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slideLayouts/slideLayout63.xml" ContentType="application/vnd.openxmlformats-officedocument.presentationml.slideLayout+xml"/>
  <Override PartName="/ppt/theme/theme9.xml" ContentType="application/vnd.openxmlformats-officedocument.theme+xml"/>
  <Override PartName="/ppt/slideLayouts/slideLayout64.xml" ContentType="application/vnd.openxmlformats-officedocument.presentationml.slideLayout+xml"/>
  <Override PartName="/ppt/theme/theme10.xml" ContentType="application/vnd.openxmlformats-officedocument.theme+xml"/>
  <Override PartName="/ppt/slideLayouts/slideLayout65.xml" ContentType="application/vnd.openxmlformats-officedocument.presentationml.slideLayout+xml"/>
  <Override PartName="/ppt/theme/theme11.xml" ContentType="application/vnd.openxmlformats-officedocument.theme+xml"/>
  <Override PartName="/ppt/slideLayouts/slideLayout66.xml" ContentType="application/vnd.openxmlformats-officedocument.presentationml.slideLayout+xml"/>
  <Override PartName="/ppt/theme/theme12.xml" ContentType="application/vnd.openxmlformats-officedocument.theme+xml"/>
  <Override PartName="/ppt/slideLayouts/slideLayout67.xml" ContentType="application/vnd.openxmlformats-officedocument.presentationml.slideLayout+xml"/>
  <Override PartName="/ppt/theme/theme13.xml" ContentType="application/vnd.openxmlformats-officedocument.theme+xml"/>
  <Override PartName="/ppt/slideLayouts/slideLayout68.xml" ContentType="application/vnd.openxmlformats-officedocument.presentationml.slideLayout+xml"/>
  <Override PartName="/ppt/theme/theme14.xml" ContentType="application/vnd.openxmlformats-officedocument.theme+xml"/>
  <Override PartName="/ppt/slideLayouts/slideLayout69.xml" ContentType="application/vnd.openxmlformats-officedocument.presentationml.slideLayout+xml"/>
  <Override PartName="/ppt/theme/theme15.xml" ContentType="application/vnd.openxmlformats-officedocument.theme+xml"/>
  <Override PartName="/ppt/slideLayouts/slideLayout70.xml" ContentType="application/vnd.openxmlformats-officedocument.presentationml.slideLayout+xml"/>
  <Override PartName="/ppt/theme/theme16.xml" ContentType="application/vnd.openxmlformats-officedocument.theme+xml"/>
  <Override PartName="/ppt/slideLayouts/slideLayout71.xml" ContentType="application/vnd.openxmlformats-officedocument.presentationml.slideLayout+xml"/>
  <Override PartName="/ppt/theme/theme17.xml" ContentType="application/vnd.openxmlformats-officedocument.theme+xml"/>
  <Override PartName="/ppt/slideLayouts/slideLayout72.xml" ContentType="application/vnd.openxmlformats-officedocument.presentationml.slideLayout+xml"/>
  <Override PartName="/ppt/theme/theme18.xml" ContentType="application/vnd.openxmlformats-officedocument.theme+xml"/>
  <Override PartName="/ppt/slideLayouts/slideLayout73.xml" ContentType="application/vnd.openxmlformats-officedocument.presentationml.slideLayout+xml"/>
  <Override PartName="/ppt/theme/theme19.xml" ContentType="application/vnd.openxmlformats-officedocument.theme+xml"/>
  <Override PartName="/ppt/slideLayouts/slideLayout74.xml" ContentType="application/vnd.openxmlformats-officedocument.presentationml.slideLayout+xml"/>
  <Override PartName="/ppt/theme/theme20.xml" ContentType="application/vnd.openxmlformats-officedocument.theme+xml"/>
  <Override PartName="/ppt/slideLayouts/slideLayout75.xml" ContentType="application/vnd.openxmlformats-officedocument.presentationml.slideLayout+xml"/>
  <Override PartName="/ppt/theme/theme21.xml" ContentType="application/vnd.openxmlformats-officedocument.theme+xml"/>
  <Override PartName="/ppt/slideLayouts/slideLayout76.xml" ContentType="application/vnd.openxmlformats-officedocument.presentationml.slideLayout+xml"/>
  <Override PartName="/ppt/theme/theme22.xml" ContentType="application/vnd.openxmlformats-officedocument.theme+xml"/>
  <Override PartName="/ppt/slideLayouts/slideLayout77.xml" ContentType="application/vnd.openxmlformats-officedocument.presentationml.slideLayout+xml"/>
  <Override PartName="/ppt/theme/theme23.xml" ContentType="application/vnd.openxmlformats-officedocument.theme+xml"/>
  <Override PartName="/ppt/slideLayouts/slideLayout78.xml" ContentType="application/vnd.openxmlformats-officedocument.presentationml.slideLayout+xml"/>
  <Override PartName="/ppt/theme/theme24.xml" ContentType="application/vnd.openxmlformats-officedocument.theme+xml"/>
  <Override PartName="/ppt/slideLayouts/slideLayout79.xml" ContentType="application/vnd.openxmlformats-officedocument.presentationml.slideLayout+xml"/>
  <Override PartName="/ppt/theme/theme25.xml" ContentType="application/vnd.openxmlformats-officedocument.theme+xml"/>
  <Override PartName="/ppt/slideLayouts/slideLayout80.xml" ContentType="application/vnd.openxmlformats-officedocument.presentationml.slideLayout+xml"/>
  <Override PartName="/ppt/theme/theme26.xml" ContentType="application/vnd.openxmlformats-officedocument.theme+xml"/>
  <Override PartName="/ppt/slideLayouts/slideLayout81.xml" ContentType="application/vnd.openxmlformats-officedocument.presentationml.slideLayout+xml"/>
  <Override PartName="/ppt/theme/theme27.xml" ContentType="application/vnd.openxmlformats-officedocument.theme+xml"/>
  <Override PartName="/ppt/slideLayouts/slideLayout82.xml" ContentType="application/vnd.openxmlformats-officedocument.presentationml.slideLayout+xml"/>
  <Override PartName="/ppt/theme/theme28.xml" ContentType="application/vnd.openxmlformats-officedocument.theme+xml"/>
  <Override PartName="/ppt/slideLayouts/slideLayout83.xml" ContentType="application/vnd.openxmlformats-officedocument.presentationml.slideLayout+xml"/>
  <Override PartName="/ppt/theme/theme29.xml" ContentType="application/vnd.openxmlformats-officedocument.theme+xml"/>
  <Override PartName="/ppt/slideLayouts/slideLayout84.xml" ContentType="application/vnd.openxmlformats-officedocument.presentationml.slideLayout+xml"/>
  <Override PartName="/ppt/theme/theme30.xml" ContentType="application/vnd.openxmlformats-officedocument.theme+xml"/>
  <Override PartName="/ppt/slideLayouts/slideLayout85.xml" ContentType="application/vnd.openxmlformats-officedocument.presentationml.slideLayout+xml"/>
  <Override PartName="/ppt/theme/theme31.xml" ContentType="application/vnd.openxmlformats-officedocument.theme+xml"/>
  <Override PartName="/ppt/slideLayouts/slideLayout86.xml" ContentType="application/vnd.openxmlformats-officedocument.presentationml.slideLayout+xml"/>
  <Override PartName="/ppt/theme/theme32.xml" ContentType="application/vnd.openxmlformats-officedocument.theme+xml"/>
  <Override PartName="/ppt/slideLayouts/slideLayout87.xml" ContentType="application/vnd.openxmlformats-officedocument.presentationml.slideLayout+xml"/>
  <Override PartName="/ppt/theme/theme33.xml" ContentType="application/vnd.openxmlformats-officedocument.theme+xml"/>
  <Override PartName="/ppt/slideLayouts/slideLayout88.xml" ContentType="application/vnd.openxmlformats-officedocument.presentationml.slideLayout+xml"/>
  <Override PartName="/ppt/theme/theme34.xml" ContentType="application/vnd.openxmlformats-officedocument.theme+xml"/>
  <Override PartName="/ppt/slideLayouts/slideLayout89.xml" ContentType="application/vnd.openxmlformats-officedocument.presentationml.slideLayout+xml"/>
  <Override PartName="/ppt/theme/theme35.xml" ContentType="application/vnd.openxmlformats-officedocument.theme+xml"/>
  <Override PartName="/ppt/theme/theme3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  <p:sldMasterId id="2147483694" r:id="rId3"/>
    <p:sldMasterId id="2147483719" r:id="rId4"/>
    <p:sldMasterId id="2147483721" r:id="rId5"/>
    <p:sldMasterId id="2147483723" r:id="rId6"/>
    <p:sldMasterId id="2147483725" r:id="rId7"/>
    <p:sldMasterId id="2147483727" r:id="rId8"/>
    <p:sldMasterId id="2147483729" r:id="rId9"/>
    <p:sldMasterId id="2147483731" r:id="rId10"/>
    <p:sldMasterId id="2147483733" r:id="rId11"/>
    <p:sldMasterId id="2147483735" r:id="rId12"/>
    <p:sldMasterId id="2147483737" r:id="rId13"/>
    <p:sldMasterId id="2147483739" r:id="rId14"/>
    <p:sldMasterId id="2147483741" r:id="rId15"/>
    <p:sldMasterId id="2147483743" r:id="rId16"/>
    <p:sldMasterId id="2147483745" r:id="rId17"/>
    <p:sldMasterId id="2147483747" r:id="rId18"/>
    <p:sldMasterId id="2147483749" r:id="rId19"/>
    <p:sldMasterId id="2147483751" r:id="rId20"/>
    <p:sldMasterId id="2147483753" r:id="rId21"/>
    <p:sldMasterId id="2147483755" r:id="rId22"/>
    <p:sldMasterId id="2147483757" r:id="rId23"/>
    <p:sldMasterId id="2147483759" r:id="rId24"/>
    <p:sldMasterId id="2147483761" r:id="rId25"/>
    <p:sldMasterId id="2147483763" r:id="rId26"/>
    <p:sldMasterId id="2147483765" r:id="rId27"/>
    <p:sldMasterId id="2147483767" r:id="rId28"/>
    <p:sldMasterId id="2147483769" r:id="rId29"/>
    <p:sldMasterId id="2147483771" r:id="rId30"/>
    <p:sldMasterId id="2147483773" r:id="rId31"/>
    <p:sldMasterId id="2147483775" r:id="rId32"/>
    <p:sldMasterId id="2147483777" r:id="rId33"/>
    <p:sldMasterId id="2147483779" r:id="rId34"/>
    <p:sldMasterId id="2147483781" r:id="rId35"/>
  </p:sldMasterIdLst>
  <p:notesMasterIdLst>
    <p:notesMasterId r:id="rId84"/>
  </p:notesMasterIdLst>
  <p:sldIdLst>
    <p:sldId id="256" r:id="rId36"/>
    <p:sldId id="258" r:id="rId37"/>
    <p:sldId id="282" r:id="rId38"/>
    <p:sldId id="259" r:id="rId39"/>
    <p:sldId id="261" r:id="rId40"/>
    <p:sldId id="294" r:id="rId41"/>
    <p:sldId id="288" r:id="rId42"/>
    <p:sldId id="289" r:id="rId43"/>
    <p:sldId id="290" r:id="rId44"/>
    <p:sldId id="295" r:id="rId45"/>
    <p:sldId id="291" r:id="rId46"/>
    <p:sldId id="292" r:id="rId47"/>
    <p:sldId id="293" r:id="rId48"/>
    <p:sldId id="296" r:id="rId49"/>
    <p:sldId id="285" r:id="rId50"/>
    <p:sldId id="268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</p:sldIdLst>
  <p:sldSz cx="12204700" cy="6943725"/>
  <p:notesSz cx="6858000" cy="9144000"/>
  <p:embeddedFontLs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Roboto Slab" panose="020B0604020202020204" charset="0"/>
      <p:regular r:id="rId89"/>
      <p:bold r:id="rId90"/>
    </p:embeddedFont>
    <p:embeddedFont>
      <p:font typeface="Roboto Slab Light" panose="020B0604020202020204" charset="0"/>
      <p:regular r:id="rId91"/>
      <p:bold r:id="rId92"/>
    </p:embeddedFont>
    <p:embeddedFont>
      <p:font typeface="Century Gothic" panose="020B0502020202020204" pitchFamily="34" charset="0"/>
      <p:regular r:id="rId93"/>
      <p:bold r:id="rId94"/>
      <p:italic r:id="rId95"/>
      <p:boldItalic r:id="rId96"/>
    </p:embeddedFont>
    <p:embeddedFont>
      <p:font typeface="Eras Demi ITC" panose="020B0805030504020804" pitchFamily="34" charset="0"/>
      <p:regular r:id="rId97"/>
    </p:embeddedFont>
    <p:embeddedFont>
      <p:font typeface="Didact Gothic" panose="020B0604020202020204" charset="0"/>
      <p:regular r:id="rId98"/>
    </p:embeddedFont>
    <p:embeddedFont>
      <p:font typeface="Roboto Condensed" panose="020B0604020202020204" charset="0"/>
      <p:regular r:id="rId99"/>
      <p:bold r:id="rId100"/>
      <p:italic r:id="rId101"/>
      <p:boldItalic r:id="rId102"/>
    </p:embeddedFont>
    <p:embeddedFont>
      <p:font typeface="Barlow Semi Condensed SemiBold" panose="020B0604020202020204" charset="0"/>
      <p:regular r:id="rId103"/>
      <p:bold r:id="rId104"/>
      <p:italic r:id="rId105"/>
      <p:boldItalic r:id="rId106"/>
    </p:embeddedFont>
    <p:embeddedFont>
      <p:font typeface="Arial Rounded MT Bold" panose="020F0704030504030204" pitchFamily="34" charset="0"/>
      <p:regular r:id="rId107"/>
    </p:embeddedFont>
    <p:embeddedFont>
      <p:font typeface="Wingdings 2" panose="05020102010507070707" pitchFamily="18" charset="2"/>
      <p:regular r:id="rId108"/>
    </p:embeddedFont>
    <p:embeddedFont>
      <p:font typeface="Calibri Light" panose="020F0302020204030204" pitchFamily="34" charset="0"/>
      <p:regular r:id="rId109"/>
      <p:italic r:id="rId110"/>
    </p:embeddedFont>
    <p:embeddedFont>
      <p:font typeface="Comic Sans MS" panose="030F0702030302020204" pitchFamily="66" charset="0"/>
      <p:regular r:id="rId111"/>
      <p:bold r:id="rId112"/>
      <p:italic r:id="rId113"/>
      <p:boldItalic r:id="rId1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D8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9CF0DF-DF07-4420-83D0-1F7A40DCCBD3}">
  <a:tblStyle styleId="{BD9CF0DF-DF07-4420-83D0-1F7A40DCCB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theme" Target="theme/theme1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7.xml"/><Relationship Id="rId47" Type="http://schemas.openxmlformats.org/officeDocument/2006/relationships/slide" Target="slides/slide12.xml"/><Relationship Id="rId63" Type="http://schemas.openxmlformats.org/officeDocument/2006/relationships/slide" Target="slides/slide28.xml"/><Relationship Id="rId68" Type="http://schemas.openxmlformats.org/officeDocument/2006/relationships/slide" Target="slides/slide33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12" Type="http://schemas.openxmlformats.org/officeDocument/2006/relationships/font" Target="fonts/font28.fntdata"/><Relationship Id="rId16" Type="http://schemas.openxmlformats.org/officeDocument/2006/relationships/slideMaster" Target="slideMasters/slideMaster16.xml"/><Relationship Id="rId107" Type="http://schemas.openxmlformats.org/officeDocument/2006/relationships/font" Target="fonts/font23.fntdata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2.xml"/><Relationship Id="rId53" Type="http://schemas.openxmlformats.org/officeDocument/2006/relationships/slide" Target="slides/slide18.xml"/><Relationship Id="rId58" Type="http://schemas.openxmlformats.org/officeDocument/2006/relationships/slide" Target="slides/slide23.xml"/><Relationship Id="rId74" Type="http://schemas.openxmlformats.org/officeDocument/2006/relationships/slide" Target="slides/slide39.xml"/><Relationship Id="rId79" Type="http://schemas.openxmlformats.org/officeDocument/2006/relationships/slide" Target="slides/slide44.xml"/><Relationship Id="rId102" Type="http://schemas.openxmlformats.org/officeDocument/2006/relationships/font" Target="fonts/font18.fntdata"/><Relationship Id="rId5" Type="http://schemas.openxmlformats.org/officeDocument/2006/relationships/slideMaster" Target="slideMasters/slideMaster5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" Target="slides/slide8.xml"/><Relationship Id="rId48" Type="http://schemas.openxmlformats.org/officeDocument/2006/relationships/slide" Target="slides/slide13.xml"/><Relationship Id="rId64" Type="http://schemas.openxmlformats.org/officeDocument/2006/relationships/slide" Target="slides/slide29.xml"/><Relationship Id="rId69" Type="http://schemas.openxmlformats.org/officeDocument/2006/relationships/slide" Target="slides/slide34.xml"/><Relationship Id="rId113" Type="http://schemas.openxmlformats.org/officeDocument/2006/relationships/font" Target="fonts/font29.fntdata"/><Relationship Id="rId118" Type="http://schemas.openxmlformats.org/officeDocument/2006/relationships/tableStyles" Target="tableStyles.xml"/><Relationship Id="rId80" Type="http://schemas.openxmlformats.org/officeDocument/2006/relationships/slide" Target="slides/slide45.xml"/><Relationship Id="rId85" Type="http://schemas.openxmlformats.org/officeDocument/2006/relationships/font" Target="fonts/font1.fntdata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" Target="slides/slide3.xml"/><Relationship Id="rId59" Type="http://schemas.openxmlformats.org/officeDocument/2006/relationships/slide" Target="slides/slide24.xml"/><Relationship Id="rId103" Type="http://schemas.openxmlformats.org/officeDocument/2006/relationships/font" Target="fonts/font19.fntdata"/><Relationship Id="rId108" Type="http://schemas.openxmlformats.org/officeDocument/2006/relationships/font" Target="fonts/font24.fntdata"/><Relationship Id="rId54" Type="http://schemas.openxmlformats.org/officeDocument/2006/relationships/slide" Target="slides/slide19.xml"/><Relationship Id="rId70" Type="http://schemas.openxmlformats.org/officeDocument/2006/relationships/slide" Target="slides/slide35.xml"/><Relationship Id="rId75" Type="http://schemas.openxmlformats.org/officeDocument/2006/relationships/slide" Target="slides/slide40.xml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" Target="slides/slide14.xml"/><Relationship Id="rId114" Type="http://schemas.openxmlformats.org/officeDocument/2006/relationships/font" Target="fonts/font30.fntdata"/><Relationship Id="rId119" Type="http://schemas.microsoft.com/office/2016/11/relationships/changesInfo" Target="changesInfos/changesInfo1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9.xml"/><Relationship Id="rId52" Type="http://schemas.openxmlformats.org/officeDocument/2006/relationships/slide" Target="slides/slide17.xml"/><Relationship Id="rId60" Type="http://schemas.openxmlformats.org/officeDocument/2006/relationships/slide" Target="slides/slide25.xml"/><Relationship Id="rId65" Type="http://schemas.openxmlformats.org/officeDocument/2006/relationships/slide" Target="slides/slide30.xml"/><Relationship Id="rId73" Type="http://schemas.openxmlformats.org/officeDocument/2006/relationships/slide" Target="slides/slide38.xml"/><Relationship Id="rId78" Type="http://schemas.openxmlformats.org/officeDocument/2006/relationships/slide" Target="slides/slide43.xml"/><Relationship Id="rId81" Type="http://schemas.openxmlformats.org/officeDocument/2006/relationships/slide" Target="slides/slide46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font" Target="fonts/font17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4.xml"/><Relationship Id="rId109" Type="http://schemas.openxmlformats.org/officeDocument/2006/relationships/font" Target="fonts/font25.fntdata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15.xml"/><Relationship Id="rId55" Type="http://schemas.openxmlformats.org/officeDocument/2006/relationships/slide" Target="slides/slide20.xml"/><Relationship Id="rId76" Type="http://schemas.openxmlformats.org/officeDocument/2006/relationships/slide" Target="slides/slide41.xml"/><Relationship Id="rId97" Type="http://schemas.openxmlformats.org/officeDocument/2006/relationships/font" Target="fonts/font13.fntdata"/><Relationship Id="rId104" Type="http://schemas.openxmlformats.org/officeDocument/2006/relationships/font" Target="fonts/font20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36.xml"/><Relationship Id="rId92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5.xml"/><Relationship Id="rId45" Type="http://schemas.openxmlformats.org/officeDocument/2006/relationships/slide" Target="slides/slide10.xml"/><Relationship Id="rId66" Type="http://schemas.openxmlformats.org/officeDocument/2006/relationships/slide" Target="slides/slide31.xml"/><Relationship Id="rId87" Type="http://schemas.openxmlformats.org/officeDocument/2006/relationships/font" Target="fonts/font3.fntdata"/><Relationship Id="rId110" Type="http://schemas.openxmlformats.org/officeDocument/2006/relationships/font" Target="fonts/font26.fntdata"/><Relationship Id="rId115" Type="http://schemas.openxmlformats.org/officeDocument/2006/relationships/presProps" Target="presProps.xml"/><Relationship Id="rId61" Type="http://schemas.openxmlformats.org/officeDocument/2006/relationships/slide" Target="slides/slide26.xml"/><Relationship Id="rId82" Type="http://schemas.openxmlformats.org/officeDocument/2006/relationships/slide" Target="slides/slide47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" Target="slides/slide21.xml"/><Relationship Id="rId77" Type="http://schemas.openxmlformats.org/officeDocument/2006/relationships/slide" Target="slides/slide42.xml"/><Relationship Id="rId100" Type="http://schemas.openxmlformats.org/officeDocument/2006/relationships/font" Target="fonts/font16.fntdata"/><Relationship Id="rId105" Type="http://schemas.openxmlformats.org/officeDocument/2006/relationships/font" Target="fonts/font21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6.xml"/><Relationship Id="rId72" Type="http://schemas.openxmlformats.org/officeDocument/2006/relationships/slide" Target="slides/slide37.xml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" Target="slides/slide11.xml"/><Relationship Id="rId67" Type="http://schemas.openxmlformats.org/officeDocument/2006/relationships/slide" Target="slides/slide32.xml"/><Relationship Id="rId116" Type="http://schemas.openxmlformats.org/officeDocument/2006/relationships/viewProps" Target="viewProp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6.xml"/><Relationship Id="rId62" Type="http://schemas.openxmlformats.org/officeDocument/2006/relationships/slide" Target="slides/slide27.xml"/><Relationship Id="rId83" Type="http://schemas.openxmlformats.org/officeDocument/2006/relationships/slide" Target="slides/slide48.xml"/><Relationship Id="rId88" Type="http://schemas.openxmlformats.org/officeDocument/2006/relationships/font" Target="fonts/font4.fntdata"/><Relationship Id="rId111" Type="http://schemas.openxmlformats.org/officeDocument/2006/relationships/font" Target="fonts/font27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.xml"/><Relationship Id="rId57" Type="http://schemas.openxmlformats.org/officeDocument/2006/relationships/slide" Target="slides/slide22.xml"/><Relationship Id="rId106" Type="http://schemas.openxmlformats.org/officeDocument/2006/relationships/font" Target="fonts/font2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Iman bin Mohd Rezal" userId="247410ee-eedc-45e2-beb0-ddb72a33e5d2" providerId="ADAL" clId="{34759E07-6414-472D-A82E-968BD83E3E97}"/>
    <pc:docChg chg="modSld">
      <pc:chgData name="Muhammad Iman bin Mohd Rezal" userId="247410ee-eedc-45e2-beb0-ddb72a33e5d2" providerId="ADAL" clId="{34759E07-6414-472D-A82E-968BD83E3E97}" dt="2023-06-25T01:15:34.632" v="8" actId="20577"/>
      <pc:docMkLst>
        <pc:docMk/>
      </pc:docMkLst>
      <pc:sldChg chg="modSp">
        <pc:chgData name="Muhammad Iman bin Mohd Rezal" userId="247410ee-eedc-45e2-beb0-ddb72a33e5d2" providerId="ADAL" clId="{34759E07-6414-472D-A82E-968BD83E3E97}" dt="2023-06-25T01:15:34.632" v="8" actId="20577"/>
        <pc:sldMkLst>
          <pc:docMk/>
          <pc:sldMk cId="1455831961" sldId="291"/>
        </pc:sldMkLst>
        <pc:spChg chg="mod">
          <ac:chgData name="Muhammad Iman bin Mohd Rezal" userId="247410ee-eedc-45e2-beb0-ddb72a33e5d2" providerId="ADAL" clId="{34759E07-6414-472D-A82E-968BD83E3E97}" dt="2023-06-25T01:15:34.632" v="8" actId="20577"/>
          <ac:spMkLst>
            <pc:docMk/>
            <pc:sldMk cId="1455831961" sldId="291"/>
            <ac:spMk id="12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7CD695-33EE-4149-A795-DA167E306DBF}" type="doc">
      <dgm:prSet loTypeId="urn:microsoft.com/office/officeart/2005/8/layout/matrix1" loCatId="matrix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FCACF8D9-259E-4808-9D1D-BA51AF0CD7C5}">
      <dgm:prSet phldrT="[Text]"/>
      <dgm:spPr/>
      <dgm:t>
        <a:bodyPr/>
        <a:lstStyle/>
        <a:p>
          <a:r>
            <a:rPr lang="en-US" b="1" dirty="0" err="1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Kepentingan</a:t>
          </a:r>
          <a:r>
            <a:rPr lang="en-US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b="1" dirty="0" err="1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Sistem</a:t>
          </a:r>
          <a:r>
            <a:rPr lang="en-US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b="1" dirty="0" err="1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Rangka</a:t>
          </a:r>
          <a:r>
            <a:rPr lang="en-US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MY" b="1" dirty="0">
            <a:solidFill>
              <a:schemeClr val="bg1">
                <a:lumMod val="5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9BF4105-572A-4DA1-898D-5322E440D01B}" type="parTrans" cxnId="{BE5B4D5B-AA1E-4EDE-9B12-FA37AB617761}">
      <dgm:prSet/>
      <dgm:spPr/>
      <dgm:t>
        <a:bodyPr/>
        <a:lstStyle/>
        <a:p>
          <a:endParaRPr lang="en-MY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22237F0-A9A0-4162-9CB4-0C90D489AA30}" type="sibTrans" cxnId="{BE5B4D5B-AA1E-4EDE-9B12-FA37AB617761}">
      <dgm:prSet/>
      <dgm:spPr/>
      <dgm:t>
        <a:bodyPr/>
        <a:lstStyle/>
        <a:p>
          <a:endParaRPr lang="en-MY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89ABA7-56FF-459E-809B-56384512A4C9}">
      <dgm:prSet phldrT="[Text]" custT="1"/>
      <dgm:spPr/>
      <dgm:t>
        <a:bodyPr/>
        <a:lstStyle/>
        <a:p>
          <a:r>
            <a:rPr lang="en-MY" sz="3200" dirty="0" err="1">
              <a:latin typeface="Calibri" panose="020F0502020204030204" pitchFamily="34" charset="0"/>
              <a:cs typeface="Calibri" panose="020F0502020204030204" pitchFamily="34" charset="0"/>
            </a:rPr>
            <a:t>Tulang</a:t>
          </a:r>
          <a:r>
            <a:rPr lang="en-MY" sz="3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3200" dirty="0" err="1">
              <a:latin typeface="Calibri" panose="020F0502020204030204" pitchFamily="34" charset="0"/>
              <a:cs typeface="Calibri" panose="020F0502020204030204" pitchFamily="34" charset="0"/>
            </a:rPr>
            <a:t>belakang</a:t>
          </a:r>
          <a:r>
            <a:rPr lang="en-MY" sz="3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3200" dirty="0" err="1">
              <a:latin typeface="Calibri" panose="020F0502020204030204" pitchFamily="34" charset="0"/>
              <a:cs typeface="Calibri" panose="020F0502020204030204" pitchFamily="34" charset="0"/>
            </a:rPr>
            <a:t>menyokong</a:t>
          </a:r>
          <a:r>
            <a:rPr lang="en-MY" sz="3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3200" dirty="0" err="1">
              <a:latin typeface="Calibri" panose="020F0502020204030204" pitchFamily="34" charset="0"/>
              <a:cs typeface="Calibri" panose="020F0502020204030204" pitchFamily="34" charset="0"/>
            </a:rPr>
            <a:t>manusia</a:t>
          </a:r>
          <a:r>
            <a:rPr lang="en-MY" sz="3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3200" dirty="0" err="1">
              <a:latin typeface="Calibri" panose="020F0502020204030204" pitchFamily="34" charset="0"/>
              <a:cs typeface="Calibri" panose="020F0502020204030204" pitchFamily="34" charset="0"/>
            </a:rPr>
            <a:t>untuk</a:t>
          </a:r>
          <a:r>
            <a:rPr lang="en-MY" sz="3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3200" dirty="0" err="1">
              <a:latin typeface="Calibri" panose="020F0502020204030204" pitchFamily="34" charset="0"/>
              <a:cs typeface="Calibri" panose="020F0502020204030204" pitchFamily="34" charset="0"/>
            </a:rPr>
            <a:t>berdiri</a:t>
          </a:r>
          <a:r>
            <a:rPr lang="en-MY" sz="32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gm:t>
    </dgm:pt>
    <dgm:pt modelId="{04A7DFF0-A1CF-4888-80E0-4350A81923F6}" type="parTrans" cxnId="{D06B4C71-6198-4BFE-B6F4-80284D21BD82}">
      <dgm:prSet/>
      <dgm:spPr/>
      <dgm:t>
        <a:bodyPr/>
        <a:lstStyle/>
        <a:p>
          <a:endParaRPr lang="en-MY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747D67E-FCDC-4479-A453-8601406CC0AF}" type="sibTrans" cxnId="{D06B4C71-6198-4BFE-B6F4-80284D21BD82}">
      <dgm:prSet/>
      <dgm:spPr/>
      <dgm:t>
        <a:bodyPr/>
        <a:lstStyle/>
        <a:p>
          <a:endParaRPr lang="en-MY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09FA9B8-43AC-498F-93A0-ACAED7641562}">
      <dgm:prSet phldrT="[Text]" phldr="1"/>
      <dgm:spPr/>
      <dgm:t>
        <a:bodyPr/>
        <a:lstStyle/>
        <a:p>
          <a:endParaRPr lang="en-MY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855185-A2C3-4B45-B985-DD06BF52C4DE}" type="parTrans" cxnId="{D2B2D91A-0729-4337-B5B6-F801B1535346}">
      <dgm:prSet/>
      <dgm:spPr/>
      <dgm:t>
        <a:bodyPr/>
        <a:lstStyle/>
        <a:p>
          <a:endParaRPr lang="en-MY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01ED90D-76B0-48FF-A6DA-B152F4C6F166}" type="sibTrans" cxnId="{D2B2D91A-0729-4337-B5B6-F801B1535346}">
      <dgm:prSet/>
      <dgm:spPr/>
      <dgm:t>
        <a:bodyPr/>
        <a:lstStyle/>
        <a:p>
          <a:endParaRPr lang="en-MY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C5D25A-79AF-4B27-8B31-FE7529F01DAF}">
      <dgm:prSet phldrT="[Text]" phldr="1"/>
      <dgm:spPr/>
      <dgm:t>
        <a:bodyPr/>
        <a:lstStyle/>
        <a:p>
          <a:endParaRPr lang="en-MY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CB1EEBA-3E50-453A-BA4F-5DA2DBDF2FBC}" type="parTrans" cxnId="{CC05FF08-1A14-4A44-8833-1C95CE7F97C7}">
      <dgm:prSet/>
      <dgm:spPr/>
      <dgm:t>
        <a:bodyPr/>
        <a:lstStyle/>
        <a:p>
          <a:endParaRPr lang="en-MY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849C714-C3AD-463A-8E29-E6A73640271B}" type="sibTrans" cxnId="{CC05FF08-1A14-4A44-8833-1C95CE7F97C7}">
      <dgm:prSet/>
      <dgm:spPr/>
      <dgm:t>
        <a:bodyPr/>
        <a:lstStyle/>
        <a:p>
          <a:endParaRPr lang="en-MY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F8F7E8-F8CE-4A63-9D20-AD3FDC559379}">
      <dgm:prSet phldrT="[Text]" phldr="1"/>
      <dgm:spPr/>
      <dgm:t>
        <a:bodyPr/>
        <a:lstStyle/>
        <a:p>
          <a:endParaRPr lang="en-MY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9CDB63-AEE1-4E10-A0C7-E4872DD635CA}" type="parTrans" cxnId="{80A03F73-3BB5-4514-9CD6-3E0BA60E30C1}">
      <dgm:prSet/>
      <dgm:spPr/>
      <dgm:t>
        <a:bodyPr/>
        <a:lstStyle/>
        <a:p>
          <a:endParaRPr lang="en-MY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0D805E-3B17-4C94-B121-3164D1872098}" type="sibTrans" cxnId="{80A03F73-3BB5-4514-9CD6-3E0BA60E30C1}">
      <dgm:prSet/>
      <dgm:spPr/>
      <dgm:t>
        <a:bodyPr/>
        <a:lstStyle/>
        <a:p>
          <a:endParaRPr lang="en-MY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1585893-F4D9-46BA-A27E-9CF8E52CAF73}">
      <dgm:prSet custT="1"/>
      <dgm:spPr/>
      <dgm:t>
        <a:bodyPr/>
        <a:lstStyle/>
        <a:p>
          <a:r>
            <a:rPr lang="en-MY" sz="2800" dirty="0" err="1">
              <a:latin typeface="Calibri" panose="020F0502020204030204" pitchFamily="34" charset="0"/>
              <a:cs typeface="Calibri" panose="020F0502020204030204" pitchFamily="34" charset="0"/>
            </a:rPr>
            <a:t>Sistem</a:t>
          </a:r>
          <a:r>
            <a:rPr lang="en-MY" sz="28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2800" dirty="0" err="1">
              <a:latin typeface="Calibri" panose="020F0502020204030204" pitchFamily="34" charset="0"/>
              <a:cs typeface="Calibri" panose="020F0502020204030204" pitchFamily="34" charset="0"/>
            </a:rPr>
            <a:t>Rangka</a:t>
          </a:r>
          <a:r>
            <a:rPr lang="en-MY" sz="28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2800" dirty="0" err="1">
              <a:latin typeface="Calibri" panose="020F0502020204030204" pitchFamily="34" charset="0"/>
              <a:cs typeface="Calibri" panose="020F0502020204030204" pitchFamily="34" charset="0"/>
            </a:rPr>
            <a:t>membolehkan</a:t>
          </a:r>
          <a:r>
            <a:rPr lang="en-MY" sz="2800" dirty="0">
              <a:latin typeface="Calibri" panose="020F0502020204030204" pitchFamily="34" charset="0"/>
              <a:cs typeface="Calibri" panose="020F0502020204030204" pitchFamily="34" charset="0"/>
            </a:rPr>
            <a:t> badan </a:t>
          </a:r>
          <a:r>
            <a:rPr lang="en-MY" sz="2800" dirty="0" err="1">
              <a:latin typeface="Calibri" panose="020F0502020204030204" pitchFamily="34" charset="0"/>
              <a:cs typeface="Calibri" panose="020F0502020204030204" pitchFamily="34" charset="0"/>
            </a:rPr>
            <a:t>manusia</a:t>
          </a:r>
          <a:r>
            <a:rPr lang="en-MY" sz="28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2800" dirty="0" err="1">
              <a:latin typeface="Calibri" panose="020F0502020204030204" pitchFamily="34" charset="0"/>
              <a:cs typeface="Calibri" panose="020F0502020204030204" pitchFamily="34" charset="0"/>
            </a:rPr>
            <a:t>mempunyai</a:t>
          </a:r>
          <a:r>
            <a:rPr lang="en-MY" sz="28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2800" dirty="0" err="1">
              <a:latin typeface="Calibri" panose="020F0502020204030204" pitchFamily="34" charset="0"/>
              <a:cs typeface="Calibri" panose="020F0502020204030204" pitchFamily="34" charset="0"/>
            </a:rPr>
            <a:t>bentuk</a:t>
          </a:r>
          <a:r>
            <a:rPr lang="en-MY" sz="2800" dirty="0">
              <a:latin typeface="Calibri" panose="020F0502020204030204" pitchFamily="34" charset="0"/>
              <a:cs typeface="Calibri" panose="020F0502020204030204" pitchFamily="34" charset="0"/>
            </a:rPr>
            <a:t> badan.</a:t>
          </a:r>
        </a:p>
      </dgm:t>
    </dgm:pt>
    <dgm:pt modelId="{83974A50-0B97-4AD0-B352-3167DEED5FB9}" type="parTrans" cxnId="{15859A4F-5CB2-4126-8CF7-73C065D91E80}">
      <dgm:prSet/>
      <dgm:spPr/>
      <dgm:t>
        <a:bodyPr/>
        <a:lstStyle/>
        <a:p>
          <a:endParaRPr lang="en-MY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CCD1F29-9CE5-472F-BA7B-71B744151D12}" type="sibTrans" cxnId="{15859A4F-5CB2-4126-8CF7-73C065D91E80}">
      <dgm:prSet/>
      <dgm:spPr/>
      <dgm:t>
        <a:bodyPr/>
        <a:lstStyle/>
        <a:p>
          <a:endParaRPr lang="en-MY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9A4C560-3C0A-4524-B6C8-B99484EDDDB0}">
      <dgm:prSet custT="1"/>
      <dgm:spPr/>
      <dgm:t>
        <a:bodyPr/>
        <a:lstStyle/>
        <a:p>
          <a:r>
            <a:rPr lang="en-MY" sz="2800" dirty="0" err="1">
              <a:latin typeface="Calibri" panose="020F0502020204030204" pitchFamily="34" charset="0"/>
              <a:cs typeface="Calibri" panose="020F0502020204030204" pitchFamily="34" charset="0"/>
            </a:rPr>
            <a:t>Tengkorak</a:t>
          </a:r>
          <a:r>
            <a:rPr lang="en-MY" sz="28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2800" dirty="0" err="1">
              <a:latin typeface="Calibri" panose="020F0502020204030204" pitchFamily="34" charset="0"/>
              <a:cs typeface="Calibri" panose="020F0502020204030204" pitchFamily="34" charset="0"/>
            </a:rPr>
            <a:t>melindungi</a:t>
          </a:r>
          <a:r>
            <a:rPr lang="en-MY" sz="28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2800" dirty="0" err="1">
              <a:latin typeface="Calibri" panose="020F0502020204030204" pitchFamily="34" charset="0"/>
              <a:cs typeface="Calibri" panose="020F0502020204030204" pitchFamily="34" charset="0"/>
            </a:rPr>
            <a:t>otak</a:t>
          </a:r>
          <a:r>
            <a:rPr lang="en-MY" sz="28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2800" dirty="0" err="1">
              <a:latin typeface="Calibri" panose="020F0502020204030204" pitchFamily="34" charset="0"/>
              <a:cs typeface="Calibri" panose="020F0502020204030204" pitchFamily="34" charset="0"/>
            </a:rPr>
            <a:t>daripada</a:t>
          </a:r>
          <a:r>
            <a:rPr lang="en-MY" sz="28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2800" dirty="0" err="1">
              <a:latin typeface="Calibri" panose="020F0502020204030204" pitchFamily="34" charset="0"/>
              <a:cs typeface="Calibri" panose="020F0502020204030204" pitchFamily="34" charset="0"/>
            </a:rPr>
            <a:t>tercedera</a:t>
          </a:r>
          <a:r>
            <a:rPr lang="en-MY" sz="28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2800" dirty="0" err="1">
              <a:latin typeface="Calibri" panose="020F0502020204030204" pitchFamily="34" charset="0"/>
              <a:cs typeface="Calibri" panose="020F0502020204030204" pitchFamily="34" charset="0"/>
            </a:rPr>
            <a:t>dibaling</a:t>
          </a:r>
          <a:r>
            <a:rPr lang="en-MY" sz="2800" dirty="0">
              <a:latin typeface="Calibri" panose="020F0502020204030204" pitchFamily="34" charset="0"/>
              <a:cs typeface="Calibri" panose="020F0502020204030204" pitchFamily="34" charset="0"/>
            </a:rPr>
            <a:t> bola.</a:t>
          </a:r>
        </a:p>
      </dgm:t>
    </dgm:pt>
    <dgm:pt modelId="{CA83966D-D37F-4FDA-9456-79348F751B70}" type="parTrans" cxnId="{5264180E-9188-4D65-B11D-A979DC04781D}">
      <dgm:prSet/>
      <dgm:spPr/>
      <dgm:t>
        <a:bodyPr/>
        <a:lstStyle/>
        <a:p>
          <a:endParaRPr lang="en-MY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39C59CE-FF85-49A4-8B64-B75456182BF3}" type="sibTrans" cxnId="{5264180E-9188-4D65-B11D-A979DC04781D}">
      <dgm:prSet/>
      <dgm:spPr/>
      <dgm:t>
        <a:bodyPr/>
        <a:lstStyle/>
        <a:p>
          <a:endParaRPr lang="en-MY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CB4F14-61B3-477B-A4EA-FBA7CB49D197}">
      <dgm:prSet/>
      <dgm:spPr/>
      <dgm:t>
        <a:bodyPr/>
        <a:lstStyle/>
        <a:p>
          <a:r>
            <a:rPr lang="en-MY" dirty="0" err="1">
              <a:latin typeface="Calibri" panose="020F0502020204030204" pitchFamily="34" charset="0"/>
              <a:cs typeface="Calibri" panose="020F0502020204030204" pitchFamily="34" charset="0"/>
            </a:rPr>
            <a:t>Melindungi</a:t>
          </a:r>
          <a:r>
            <a:rPr lang="en-MY" dirty="0">
              <a:latin typeface="Calibri" panose="020F0502020204030204" pitchFamily="34" charset="0"/>
              <a:cs typeface="Calibri" panose="020F0502020204030204" pitchFamily="34" charset="0"/>
            </a:rPr>
            <a:t> organ </a:t>
          </a:r>
          <a:r>
            <a:rPr lang="en-MY" dirty="0" err="1">
              <a:latin typeface="Calibri" panose="020F0502020204030204" pitchFamily="34" charset="0"/>
              <a:cs typeface="Calibri" panose="020F0502020204030204" pitchFamily="34" charset="0"/>
            </a:rPr>
            <a:t>dalaman</a:t>
          </a:r>
          <a:r>
            <a:rPr lang="en-MY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dirty="0" err="1">
              <a:latin typeface="Calibri" panose="020F0502020204030204" pitchFamily="34" charset="0"/>
              <a:cs typeface="Calibri" panose="020F0502020204030204" pitchFamily="34" charset="0"/>
            </a:rPr>
            <a:t>seperti</a:t>
          </a:r>
          <a:r>
            <a:rPr lang="en-MY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dirty="0" err="1">
              <a:latin typeface="Calibri" panose="020F0502020204030204" pitchFamily="34" charset="0"/>
              <a:cs typeface="Calibri" panose="020F0502020204030204" pitchFamily="34" charset="0"/>
            </a:rPr>
            <a:t>peparu</a:t>
          </a:r>
          <a:r>
            <a:rPr lang="en-MY" dirty="0">
              <a:latin typeface="Calibri" panose="020F0502020204030204" pitchFamily="34" charset="0"/>
              <a:cs typeface="Calibri" panose="020F0502020204030204" pitchFamily="34" charset="0"/>
            </a:rPr>
            <a:t> dan </a:t>
          </a:r>
          <a:r>
            <a:rPr lang="en-MY" dirty="0" err="1">
              <a:latin typeface="Calibri" panose="020F0502020204030204" pitchFamily="34" charset="0"/>
              <a:cs typeface="Calibri" panose="020F0502020204030204" pitchFamily="34" charset="0"/>
            </a:rPr>
            <a:t>jantung</a:t>
          </a:r>
          <a:r>
            <a:rPr lang="en-MY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gm:t>
    </dgm:pt>
    <dgm:pt modelId="{34525062-111C-407D-AAB2-9D02B730DD60}" type="parTrans" cxnId="{3406BFEB-BE6F-46A9-8B77-500681FF7A62}">
      <dgm:prSet/>
      <dgm:spPr/>
      <dgm:t>
        <a:bodyPr/>
        <a:lstStyle/>
        <a:p>
          <a:endParaRPr lang="en-MY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9E8896D-5213-4A5C-903A-F0AD29A72090}" type="sibTrans" cxnId="{3406BFEB-BE6F-46A9-8B77-500681FF7A62}">
      <dgm:prSet/>
      <dgm:spPr/>
      <dgm:t>
        <a:bodyPr/>
        <a:lstStyle/>
        <a:p>
          <a:endParaRPr lang="en-MY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1848D67-A228-496B-A565-C2F5D44C4034}">
      <dgm:prSet/>
      <dgm:spPr/>
      <dgm:t>
        <a:bodyPr/>
        <a:lstStyle/>
        <a:p>
          <a:endParaRPr lang="en-MY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8DC96CF-5658-4723-A84D-3A25E7FF82F7}" type="parTrans" cxnId="{AE8BCF1F-A4D0-4205-8B34-9B22716EA7F7}">
      <dgm:prSet/>
      <dgm:spPr/>
      <dgm:t>
        <a:bodyPr/>
        <a:lstStyle/>
        <a:p>
          <a:endParaRPr lang="en-MY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EE4F4CE-182E-422B-A079-A4D25DC61712}" type="sibTrans" cxnId="{AE8BCF1F-A4D0-4205-8B34-9B22716EA7F7}">
      <dgm:prSet/>
      <dgm:spPr/>
      <dgm:t>
        <a:bodyPr/>
        <a:lstStyle/>
        <a:p>
          <a:endParaRPr lang="en-MY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1B3553D-FCB3-41B3-84B9-FC6A4882481D}" type="pres">
      <dgm:prSet presAssocID="{117CD695-33EE-4149-A795-DA167E306DBF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518CEA-4531-490A-B259-DBDD08E4F5A0}" type="pres">
      <dgm:prSet presAssocID="{117CD695-33EE-4149-A795-DA167E306DBF}" presName="matrix" presStyleCnt="0"/>
      <dgm:spPr/>
    </dgm:pt>
    <dgm:pt modelId="{23B07997-10AB-4860-B578-E9CA6A50D571}" type="pres">
      <dgm:prSet presAssocID="{117CD695-33EE-4149-A795-DA167E306DBF}" presName="tile1" presStyleLbl="node1" presStyleIdx="0" presStyleCnt="4"/>
      <dgm:spPr/>
      <dgm:t>
        <a:bodyPr/>
        <a:lstStyle/>
        <a:p>
          <a:endParaRPr lang="en-US"/>
        </a:p>
      </dgm:t>
    </dgm:pt>
    <dgm:pt modelId="{B2CC9F62-435B-4C4F-B99C-B853CAFC6BEE}" type="pres">
      <dgm:prSet presAssocID="{117CD695-33EE-4149-A795-DA167E306DBF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8DE4AC-B801-4821-BEED-0681A12FC9D1}" type="pres">
      <dgm:prSet presAssocID="{117CD695-33EE-4149-A795-DA167E306DBF}" presName="tile2" presStyleLbl="node1" presStyleIdx="1" presStyleCnt="4"/>
      <dgm:spPr/>
      <dgm:t>
        <a:bodyPr/>
        <a:lstStyle/>
        <a:p>
          <a:endParaRPr lang="en-US"/>
        </a:p>
      </dgm:t>
    </dgm:pt>
    <dgm:pt modelId="{42CFA073-D82B-46A5-A4CA-6358C461AEE4}" type="pres">
      <dgm:prSet presAssocID="{117CD695-33EE-4149-A795-DA167E306DBF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F69981-48E6-460A-B826-7E029FB193A4}" type="pres">
      <dgm:prSet presAssocID="{117CD695-33EE-4149-A795-DA167E306DBF}" presName="tile3" presStyleLbl="node1" presStyleIdx="2" presStyleCnt="4"/>
      <dgm:spPr/>
      <dgm:t>
        <a:bodyPr/>
        <a:lstStyle/>
        <a:p>
          <a:endParaRPr lang="en-US"/>
        </a:p>
      </dgm:t>
    </dgm:pt>
    <dgm:pt modelId="{A50ACF8A-BBB5-4BE1-97E4-7E5BBCAB8F10}" type="pres">
      <dgm:prSet presAssocID="{117CD695-33EE-4149-A795-DA167E306DBF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8C332D-0C69-4711-AF6E-C2E1D53A08F3}" type="pres">
      <dgm:prSet presAssocID="{117CD695-33EE-4149-A795-DA167E306DBF}" presName="tile4" presStyleLbl="node1" presStyleIdx="3" presStyleCnt="4"/>
      <dgm:spPr/>
      <dgm:t>
        <a:bodyPr/>
        <a:lstStyle/>
        <a:p>
          <a:endParaRPr lang="en-US"/>
        </a:p>
      </dgm:t>
    </dgm:pt>
    <dgm:pt modelId="{DB44B168-28EC-4177-8913-BF206D8E0499}" type="pres">
      <dgm:prSet presAssocID="{117CD695-33EE-4149-A795-DA167E306DBF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07C685-D943-4A6B-AB61-40BAC19E1626}" type="pres">
      <dgm:prSet presAssocID="{117CD695-33EE-4149-A795-DA167E306DBF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558094C3-B571-4E38-9E90-34FF2CF0C52A}" type="presOf" srcId="{8989ABA7-56FF-459E-809B-56384512A4C9}" destId="{B2CC9F62-435B-4C4F-B99C-B853CAFC6BEE}" srcOrd="1" destOrd="0" presId="urn:microsoft.com/office/officeart/2005/8/layout/matrix1"/>
    <dgm:cxn modelId="{D7088C61-434F-4D69-8E63-06B6250C388D}" type="presOf" srcId="{29A4C560-3C0A-4524-B6C8-B99484EDDDB0}" destId="{A50ACF8A-BBB5-4BE1-97E4-7E5BBCAB8F10}" srcOrd="1" destOrd="0" presId="urn:microsoft.com/office/officeart/2005/8/layout/matrix1"/>
    <dgm:cxn modelId="{5264180E-9188-4D65-B11D-A979DC04781D}" srcId="{FCACF8D9-259E-4808-9D1D-BA51AF0CD7C5}" destId="{29A4C560-3C0A-4524-B6C8-B99484EDDDB0}" srcOrd="2" destOrd="0" parTransId="{CA83966D-D37F-4FDA-9456-79348F751B70}" sibTransId="{339C59CE-FF85-49A4-8B64-B75456182BF3}"/>
    <dgm:cxn modelId="{D2B2D91A-0729-4337-B5B6-F801B1535346}" srcId="{FCACF8D9-259E-4808-9D1D-BA51AF0CD7C5}" destId="{809FA9B8-43AC-498F-93A0-ACAED7641562}" srcOrd="5" destOrd="0" parTransId="{75855185-A2C3-4B45-B985-DD06BF52C4DE}" sibTransId="{801ED90D-76B0-48FF-A6DA-B152F4C6F166}"/>
    <dgm:cxn modelId="{2C3E63F1-DC71-4262-815D-6341C7EDCDBB}" type="presOf" srcId="{71585893-F4D9-46BA-A27E-9CF8E52CAF73}" destId="{218DE4AC-B801-4821-BEED-0681A12FC9D1}" srcOrd="0" destOrd="0" presId="urn:microsoft.com/office/officeart/2005/8/layout/matrix1"/>
    <dgm:cxn modelId="{BE5B4D5B-AA1E-4EDE-9B12-FA37AB617761}" srcId="{117CD695-33EE-4149-A795-DA167E306DBF}" destId="{FCACF8D9-259E-4808-9D1D-BA51AF0CD7C5}" srcOrd="0" destOrd="0" parTransId="{69BF4105-572A-4DA1-898D-5322E440D01B}" sibTransId="{022237F0-A9A0-4162-9CB4-0C90D489AA30}"/>
    <dgm:cxn modelId="{1680D72D-F1C8-40D5-BA25-1B763B711611}" type="presOf" srcId="{71585893-F4D9-46BA-A27E-9CF8E52CAF73}" destId="{42CFA073-D82B-46A5-A4CA-6358C461AEE4}" srcOrd="1" destOrd="0" presId="urn:microsoft.com/office/officeart/2005/8/layout/matrix1"/>
    <dgm:cxn modelId="{80A03F73-3BB5-4514-9CD6-3E0BA60E30C1}" srcId="{FCACF8D9-259E-4808-9D1D-BA51AF0CD7C5}" destId="{3DF8F7E8-F8CE-4A63-9D20-AD3FDC559379}" srcOrd="7" destOrd="0" parTransId="{BA9CDB63-AEE1-4E10-A0C7-E4872DD635CA}" sibTransId="{870D805E-3B17-4C94-B121-3164D1872098}"/>
    <dgm:cxn modelId="{7B129822-483E-4E8F-A397-F765EE4E86B1}" type="presOf" srcId="{8989ABA7-56FF-459E-809B-56384512A4C9}" destId="{23B07997-10AB-4860-B578-E9CA6A50D571}" srcOrd="0" destOrd="0" presId="urn:microsoft.com/office/officeart/2005/8/layout/matrix1"/>
    <dgm:cxn modelId="{CC05FF08-1A14-4A44-8833-1C95CE7F97C7}" srcId="{FCACF8D9-259E-4808-9D1D-BA51AF0CD7C5}" destId="{FFC5D25A-79AF-4B27-8B31-FE7529F01DAF}" srcOrd="6" destOrd="0" parTransId="{CCB1EEBA-3E50-453A-BA4F-5DA2DBDF2FBC}" sibTransId="{0849C714-C3AD-463A-8E29-E6A73640271B}"/>
    <dgm:cxn modelId="{0C3D810F-C608-4052-9F0F-6AA3F816458B}" type="presOf" srcId="{117CD695-33EE-4149-A795-DA167E306DBF}" destId="{11B3553D-FCB3-41B3-84B9-FC6A4882481D}" srcOrd="0" destOrd="0" presId="urn:microsoft.com/office/officeart/2005/8/layout/matrix1"/>
    <dgm:cxn modelId="{27D2AF92-1D08-4980-89FE-B01905BAD64E}" type="presOf" srcId="{1ECB4F14-61B3-477B-A4EA-FBA7CB49D197}" destId="{DA8C332D-0C69-4711-AF6E-C2E1D53A08F3}" srcOrd="0" destOrd="0" presId="urn:microsoft.com/office/officeart/2005/8/layout/matrix1"/>
    <dgm:cxn modelId="{AE8BCF1F-A4D0-4205-8B34-9B22716EA7F7}" srcId="{FCACF8D9-259E-4808-9D1D-BA51AF0CD7C5}" destId="{F1848D67-A228-496B-A565-C2F5D44C4034}" srcOrd="4" destOrd="0" parTransId="{48DC96CF-5658-4723-A84D-3A25E7FF82F7}" sibTransId="{0EE4F4CE-182E-422B-A079-A4D25DC61712}"/>
    <dgm:cxn modelId="{15859A4F-5CB2-4126-8CF7-73C065D91E80}" srcId="{FCACF8D9-259E-4808-9D1D-BA51AF0CD7C5}" destId="{71585893-F4D9-46BA-A27E-9CF8E52CAF73}" srcOrd="1" destOrd="0" parTransId="{83974A50-0B97-4AD0-B352-3167DEED5FB9}" sibTransId="{FCCD1F29-9CE5-472F-BA7B-71B744151D12}"/>
    <dgm:cxn modelId="{3DD3A862-F906-467B-8094-BF011EB6AAB6}" type="presOf" srcId="{1ECB4F14-61B3-477B-A4EA-FBA7CB49D197}" destId="{DB44B168-28EC-4177-8913-BF206D8E0499}" srcOrd="1" destOrd="0" presId="urn:microsoft.com/office/officeart/2005/8/layout/matrix1"/>
    <dgm:cxn modelId="{546FD875-3E61-4337-9209-392561DE2A50}" type="presOf" srcId="{FCACF8D9-259E-4808-9D1D-BA51AF0CD7C5}" destId="{8E07C685-D943-4A6B-AB61-40BAC19E1626}" srcOrd="0" destOrd="0" presId="urn:microsoft.com/office/officeart/2005/8/layout/matrix1"/>
    <dgm:cxn modelId="{D06B4C71-6198-4BFE-B6F4-80284D21BD82}" srcId="{FCACF8D9-259E-4808-9D1D-BA51AF0CD7C5}" destId="{8989ABA7-56FF-459E-809B-56384512A4C9}" srcOrd="0" destOrd="0" parTransId="{04A7DFF0-A1CF-4888-80E0-4350A81923F6}" sibTransId="{1747D67E-FCDC-4479-A453-8601406CC0AF}"/>
    <dgm:cxn modelId="{35859F87-2291-41B8-9964-C7B7739E47A5}" type="presOf" srcId="{29A4C560-3C0A-4524-B6C8-B99484EDDDB0}" destId="{E2F69981-48E6-460A-B826-7E029FB193A4}" srcOrd="0" destOrd="0" presId="urn:microsoft.com/office/officeart/2005/8/layout/matrix1"/>
    <dgm:cxn modelId="{3406BFEB-BE6F-46A9-8B77-500681FF7A62}" srcId="{FCACF8D9-259E-4808-9D1D-BA51AF0CD7C5}" destId="{1ECB4F14-61B3-477B-A4EA-FBA7CB49D197}" srcOrd="3" destOrd="0" parTransId="{34525062-111C-407D-AAB2-9D02B730DD60}" sibTransId="{19E8896D-5213-4A5C-903A-F0AD29A72090}"/>
    <dgm:cxn modelId="{D1A6E2B7-A948-4CCC-8D91-9B8974EFDDE6}" type="presParOf" srcId="{11B3553D-FCB3-41B3-84B9-FC6A4882481D}" destId="{23518CEA-4531-490A-B259-DBDD08E4F5A0}" srcOrd="0" destOrd="0" presId="urn:microsoft.com/office/officeart/2005/8/layout/matrix1"/>
    <dgm:cxn modelId="{F13A88BB-25C7-4294-B424-9A92AC74DFCF}" type="presParOf" srcId="{23518CEA-4531-490A-B259-DBDD08E4F5A0}" destId="{23B07997-10AB-4860-B578-E9CA6A50D571}" srcOrd="0" destOrd="0" presId="urn:microsoft.com/office/officeart/2005/8/layout/matrix1"/>
    <dgm:cxn modelId="{A7036716-8B39-4DD6-A26C-A913765B969D}" type="presParOf" srcId="{23518CEA-4531-490A-B259-DBDD08E4F5A0}" destId="{B2CC9F62-435B-4C4F-B99C-B853CAFC6BEE}" srcOrd="1" destOrd="0" presId="urn:microsoft.com/office/officeart/2005/8/layout/matrix1"/>
    <dgm:cxn modelId="{59355BAF-4C70-4926-BE15-67B766854EFF}" type="presParOf" srcId="{23518CEA-4531-490A-B259-DBDD08E4F5A0}" destId="{218DE4AC-B801-4821-BEED-0681A12FC9D1}" srcOrd="2" destOrd="0" presId="urn:microsoft.com/office/officeart/2005/8/layout/matrix1"/>
    <dgm:cxn modelId="{6367ABDF-7C8D-4CD0-86A1-A2D2F884084F}" type="presParOf" srcId="{23518CEA-4531-490A-B259-DBDD08E4F5A0}" destId="{42CFA073-D82B-46A5-A4CA-6358C461AEE4}" srcOrd="3" destOrd="0" presId="urn:microsoft.com/office/officeart/2005/8/layout/matrix1"/>
    <dgm:cxn modelId="{E6E15DC7-7CCA-48F5-89A5-92B66CE7352A}" type="presParOf" srcId="{23518CEA-4531-490A-B259-DBDD08E4F5A0}" destId="{E2F69981-48E6-460A-B826-7E029FB193A4}" srcOrd="4" destOrd="0" presId="urn:microsoft.com/office/officeart/2005/8/layout/matrix1"/>
    <dgm:cxn modelId="{C89C1E22-F378-4EAB-8701-9DA21893CB03}" type="presParOf" srcId="{23518CEA-4531-490A-B259-DBDD08E4F5A0}" destId="{A50ACF8A-BBB5-4BE1-97E4-7E5BBCAB8F10}" srcOrd="5" destOrd="0" presId="urn:microsoft.com/office/officeart/2005/8/layout/matrix1"/>
    <dgm:cxn modelId="{C32C3286-87B3-4DAF-B5E1-A8D5B2CE5DD5}" type="presParOf" srcId="{23518CEA-4531-490A-B259-DBDD08E4F5A0}" destId="{DA8C332D-0C69-4711-AF6E-C2E1D53A08F3}" srcOrd="6" destOrd="0" presId="urn:microsoft.com/office/officeart/2005/8/layout/matrix1"/>
    <dgm:cxn modelId="{2C5D3876-3011-434B-8344-5A35B688E71B}" type="presParOf" srcId="{23518CEA-4531-490A-B259-DBDD08E4F5A0}" destId="{DB44B168-28EC-4177-8913-BF206D8E0499}" srcOrd="7" destOrd="0" presId="urn:microsoft.com/office/officeart/2005/8/layout/matrix1"/>
    <dgm:cxn modelId="{A24F45DA-C2DF-42B5-8E0B-D1F9B7B73025}" type="presParOf" srcId="{11B3553D-FCB3-41B3-84B9-FC6A4882481D}" destId="{8E07C685-D943-4A6B-AB61-40BAC19E162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BA2819-7D11-424C-8FE3-6366BDFEA3F7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15E969-803A-4066-A027-86186604AE2E}">
      <dgm:prSet phldrT="[Text]" custT="1"/>
      <dgm:spPr/>
      <dgm:t>
        <a:bodyPr/>
        <a:lstStyle/>
        <a:p>
          <a:r>
            <a:rPr lang="en-US" sz="1400" dirty="0" err="1">
              <a:latin typeface="Calibri" panose="020F0502020204030204" pitchFamily="34" charset="0"/>
              <a:cs typeface="Calibri" panose="020F0502020204030204" pitchFamily="34" charset="0"/>
            </a:rPr>
            <a:t>Menarik</a:t>
          </a:r>
          <a:r>
            <a:rPr lang="en-US" sz="1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400" dirty="0" err="1">
              <a:latin typeface="Calibri" panose="020F0502020204030204" pitchFamily="34" charset="0"/>
              <a:cs typeface="Calibri" panose="020F0502020204030204" pitchFamily="34" charset="0"/>
            </a:rPr>
            <a:t>nafas</a:t>
          </a:r>
          <a:endParaRPr lang="en-US" sz="1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C54A3FD-9DC6-480C-94A8-671A60556281}" type="parTrans" cxnId="{7D15473B-8230-49A5-B4E2-747010B6A3B0}">
      <dgm:prSet/>
      <dgm:spPr/>
      <dgm:t>
        <a:bodyPr/>
        <a:lstStyle/>
        <a:p>
          <a:endParaRPr lang="en-U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250C233-2E06-4864-AE73-2E4F32FAAE69}" type="sibTrans" cxnId="{7D15473B-8230-49A5-B4E2-747010B6A3B0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endParaRPr lang="en-U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B441BFE-515A-4D49-934B-CCFEE2FD1C0D}">
      <dgm:prSet phldrT="[Text]" custT="1"/>
      <dgm:spPr/>
      <dgm:t>
        <a:bodyPr/>
        <a:lstStyle/>
        <a:p>
          <a:r>
            <a:rPr lang="en-US" sz="1400" dirty="0" err="1">
              <a:latin typeface="Calibri" panose="020F0502020204030204" pitchFamily="34" charset="0"/>
              <a:cs typeface="Calibri" panose="020F0502020204030204" pitchFamily="34" charset="0"/>
            </a:rPr>
            <a:t>Peparu</a:t>
          </a:r>
          <a:endParaRPr lang="en-US" sz="1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B86827E-A04B-4582-8D13-8A6920C37F58}" type="parTrans" cxnId="{C9AD7CA8-9DDE-4B3E-A78C-08947F18D39E}">
      <dgm:prSet/>
      <dgm:spPr/>
      <dgm:t>
        <a:bodyPr/>
        <a:lstStyle/>
        <a:p>
          <a:endParaRPr lang="en-U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68E1E2F-39CF-4CEF-8EEA-AD83119ECED0}" type="sibTrans" cxnId="{C9AD7CA8-9DDE-4B3E-A78C-08947F18D39E}">
      <dgm:prSet/>
      <dgm:spPr/>
      <dgm:t>
        <a:bodyPr/>
        <a:lstStyle/>
        <a:p>
          <a:endParaRPr lang="en-U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18E3A49-3E38-48E2-9DAF-016158431C70}">
      <dgm:prSet phldrT="[Text]" custT="1"/>
      <dgm:spPr/>
      <dgm:t>
        <a:bodyPr/>
        <a:lstStyle/>
        <a:p>
          <a:r>
            <a:rPr lang="en-US" sz="1400" dirty="0" err="1">
              <a:latin typeface="Calibri" panose="020F0502020204030204" pitchFamily="34" charset="0"/>
              <a:cs typeface="Calibri" panose="020F0502020204030204" pitchFamily="34" charset="0"/>
            </a:rPr>
            <a:t>Jantung</a:t>
          </a:r>
          <a:r>
            <a:rPr lang="en-US" sz="1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400" dirty="0" err="1">
              <a:latin typeface="Calibri" panose="020F0502020204030204" pitchFamily="34" charset="0"/>
              <a:cs typeface="Calibri" panose="020F0502020204030204" pitchFamily="34" charset="0"/>
            </a:rPr>
            <a:t>bahagian</a:t>
          </a:r>
          <a:r>
            <a:rPr lang="en-US" sz="1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400" dirty="0" err="1">
              <a:latin typeface="Calibri" panose="020F0502020204030204" pitchFamily="34" charset="0"/>
              <a:cs typeface="Calibri" panose="020F0502020204030204" pitchFamily="34" charset="0"/>
            </a:rPr>
            <a:t>kiri</a:t>
          </a:r>
          <a:endParaRPr lang="en-US" sz="1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71BA545-225F-40A6-B33F-7F1C085B2009}" type="parTrans" cxnId="{D127DFB9-8B88-44A6-881B-A0C5639650F7}">
      <dgm:prSet/>
      <dgm:spPr/>
      <dgm:t>
        <a:bodyPr/>
        <a:lstStyle/>
        <a:p>
          <a:endParaRPr lang="en-U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5D5A682-E230-4065-922D-20C0604EF306}" type="sibTrans" cxnId="{D127DFB9-8B88-44A6-881B-A0C5639650F7}">
      <dgm:prSet/>
      <dgm:spPr/>
      <dgm:t>
        <a:bodyPr/>
        <a:lstStyle/>
        <a:p>
          <a:endParaRPr lang="en-U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170863B-A9D6-4EC5-8DA2-32714A069260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400" dirty="0" err="1">
              <a:latin typeface="Calibri" panose="020F0502020204030204" pitchFamily="34" charset="0"/>
              <a:cs typeface="Calibri" panose="020F0502020204030204" pitchFamily="34" charset="0"/>
            </a:rPr>
            <a:t>Tubuh</a:t>
          </a:r>
          <a:r>
            <a:rPr lang="en-US" sz="1400" dirty="0">
              <a:latin typeface="Calibri" panose="020F0502020204030204" pitchFamily="34" charset="0"/>
              <a:cs typeface="Calibri" panose="020F0502020204030204" pitchFamily="34" charset="0"/>
            </a:rPr>
            <a:t> badan</a:t>
          </a:r>
        </a:p>
      </dgm:t>
    </dgm:pt>
    <dgm:pt modelId="{022CFB77-C8BB-4BCA-9791-83AE615C791A}" type="parTrans" cxnId="{18D2EC9B-F4D6-4819-9A16-9456B1B40684}">
      <dgm:prSet/>
      <dgm:spPr/>
      <dgm:t>
        <a:bodyPr/>
        <a:lstStyle/>
        <a:p>
          <a:endParaRPr lang="en-U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1C68003-1A76-41D6-8419-740534F2D778}" type="sibTrans" cxnId="{18D2EC9B-F4D6-4819-9A16-9456B1B40684}">
      <dgm:prSet/>
      <dgm:spPr/>
      <dgm:t>
        <a:bodyPr/>
        <a:lstStyle/>
        <a:p>
          <a:endParaRPr lang="en-U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F93C329-0684-4149-AC67-19023F3EB1E4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 err="1">
              <a:latin typeface="Calibri" panose="020F0502020204030204" pitchFamily="34" charset="0"/>
              <a:cs typeface="Calibri" panose="020F0502020204030204" pitchFamily="34" charset="0"/>
            </a:rPr>
            <a:t>Jantung</a:t>
          </a:r>
          <a:r>
            <a:rPr lang="en-US" sz="1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400" dirty="0" err="1">
              <a:latin typeface="Calibri" panose="020F0502020204030204" pitchFamily="34" charset="0"/>
              <a:cs typeface="Calibri" panose="020F0502020204030204" pitchFamily="34" charset="0"/>
            </a:rPr>
            <a:t>bahagian</a:t>
          </a:r>
          <a:r>
            <a:rPr lang="en-US" sz="1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400" dirty="0" err="1">
              <a:latin typeface="Calibri" panose="020F0502020204030204" pitchFamily="34" charset="0"/>
              <a:cs typeface="Calibri" panose="020F0502020204030204" pitchFamily="34" charset="0"/>
            </a:rPr>
            <a:t>kanan</a:t>
          </a:r>
          <a:endParaRPr lang="en-US" sz="1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A62C2-DDF7-4678-BF43-B3F80E6D3E02}" type="parTrans" cxnId="{C4EDBEDF-7704-4FED-9F2D-08750C4F2CC4}">
      <dgm:prSet/>
      <dgm:spPr/>
      <dgm:t>
        <a:bodyPr/>
        <a:lstStyle/>
        <a:p>
          <a:endParaRPr lang="en-U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869F4A4-5C0F-4436-B7BE-69AFE13C521E}" type="sibTrans" cxnId="{C4EDBEDF-7704-4FED-9F2D-08750C4F2CC4}">
      <dgm:prSet/>
      <dgm:spPr/>
      <dgm:t>
        <a:bodyPr/>
        <a:lstStyle/>
        <a:p>
          <a:endParaRPr lang="en-U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7852FD8-ABDA-4929-99B3-CDC97920A362}">
      <dgm:prSet custT="1"/>
      <dgm:spPr>
        <a:solidFill>
          <a:srgbClr val="0070C0"/>
        </a:solidFill>
      </dgm:spPr>
      <dgm:t>
        <a:bodyPr/>
        <a:lstStyle/>
        <a:p>
          <a:r>
            <a:rPr lang="en-US" sz="1400" dirty="0" err="1">
              <a:latin typeface="Calibri" panose="020F0502020204030204" pitchFamily="34" charset="0"/>
              <a:cs typeface="Calibri" panose="020F0502020204030204" pitchFamily="34" charset="0"/>
            </a:rPr>
            <a:t>Peparu</a:t>
          </a:r>
          <a:endParaRPr lang="en-US" sz="1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0ABE723-FAAF-477F-9910-9EEE1E86827D}" type="parTrans" cxnId="{A093E249-A977-4FD5-BCEE-C7A309A33237}">
      <dgm:prSet/>
      <dgm:spPr/>
      <dgm:t>
        <a:bodyPr/>
        <a:lstStyle/>
        <a:p>
          <a:endParaRPr lang="en-U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E34F2F5-4098-490C-8D85-C9467A9C40CA}" type="sibTrans" cxnId="{A093E249-A977-4FD5-BCEE-C7A309A33237}">
      <dgm:prSet/>
      <dgm:spPr/>
      <dgm:t>
        <a:bodyPr/>
        <a:lstStyle/>
        <a:p>
          <a:endParaRPr lang="en-U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B82B22-4212-49B8-9B06-A2197CFB7811}">
      <dgm:prSet custT="1"/>
      <dgm:spPr>
        <a:solidFill>
          <a:srgbClr val="0070C0"/>
        </a:solidFill>
      </dgm:spPr>
      <dgm:t>
        <a:bodyPr/>
        <a:lstStyle/>
        <a:p>
          <a:r>
            <a:rPr lang="en-US" sz="1400" dirty="0" err="1">
              <a:latin typeface="Calibri" panose="020F0502020204030204" pitchFamily="34" charset="0"/>
              <a:cs typeface="Calibri" panose="020F0502020204030204" pitchFamily="34" charset="0"/>
            </a:rPr>
            <a:t>Menghembus</a:t>
          </a:r>
          <a:r>
            <a:rPr lang="en-US" sz="14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400" dirty="0" err="1">
              <a:latin typeface="Calibri" panose="020F0502020204030204" pitchFamily="34" charset="0"/>
              <a:cs typeface="Calibri" panose="020F0502020204030204" pitchFamily="34" charset="0"/>
            </a:rPr>
            <a:t>nafas</a:t>
          </a:r>
          <a:endParaRPr lang="en-US" sz="1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93D83E2-C5B6-484F-BE86-03A26A87C831}" type="parTrans" cxnId="{AEB71453-BAF6-42F5-BC93-B998F8D50530}">
      <dgm:prSet/>
      <dgm:spPr/>
      <dgm:t>
        <a:bodyPr/>
        <a:lstStyle/>
        <a:p>
          <a:endParaRPr lang="en-U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AC97E60-AE48-4744-BF08-31E37B5BCFFE}" type="sibTrans" cxnId="{AEB71453-BAF6-42F5-BC93-B998F8D50530}">
      <dgm:prSet/>
      <dgm:spPr/>
      <dgm:t>
        <a:bodyPr/>
        <a:lstStyle/>
        <a:p>
          <a:endParaRPr lang="en-U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6E6BD1-7120-4C89-AFA6-8D13EB6E6E09}" type="pres">
      <dgm:prSet presAssocID="{7BBA2819-7D11-424C-8FE3-6366BDFEA3F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F78E58-3A84-45BE-9087-DB210755BD55}" type="pres">
      <dgm:prSet presAssocID="{7BBA2819-7D11-424C-8FE3-6366BDFEA3F7}" presName="cycle" presStyleCnt="0"/>
      <dgm:spPr/>
    </dgm:pt>
    <dgm:pt modelId="{8B5822BF-BE30-42EE-B3D4-918F3D778007}" type="pres">
      <dgm:prSet presAssocID="{7F15E969-803A-4066-A027-86186604AE2E}" presName="nodeFirs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C0E580-348C-4AFA-BD0C-B49BCBE23210}" type="pres">
      <dgm:prSet presAssocID="{A250C233-2E06-4864-AE73-2E4F32FAAE69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666149DD-E048-4865-8F58-0A8B7BCC91C4}" type="pres">
      <dgm:prSet presAssocID="{BB441BFE-515A-4D49-934B-CCFEE2FD1C0D}" presName="nodeFollowingNodes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468AD-0325-4916-8BC3-5F4F88840547}" type="pres">
      <dgm:prSet presAssocID="{A18E3A49-3E38-48E2-9DAF-016158431C70}" presName="nodeFollowingNodes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3C1EEA-BEE8-4EED-9B3A-EE75E0851367}" type="pres">
      <dgm:prSet presAssocID="{3170863B-A9D6-4EC5-8DA2-32714A069260}" presName="nodeFollowingNodes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C8C3FF-0ADF-42D9-81B9-97364C33C69D}" type="pres">
      <dgm:prSet presAssocID="{1F93C329-0684-4149-AC67-19023F3EB1E4}" presName="nodeFollowingNodes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D9D7FE-1E54-4980-B326-17D3743CEA7A}" type="pres">
      <dgm:prSet presAssocID="{77852FD8-ABDA-4929-99B3-CDC97920A362}" presName="nodeFollowingNodes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D9DB3-1228-448E-BFE9-5222E5E24C31}" type="pres">
      <dgm:prSet presAssocID="{87B82B22-4212-49B8-9B06-A2197CFB7811}" presName="nodeFollowingNodes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B949D8-DA1B-4D42-99ED-4C152336DE83}" type="presOf" srcId="{77852FD8-ABDA-4929-99B3-CDC97920A362}" destId="{39D9D7FE-1E54-4980-B326-17D3743CEA7A}" srcOrd="0" destOrd="0" presId="urn:microsoft.com/office/officeart/2005/8/layout/cycle3"/>
    <dgm:cxn modelId="{C58C1E5A-B15F-4BA2-A1C4-FD1CFCA05306}" type="presOf" srcId="{A18E3A49-3E38-48E2-9DAF-016158431C70}" destId="{A27468AD-0325-4916-8BC3-5F4F88840547}" srcOrd="0" destOrd="0" presId="urn:microsoft.com/office/officeart/2005/8/layout/cycle3"/>
    <dgm:cxn modelId="{A093E249-A977-4FD5-BCEE-C7A309A33237}" srcId="{7BBA2819-7D11-424C-8FE3-6366BDFEA3F7}" destId="{77852FD8-ABDA-4929-99B3-CDC97920A362}" srcOrd="5" destOrd="0" parTransId="{90ABE723-FAAF-477F-9910-9EEE1E86827D}" sibTransId="{DE34F2F5-4098-490C-8D85-C9467A9C40CA}"/>
    <dgm:cxn modelId="{D4D6F9B6-9FA3-48AC-888A-4C6E4D80947E}" type="presOf" srcId="{BB441BFE-515A-4D49-934B-CCFEE2FD1C0D}" destId="{666149DD-E048-4865-8F58-0A8B7BCC91C4}" srcOrd="0" destOrd="0" presId="urn:microsoft.com/office/officeart/2005/8/layout/cycle3"/>
    <dgm:cxn modelId="{8036F1DF-38D4-4626-98DC-3CEDBA9C79BC}" type="presOf" srcId="{7BBA2819-7D11-424C-8FE3-6366BDFEA3F7}" destId="{A36E6BD1-7120-4C89-AFA6-8D13EB6E6E09}" srcOrd="0" destOrd="0" presId="urn:microsoft.com/office/officeart/2005/8/layout/cycle3"/>
    <dgm:cxn modelId="{073724B6-652C-4E48-A775-9BB4E9D2FBE0}" type="presOf" srcId="{3170863B-A9D6-4EC5-8DA2-32714A069260}" destId="{F33C1EEA-BEE8-4EED-9B3A-EE75E0851367}" srcOrd="0" destOrd="0" presId="urn:microsoft.com/office/officeart/2005/8/layout/cycle3"/>
    <dgm:cxn modelId="{9FCD750F-42AA-44BB-BAF5-E8E68EAB5810}" type="presOf" srcId="{87B82B22-4212-49B8-9B06-A2197CFB7811}" destId="{A9CD9DB3-1228-448E-BFE9-5222E5E24C31}" srcOrd="0" destOrd="0" presId="urn:microsoft.com/office/officeart/2005/8/layout/cycle3"/>
    <dgm:cxn modelId="{7752BEA5-E787-4506-8239-7F17079CAA73}" type="presOf" srcId="{A250C233-2E06-4864-AE73-2E4F32FAAE69}" destId="{3AC0E580-348C-4AFA-BD0C-B49BCBE23210}" srcOrd="0" destOrd="0" presId="urn:microsoft.com/office/officeart/2005/8/layout/cycle3"/>
    <dgm:cxn modelId="{AEB71453-BAF6-42F5-BC93-B998F8D50530}" srcId="{7BBA2819-7D11-424C-8FE3-6366BDFEA3F7}" destId="{87B82B22-4212-49B8-9B06-A2197CFB7811}" srcOrd="6" destOrd="0" parTransId="{293D83E2-C5B6-484F-BE86-03A26A87C831}" sibTransId="{8AC97E60-AE48-4744-BF08-31E37B5BCFFE}"/>
    <dgm:cxn modelId="{D127DFB9-8B88-44A6-881B-A0C5639650F7}" srcId="{7BBA2819-7D11-424C-8FE3-6366BDFEA3F7}" destId="{A18E3A49-3E38-48E2-9DAF-016158431C70}" srcOrd="2" destOrd="0" parTransId="{971BA545-225F-40A6-B33F-7F1C085B2009}" sibTransId="{E5D5A682-E230-4065-922D-20C0604EF306}"/>
    <dgm:cxn modelId="{18D2EC9B-F4D6-4819-9A16-9456B1B40684}" srcId="{7BBA2819-7D11-424C-8FE3-6366BDFEA3F7}" destId="{3170863B-A9D6-4EC5-8DA2-32714A069260}" srcOrd="3" destOrd="0" parTransId="{022CFB77-C8BB-4BCA-9791-83AE615C791A}" sibTransId="{31C68003-1A76-41D6-8419-740534F2D778}"/>
    <dgm:cxn modelId="{7D15473B-8230-49A5-B4E2-747010B6A3B0}" srcId="{7BBA2819-7D11-424C-8FE3-6366BDFEA3F7}" destId="{7F15E969-803A-4066-A027-86186604AE2E}" srcOrd="0" destOrd="0" parTransId="{5C54A3FD-9DC6-480C-94A8-671A60556281}" sibTransId="{A250C233-2E06-4864-AE73-2E4F32FAAE69}"/>
    <dgm:cxn modelId="{C9AD7CA8-9DDE-4B3E-A78C-08947F18D39E}" srcId="{7BBA2819-7D11-424C-8FE3-6366BDFEA3F7}" destId="{BB441BFE-515A-4D49-934B-CCFEE2FD1C0D}" srcOrd="1" destOrd="0" parTransId="{2B86827E-A04B-4582-8D13-8A6920C37F58}" sibTransId="{868E1E2F-39CF-4CEF-8EEA-AD83119ECED0}"/>
    <dgm:cxn modelId="{F74D1C54-FC95-4D82-8953-FECF1BD9691C}" type="presOf" srcId="{7F15E969-803A-4066-A027-86186604AE2E}" destId="{8B5822BF-BE30-42EE-B3D4-918F3D778007}" srcOrd="0" destOrd="0" presId="urn:microsoft.com/office/officeart/2005/8/layout/cycle3"/>
    <dgm:cxn modelId="{C4EDBEDF-7704-4FED-9F2D-08750C4F2CC4}" srcId="{7BBA2819-7D11-424C-8FE3-6366BDFEA3F7}" destId="{1F93C329-0684-4149-AC67-19023F3EB1E4}" srcOrd="4" destOrd="0" parTransId="{876A62C2-DDF7-4678-BF43-B3F80E6D3E02}" sibTransId="{E869F4A4-5C0F-4436-B7BE-69AFE13C521E}"/>
    <dgm:cxn modelId="{4A2447F4-7F04-4295-9511-3D82983A38F6}" type="presOf" srcId="{1F93C329-0684-4149-AC67-19023F3EB1E4}" destId="{94C8C3FF-0ADF-42D9-81B9-97364C33C69D}" srcOrd="0" destOrd="0" presId="urn:microsoft.com/office/officeart/2005/8/layout/cycle3"/>
    <dgm:cxn modelId="{CB1695E0-4D0B-4AFC-92CB-43E6238F84C2}" type="presParOf" srcId="{A36E6BD1-7120-4C89-AFA6-8D13EB6E6E09}" destId="{EAF78E58-3A84-45BE-9087-DB210755BD55}" srcOrd="0" destOrd="0" presId="urn:microsoft.com/office/officeart/2005/8/layout/cycle3"/>
    <dgm:cxn modelId="{82141D84-1F4B-4355-8D15-A737BFCB3F3F}" type="presParOf" srcId="{EAF78E58-3A84-45BE-9087-DB210755BD55}" destId="{8B5822BF-BE30-42EE-B3D4-918F3D778007}" srcOrd="0" destOrd="0" presId="urn:microsoft.com/office/officeart/2005/8/layout/cycle3"/>
    <dgm:cxn modelId="{1EFE2538-66FD-487C-9780-0085579FC335}" type="presParOf" srcId="{EAF78E58-3A84-45BE-9087-DB210755BD55}" destId="{3AC0E580-348C-4AFA-BD0C-B49BCBE23210}" srcOrd="1" destOrd="0" presId="urn:microsoft.com/office/officeart/2005/8/layout/cycle3"/>
    <dgm:cxn modelId="{1970E87B-BFA4-4B3F-8F7C-FEF85DB718AF}" type="presParOf" srcId="{EAF78E58-3A84-45BE-9087-DB210755BD55}" destId="{666149DD-E048-4865-8F58-0A8B7BCC91C4}" srcOrd="2" destOrd="0" presId="urn:microsoft.com/office/officeart/2005/8/layout/cycle3"/>
    <dgm:cxn modelId="{294C2401-F48C-42ED-9073-3CAC8A4D1BB3}" type="presParOf" srcId="{EAF78E58-3A84-45BE-9087-DB210755BD55}" destId="{A27468AD-0325-4916-8BC3-5F4F88840547}" srcOrd="3" destOrd="0" presId="urn:microsoft.com/office/officeart/2005/8/layout/cycle3"/>
    <dgm:cxn modelId="{3E793DC7-5C5C-4748-9243-AC3439954836}" type="presParOf" srcId="{EAF78E58-3A84-45BE-9087-DB210755BD55}" destId="{F33C1EEA-BEE8-4EED-9B3A-EE75E0851367}" srcOrd="4" destOrd="0" presId="urn:microsoft.com/office/officeart/2005/8/layout/cycle3"/>
    <dgm:cxn modelId="{11A46E81-76A3-47F9-8068-20C47FE33D0C}" type="presParOf" srcId="{EAF78E58-3A84-45BE-9087-DB210755BD55}" destId="{94C8C3FF-0ADF-42D9-81B9-97364C33C69D}" srcOrd="5" destOrd="0" presId="urn:microsoft.com/office/officeart/2005/8/layout/cycle3"/>
    <dgm:cxn modelId="{5AABF725-6AC5-410B-B231-407D25BDB5A0}" type="presParOf" srcId="{EAF78E58-3A84-45BE-9087-DB210755BD55}" destId="{39D9D7FE-1E54-4980-B326-17D3743CEA7A}" srcOrd="6" destOrd="0" presId="urn:microsoft.com/office/officeart/2005/8/layout/cycle3"/>
    <dgm:cxn modelId="{0C167B50-E7C0-4715-84A7-CE697A26625B}" type="presParOf" srcId="{EAF78E58-3A84-45BE-9087-DB210755BD55}" destId="{A9CD9DB3-1228-448E-BFE9-5222E5E24C31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07997-10AB-4860-B578-E9CA6A50D571}">
      <dsp:nvSpPr>
        <dsp:cNvPr id="0" name=""/>
        <dsp:cNvSpPr/>
      </dsp:nvSpPr>
      <dsp:spPr>
        <a:xfrm rot="16200000">
          <a:off x="678039" y="-678039"/>
          <a:ext cx="2712155" cy="4068233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3200" kern="1200" dirty="0" err="1">
              <a:latin typeface="Calibri" panose="020F0502020204030204" pitchFamily="34" charset="0"/>
              <a:cs typeface="Calibri" panose="020F0502020204030204" pitchFamily="34" charset="0"/>
            </a:rPr>
            <a:t>Tulang</a:t>
          </a:r>
          <a:r>
            <a:rPr lang="en-MY" sz="32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3200" kern="1200" dirty="0" err="1">
              <a:latin typeface="Calibri" panose="020F0502020204030204" pitchFamily="34" charset="0"/>
              <a:cs typeface="Calibri" panose="020F0502020204030204" pitchFamily="34" charset="0"/>
            </a:rPr>
            <a:t>belakang</a:t>
          </a:r>
          <a:r>
            <a:rPr lang="en-MY" sz="32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3200" kern="1200" dirty="0" err="1">
              <a:latin typeface="Calibri" panose="020F0502020204030204" pitchFamily="34" charset="0"/>
              <a:cs typeface="Calibri" panose="020F0502020204030204" pitchFamily="34" charset="0"/>
            </a:rPr>
            <a:t>menyokong</a:t>
          </a:r>
          <a:r>
            <a:rPr lang="en-MY" sz="32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3200" kern="1200" dirty="0" err="1">
              <a:latin typeface="Calibri" panose="020F0502020204030204" pitchFamily="34" charset="0"/>
              <a:cs typeface="Calibri" panose="020F0502020204030204" pitchFamily="34" charset="0"/>
            </a:rPr>
            <a:t>manusia</a:t>
          </a:r>
          <a:r>
            <a:rPr lang="en-MY" sz="32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3200" kern="1200" dirty="0" err="1">
              <a:latin typeface="Calibri" panose="020F0502020204030204" pitchFamily="34" charset="0"/>
              <a:cs typeface="Calibri" panose="020F0502020204030204" pitchFamily="34" charset="0"/>
            </a:rPr>
            <a:t>untuk</a:t>
          </a:r>
          <a:r>
            <a:rPr lang="en-MY" sz="32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3200" kern="1200" dirty="0" err="1">
              <a:latin typeface="Calibri" panose="020F0502020204030204" pitchFamily="34" charset="0"/>
              <a:cs typeface="Calibri" panose="020F0502020204030204" pitchFamily="34" charset="0"/>
            </a:rPr>
            <a:t>berdiri</a:t>
          </a:r>
          <a:r>
            <a:rPr lang="en-MY" sz="3200" kern="12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sp:txBody>
      <dsp:txXfrm rot="5400000">
        <a:off x="0" y="0"/>
        <a:ext cx="4068233" cy="2034116"/>
      </dsp:txXfrm>
    </dsp:sp>
    <dsp:sp modelId="{218DE4AC-B801-4821-BEED-0681A12FC9D1}">
      <dsp:nvSpPr>
        <dsp:cNvPr id="0" name=""/>
        <dsp:cNvSpPr/>
      </dsp:nvSpPr>
      <dsp:spPr>
        <a:xfrm>
          <a:off x="4068233" y="0"/>
          <a:ext cx="4068233" cy="271215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800" kern="1200" dirty="0" err="1">
              <a:latin typeface="Calibri" panose="020F0502020204030204" pitchFamily="34" charset="0"/>
              <a:cs typeface="Calibri" panose="020F0502020204030204" pitchFamily="34" charset="0"/>
            </a:rPr>
            <a:t>Sistem</a:t>
          </a:r>
          <a:r>
            <a:rPr lang="en-MY" sz="28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2800" kern="1200" dirty="0" err="1">
              <a:latin typeface="Calibri" panose="020F0502020204030204" pitchFamily="34" charset="0"/>
              <a:cs typeface="Calibri" panose="020F0502020204030204" pitchFamily="34" charset="0"/>
            </a:rPr>
            <a:t>Rangka</a:t>
          </a:r>
          <a:r>
            <a:rPr lang="en-MY" sz="28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2800" kern="1200" dirty="0" err="1">
              <a:latin typeface="Calibri" panose="020F0502020204030204" pitchFamily="34" charset="0"/>
              <a:cs typeface="Calibri" panose="020F0502020204030204" pitchFamily="34" charset="0"/>
            </a:rPr>
            <a:t>membolehkan</a:t>
          </a:r>
          <a:r>
            <a:rPr lang="en-MY" sz="2800" kern="1200" dirty="0">
              <a:latin typeface="Calibri" panose="020F0502020204030204" pitchFamily="34" charset="0"/>
              <a:cs typeface="Calibri" panose="020F0502020204030204" pitchFamily="34" charset="0"/>
            </a:rPr>
            <a:t> badan </a:t>
          </a:r>
          <a:r>
            <a:rPr lang="en-MY" sz="2800" kern="1200" dirty="0" err="1">
              <a:latin typeface="Calibri" panose="020F0502020204030204" pitchFamily="34" charset="0"/>
              <a:cs typeface="Calibri" panose="020F0502020204030204" pitchFamily="34" charset="0"/>
            </a:rPr>
            <a:t>manusia</a:t>
          </a:r>
          <a:r>
            <a:rPr lang="en-MY" sz="28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2800" kern="1200" dirty="0" err="1">
              <a:latin typeface="Calibri" panose="020F0502020204030204" pitchFamily="34" charset="0"/>
              <a:cs typeface="Calibri" panose="020F0502020204030204" pitchFamily="34" charset="0"/>
            </a:rPr>
            <a:t>mempunyai</a:t>
          </a:r>
          <a:r>
            <a:rPr lang="en-MY" sz="28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2800" kern="1200" dirty="0" err="1">
              <a:latin typeface="Calibri" panose="020F0502020204030204" pitchFamily="34" charset="0"/>
              <a:cs typeface="Calibri" panose="020F0502020204030204" pitchFamily="34" charset="0"/>
            </a:rPr>
            <a:t>bentuk</a:t>
          </a:r>
          <a:r>
            <a:rPr lang="en-MY" sz="2800" kern="1200" dirty="0">
              <a:latin typeface="Calibri" panose="020F0502020204030204" pitchFamily="34" charset="0"/>
              <a:cs typeface="Calibri" panose="020F0502020204030204" pitchFamily="34" charset="0"/>
            </a:rPr>
            <a:t> badan.</a:t>
          </a:r>
        </a:p>
      </dsp:txBody>
      <dsp:txXfrm>
        <a:off x="4068233" y="0"/>
        <a:ext cx="4068233" cy="2034116"/>
      </dsp:txXfrm>
    </dsp:sp>
    <dsp:sp modelId="{E2F69981-48E6-460A-B826-7E029FB193A4}">
      <dsp:nvSpPr>
        <dsp:cNvPr id="0" name=""/>
        <dsp:cNvSpPr/>
      </dsp:nvSpPr>
      <dsp:spPr>
        <a:xfrm rot="10800000">
          <a:off x="0" y="2712155"/>
          <a:ext cx="4068233" cy="271215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800" kern="1200" dirty="0" err="1">
              <a:latin typeface="Calibri" panose="020F0502020204030204" pitchFamily="34" charset="0"/>
              <a:cs typeface="Calibri" panose="020F0502020204030204" pitchFamily="34" charset="0"/>
            </a:rPr>
            <a:t>Tengkorak</a:t>
          </a:r>
          <a:r>
            <a:rPr lang="en-MY" sz="28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2800" kern="1200" dirty="0" err="1">
              <a:latin typeface="Calibri" panose="020F0502020204030204" pitchFamily="34" charset="0"/>
              <a:cs typeface="Calibri" panose="020F0502020204030204" pitchFamily="34" charset="0"/>
            </a:rPr>
            <a:t>melindungi</a:t>
          </a:r>
          <a:r>
            <a:rPr lang="en-MY" sz="28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2800" kern="1200" dirty="0" err="1">
              <a:latin typeface="Calibri" panose="020F0502020204030204" pitchFamily="34" charset="0"/>
              <a:cs typeface="Calibri" panose="020F0502020204030204" pitchFamily="34" charset="0"/>
            </a:rPr>
            <a:t>otak</a:t>
          </a:r>
          <a:r>
            <a:rPr lang="en-MY" sz="28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2800" kern="1200" dirty="0" err="1">
              <a:latin typeface="Calibri" panose="020F0502020204030204" pitchFamily="34" charset="0"/>
              <a:cs typeface="Calibri" panose="020F0502020204030204" pitchFamily="34" charset="0"/>
            </a:rPr>
            <a:t>daripada</a:t>
          </a:r>
          <a:r>
            <a:rPr lang="en-MY" sz="28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2800" kern="1200" dirty="0" err="1">
              <a:latin typeface="Calibri" panose="020F0502020204030204" pitchFamily="34" charset="0"/>
              <a:cs typeface="Calibri" panose="020F0502020204030204" pitchFamily="34" charset="0"/>
            </a:rPr>
            <a:t>tercedera</a:t>
          </a:r>
          <a:r>
            <a:rPr lang="en-MY" sz="28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2800" kern="1200" dirty="0" err="1">
              <a:latin typeface="Calibri" panose="020F0502020204030204" pitchFamily="34" charset="0"/>
              <a:cs typeface="Calibri" panose="020F0502020204030204" pitchFamily="34" charset="0"/>
            </a:rPr>
            <a:t>dibaling</a:t>
          </a:r>
          <a:r>
            <a:rPr lang="en-MY" sz="2800" kern="1200" dirty="0">
              <a:latin typeface="Calibri" panose="020F0502020204030204" pitchFamily="34" charset="0"/>
              <a:cs typeface="Calibri" panose="020F0502020204030204" pitchFamily="34" charset="0"/>
            </a:rPr>
            <a:t> bola.</a:t>
          </a:r>
        </a:p>
      </dsp:txBody>
      <dsp:txXfrm rot="10800000">
        <a:off x="0" y="3390194"/>
        <a:ext cx="4068233" cy="2034116"/>
      </dsp:txXfrm>
    </dsp:sp>
    <dsp:sp modelId="{DA8C332D-0C69-4711-AF6E-C2E1D53A08F3}">
      <dsp:nvSpPr>
        <dsp:cNvPr id="0" name=""/>
        <dsp:cNvSpPr/>
      </dsp:nvSpPr>
      <dsp:spPr>
        <a:xfrm rot="5400000">
          <a:off x="4746272" y="2034116"/>
          <a:ext cx="2712155" cy="4068233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700" kern="1200" dirty="0" err="1">
              <a:latin typeface="Calibri" panose="020F0502020204030204" pitchFamily="34" charset="0"/>
              <a:cs typeface="Calibri" panose="020F0502020204030204" pitchFamily="34" charset="0"/>
            </a:rPr>
            <a:t>Melindungi</a:t>
          </a:r>
          <a:r>
            <a:rPr lang="en-MY" sz="2700" kern="1200" dirty="0">
              <a:latin typeface="Calibri" panose="020F0502020204030204" pitchFamily="34" charset="0"/>
              <a:cs typeface="Calibri" panose="020F0502020204030204" pitchFamily="34" charset="0"/>
            </a:rPr>
            <a:t> organ </a:t>
          </a:r>
          <a:r>
            <a:rPr lang="en-MY" sz="2700" kern="1200" dirty="0" err="1">
              <a:latin typeface="Calibri" panose="020F0502020204030204" pitchFamily="34" charset="0"/>
              <a:cs typeface="Calibri" panose="020F0502020204030204" pitchFamily="34" charset="0"/>
            </a:rPr>
            <a:t>dalaman</a:t>
          </a:r>
          <a:r>
            <a:rPr lang="en-MY" sz="27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2700" kern="1200" dirty="0" err="1">
              <a:latin typeface="Calibri" panose="020F0502020204030204" pitchFamily="34" charset="0"/>
              <a:cs typeface="Calibri" panose="020F0502020204030204" pitchFamily="34" charset="0"/>
            </a:rPr>
            <a:t>seperti</a:t>
          </a:r>
          <a:r>
            <a:rPr lang="en-MY" sz="27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MY" sz="2700" kern="1200" dirty="0" err="1">
              <a:latin typeface="Calibri" panose="020F0502020204030204" pitchFamily="34" charset="0"/>
              <a:cs typeface="Calibri" panose="020F0502020204030204" pitchFamily="34" charset="0"/>
            </a:rPr>
            <a:t>peparu</a:t>
          </a:r>
          <a:r>
            <a:rPr lang="en-MY" sz="2700" kern="1200" dirty="0">
              <a:latin typeface="Calibri" panose="020F0502020204030204" pitchFamily="34" charset="0"/>
              <a:cs typeface="Calibri" panose="020F0502020204030204" pitchFamily="34" charset="0"/>
            </a:rPr>
            <a:t> dan </a:t>
          </a:r>
          <a:r>
            <a:rPr lang="en-MY" sz="2700" kern="1200" dirty="0" err="1">
              <a:latin typeface="Calibri" panose="020F0502020204030204" pitchFamily="34" charset="0"/>
              <a:cs typeface="Calibri" panose="020F0502020204030204" pitchFamily="34" charset="0"/>
            </a:rPr>
            <a:t>jantung</a:t>
          </a:r>
          <a:r>
            <a:rPr lang="en-MY" sz="2700" kern="12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sp:txBody>
      <dsp:txXfrm rot="-5400000">
        <a:off x="4068233" y="3390193"/>
        <a:ext cx="4068233" cy="2034116"/>
      </dsp:txXfrm>
    </dsp:sp>
    <dsp:sp modelId="{8E07C685-D943-4A6B-AB61-40BAC19E1626}">
      <dsp:nvSpPr>
        <dsp:cNvPr id="0" name=""/>
        <dsp:cNvSpPr/>
      </dsp:nvSpPr>
      <dsp:spPr>
        <a:xfrm>
          <a:off x="2847763" y="2034116"/>
          <a:ext cx="2440940" cy="1356077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err="1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Kepentingan</a:t>
          </a:r>
          <a:r>
            <a:rPr lang="en-US" sz="2700" b="1" kern="12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700" b="1" kern="1200" dirty="0" err="1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Sistem</a:t>
          </a:r>
          <a:r>
            <a:rPr lang="en-US" sz="2700" b="1" kern="12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700" b="1" kern="1200" dirty="0" err="1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Rangka</a:t>
          </a:r>
          <a:r>
            <a:rPr lang="en-US" sz="2700" b="1" kern="12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MY" sz="2700" b="1" kern="1200" dirty="0">
            <a:solidFill>
              <a:schemeClr val="bg1">
                <a:lumMod val="50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913961" y="2100314"/>
        <a:ext cx="2308544" cy="12236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C0E580-348C-4AFA-BD0C-B49BCBE23210}">
      <dsp:nvSpPr>
        <dsp:cNvPr id="0" name=""/>
        <dsp:cNvSpPr/>
      </dsp:nvSpPr>
      <dsp:spPr>
        <a:xfrm>
          <a:off x="1269313" y="-34273"/>
          <a:ext cx="5597840" cy="5597840"/>
        </a:xfrm>
        <a:prstGeom prst="circularArrow">
          <a:avLst>
            <a:gd name="adj1" fmla="val 5544"/>
            <a:gd name="adj2" fmla="val 330680"/>
            <a:gd name="adj3" fmla="val 14501840"/>
            <a:gd name="adj4" fmla="val 16958206"/>
            <a:gd name="adj5" fmla="val 5757"/>
          </a:avLst>
        </a:prstGeom>
        <a:solidFill>
          <a:schemeClr val="tx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5822BF-BE30-42EE-B3D4-918F3D778007}">
      <dsp:nvSpPr>
        <dsp:cNvPr id="0" name=""/>
        <dsp:cNvSpPr/>
      </dsp:nvSpPr>
      <dsp:spPr>
        <a:xfrm>
          <a:off x="3188239" y="3220"/>
          <a:ext cx="1759987" cy="8799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>
              <a:latin typeface="Calibri" panose="020F0502020204030204" pitchFamily="34" charset="0"/>
              <a:cs typeface="Calibri" panose="020F0502020204030204" pitchFamily="34" charset="0"/>
            </a:rPr>
            <a:t>Menarik</a:t>
          </a: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400" kern="1200" dirty="0" err="1">
              <a:latin typeface="Calibri" panose="020F0502020204030204" pitchFamily="34" charset="0"/>
              <a:cs typeface="Calibri" panose="020F0502020204030204" pitchFamily="34" charset="0"/>
            </a:rPr>
            <a:t>nafas</a:t>
          </a:r>
          <a:endParaRPr lang="en-US" sz="1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231197" y="46178"/>
        <a:ext cx="1674071" cy="794077"/>
      </dsp:txXfrm>
    </dsp:sp>
    <dsp:sp modelId="{666149DD-E048-4865-8F58-0A8B7BCC91C4}">
      <dsp:nvSpPr>
        <dsp:cNvPr id="0" name=""/>
        <dsp:cNvSpPr/>
      </dsp:nvSpPr>
      <dsp:spPr>
        <a:xfrm>
          <a:off x="5054580" y="902002"/>
          <a:ext cx="1759987" cy="8799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>
              <a:latin typeface="Calibri" panose="020F0502020204030204" pitchFamily="34" charset="0"/>
              <a:cs typeface="Calibri" panose="020F0502020204030204" pitchFamily="34" charset="0"/>
            </a:rPr>
            <a:t>Peparu</a:t>
          </a:r>
          <a:endParaRPr lang="en-US" sz="1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097538" y="944960"/>
        <a:ext cx="1674071" cy="794077"/>
      </dsp:txXfrm>
    </dsp:sp>
    <dsp:sp modelId="{A27468AD-0325-4916-8BC3-5F4F88840547}">
      <dsp:nvSpPr>
        <dsp:cNvPr id="0" name=""/>
        <dsp:cNvSpPr/>
      </dsp:nvSpPr>
      <dsp:spPr>
        <a:xfrm>
          <a:off x="5515528" y="2921547"/>
          <a:ext cx="1759987" cy="8799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>
              <a:latin typeface="Calibri" panose="020F0502020204030204" pitchFamily="34" charset="0"/>
              <a:cs typeface="Calibri" panose="020F0502020204030204" pitchFamily="34" charset="0"/>
            </a:rPr>
            <a:t>Jantung</a:t>
          </a: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400" kern="1200" dirty="0" err="1">
              <a:latin typeface="Calibri" panose="020F0502020204030204" pitchFamily="34" charset="0"/>
              <a:cs typeface="Calibri" panose="020F0502020204030204" pitchFamily="34" charset="0"/>
            </a:rPr>
            <a:t>bahagian</a:t>
          </a: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400" kern="1200" dirty="0" err="1">
              <a:latin typeface="Calibri" panose="020F0502020204030204" pitchFamily="34" charset="0"/>
              <a:cs typeface="Calibri" panose="020F0502020204030204" pitchFamily="34" charset="0"/>
            </a:rPr>
            <a:t>kiri</a:t>
          </a:r>
          <a:endParaRPr lang="en-US" sz="1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558486" y="2964505"/>
        <a:ext cx="1674071" cy="794077"/>
      </dsp:txXfrm>
    </dsp:sp>
    <dsp:sp modelId="{F33C1EEA-BEE8-4EED-9B3A-EE75E0851367}">
      <dsp:nvSpPr>
        <dsp:cNvPr id="0" name=""/>
        <dsp:cNvSpPr/>
      </dsp:nvSpPr>
      <dsp:spPr>
        <a:xfrm>
          <a:off x="4223980" y="4541097"/>
          <a:ext cx="1759987" cy="879993"/>
        </a:xfrm>
        <a:prstGeom prst="round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>
              <a:latin typeface="Calibri" panose="020F0502020204030204" pitchFamily="34" charset="0"/>
              <a:cs typeface="Calibri" panose="020F0502020204030204" pitchFamily="34" charset="0"/>
            </a:rPr>
            <a:t>Tubuh</a:t>
          </a: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 badan</a:t>
          </a:r>
        </a:p>
      </dsp:txBody>
      <dsp:txXfrm>
        <a:off x="4266938" y="4584055"/>
        <a:ext cx="1674071" cy="794077"/>
      </dsp:txXfrm>
    </dsp:sp>
    <dsp:sp modelId="{94C8C3FF-0ADF-42D9-81B9-97364C33C69D}">
      <dsp:nvSpPr>
        <dsp:cNvPr id="0" name=""/>
        <dsp:cNvSpPr/>
      </dsp:nvSpPr>
      <dsp:spPr>
        <a:xfrm>
          <a:off x="2152498" y="4541097"/>
          <a:ext cx="1759987" cy="879993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>
              <a:latin typeface="Calibri" panose="020F0502020204030204" pitchFamily="34" charset="0"/>
              <a:cs typeface="Calibri" panose="020F0502020204030204" pitchFamily="34" charset="0"/>
            </a:rPr>
            <a:t>Jantung</a:t>
          </a: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400" kern="1200" dirty="0" err="1">
              <a:latin typeface="Calibri" panose="020F0502020204030204" pitchFamily="34" charset="0"/>
              <a:cs typeface="Calibri" panose="020F0502020204030204" pitchFamily="34" charset="0"/>
            </a:rPr>
            <a:t>bahagian</a:t>
          </a: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400" kern="1200" dirty="0" err="1">
              <a:latin typeface="Calibri" panose="020F0502020204030204" pitchFamily="34" charset="0"/>
              <a:cs typeface="Calibri" panose="020F0502020204030204" pitchFamily="34" charset="0"/>
            </a:rPr>
            <a:t>kanan</a:t>
          </a:r>
          <a:endParaRPr lang="en-US" sz="1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95456" y="4584055"/>
        <a:ext cx="1674071" cy="794077"/>
      </dsp:txXfrm>
    </dsp:sp>
    <dsp:sp modelId="{39D9D7FE-1E54-4980-B326-17D3743CEA7A}">
      <dsp:nvSpPr>
        <dsp:cNvPr id="0" name=""/>
        <dsp:cNvSpPr/>
      </dsp:nvSpPr>
      <dsp:spPr>
        <a:xfrm>
          <a:off x="860951" y="2921547"/>
          <a:ext cx="1759987" cy="879993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>
              <a:latin typeface="Calibri" panose="020F0502020204030204" pitchFamily="34" charset="0"/>
              <a:cs typeface="Calibri" panose="020F0502020204030204" pitchFamily="34" charset="0"/>
            </a:rPr>
            <a:t>Peparu</a:t>
          </a:r>
          <a:endParaRPr lang="en-US" sz="1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903909" y="2964505"/>
        <a:ext cx="1674071" cy="794077"/>
      </dsp:txXfrm>
    </dsp:sp>
    <dsp:sp modelId="{A9CD9DB3-1228-448E-BFE9-5222E5E24C31}">
      <dsp:nvSpPr>
        <dsp:cNvPr id="0" name=""/>
        <dsp:cNvSpPr/>
      </dsp:nvSpPr>
      <dsp:spPr>
        <a:xfrm>
          <a:off x="1321899" y="902002"/>
          <a:ext cx="1759987" cy="879993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>
              <a:latin typeface="Calibri" panose="020F0502020204030204" pitchFamily="34" charset="0"/>
              <a:cs typeface="Calibri" panose="020F0502020204030204" pitchFamily="34" charset="0"/>
            </a:rPr>
            <a:t>Menghembus</a:t>
          </a: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400" kern="1200" dirty="0" err="1">
              <a:latin typeface="Calibri" panose="020F0502020204030204" pitchFamily="34" charset="0"/>
              <a:cs typeface="Calibri" panose="020F0502020204030204" pitchFamily="34" charset="0"/>
            </a:rPr>
            <a:t>nafas</a:t>
          </a:r>
          <a:endParaRPr lang="en-US" sz="1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364857" y="944960"/>
        <a:ext cx="1674071" cy="7940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685800"/>
            <a:ext cx="60261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79a3c071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685800"/>
            <a:ext cx="60261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79a3c071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aa5f3edd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8aa5f3edd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559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5f48ed47f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5f48ed47f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441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5f48ed47f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5f48ed47f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559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5f48ed47f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5f48ed47f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942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5f48ed47f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5f48ed47f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882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5f48ed47f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685800"/>
            <a:ext cx="60261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5f48ed47f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5f48ed47f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685800"/>
            <a:ext cx="60261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5f48ed47f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154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5f48ed47f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685800"/>
            <a:ext cx="60261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85f48ed47f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87904bf7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685800"/>
            <a:ext cx="60261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87904bf7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5f48ed47f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685800"/>
            <a:ext cx="60261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85f48ed47f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217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5f48ed47f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685800"/>
            <a:ext cx="60261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85f48ed47f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066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87904bf7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685800"/>
            <a:ext cx="60261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87904bf7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680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87904bf766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685800"/>
            <a:ext cx="60261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87904bf766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6.png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125"/>
            <a:ext cx="12204700" cy="69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1000" y="2045081"/>
            <a:ext cx="5444065" cy="30447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542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61000" y="5299869"/>
            <a:ext cx="4622410" cy="9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6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-620881">
            <a:off x="2473977" y="54651"/>
            <a:ext cx="2760774" cy="239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398639" y="707417"/>
            <a:ext cx="9407424" cy="553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7447" y="4035860"/>
            <a:ext cx="2115233" cy="2501281"/>
          </a:xfrm>
          <a:prstGeom prst="rect">
            <a:avLst/>
          </a:prstGeom>
          <a:noFill/>
          <a:ln>
            <a:noFill/>
          </a:ln>
          <a:effectLst>
            <a:outerShdw blurRad="57150" dist="19050" dir="3300000" algn="bl" rotWithShape="0">
              <a:srgbClr val="000000">
                <a:alpha val="34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044928" y="2333371"/>
            <a:ext cx="8114844" cy="2234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8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8">
                <a:solidFill>
                  <a:srgbClr val="0B539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8">
                <a:solidFill>
                  <a:srgbClr val="0B539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8">
                <a:solidFill>
                  <a:srgbClr val="0B539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8">
                <a:solidFill>
                  <a:srgbClr val="0B539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8">
                <a:solidFill>
                  <a:srgbClr val="0B539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8">
                <a:solidFill>
                  <a:srgbClr val="0B539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8">
                <a:solidFill>
                  <a:srgbClr val="0B539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8">
                <a:solidFill>
                  <a:srgbClr val="0B5394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232674" y="5088589"/>
            <a:ext cx="1904782" cy="1070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4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472" y="604395"/>
            <a:ext cx="7201761" cy="57349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567713" y="3443715"/>
            <a:ext cx="5069275" cy="1101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8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8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8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8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8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8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8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8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8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921068" y="4464923"/>
            <a:ext cx="4362540" cy="1070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5042848" y="1895130"/>
            <a:ext cx="2119005" cy="13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None/>
              <a:defRPr sz="6406" b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6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6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6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6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6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6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6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6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920338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513718" y="182116"/>
            <a:ext cx="11177266" cy="657952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2451751" y="960086"/>
            <a:ext cx="7301198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866309" y="1686724"/>
            <a:ext cx="9294071" cy="3829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10195" lvl="0" indent="-385609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1268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20389" lvl="1" indent="-385609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1268">
                <a:solidFill>
                  <a:schemeClr val="dk2"/>
                </a:solidFill>
              </a:defRPr>
            </a:lvl2pPr>
            <a:lvl3pPr marL="1830583" lvl="2" indent="-385609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950"/>
              <a:buChar char="■"/>
              <a:defRPr sz="1268">
                <a:solidFill>
                  <a:schemeClr val="dk2"/>
                </a:solidFill>
              </a:defRPr>
            </a:lvl3pPr>
            <a:lvl4pPr marL="2440777" lvl="3" indent="-385609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1268">
                <a:solidFill>
                  <a:schemeClr val="dk2"/>
                </a:solidFill>
              </a:defRPr>
            </a:lvl4pPr>
            <a:lvl5pPr marL="3050972" lvl="4" indent="-385609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1268">
                <a:solidFill>
                  <a:schemeClr val="dk2"/>
                </a:solidFill>
              </a:defRPr>
            </a:lvl5pPr>
            <a:lvl6pPr marL="3661167" lvl="5" indent="-385609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950"/>
              <a:buChar char="■"/>
              <a:defRPr sz="1268">
                <a:solidFill>
                  <a:schemeClr val="dk2"/>
                </a:solidFill>
              </a:defRPr>
            </a:lvl6pPr>
            <a:lvl7pPr marL="4271360" lvl="6" indent="-385609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1268">
                <a:solidFill>
                  <a:schemeClr val="dk2"/>
                </a:solidFill>
              </a:defRPr>
            </a:lvl7pPr>
            <a:lvl8pPr marL="4881555" lvl="7" indent="-385609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1268">
                <a:solidFill>
                  <a:schemeClr val="dk2"/>
                </a:solidFill>
              </a:defRPr>
            </a:lvl8pPr>
            <a:lvl9pPr marL="5491749" lvl="8" indent="-385609">
              <a:spcBef>
                <a:spcPts val="2135"/>
              </a:spcBef>
              <a:spcAft>
                <a:spcPts val="2135"/>
              </a:spcAft>
              <a:buClr>
                <a:schemeClr val="dk2"/>
              </a:buClr>
              <a:buSzPts val="950"/>
              <a:buChar char="■"/>
              <a:defRPr sz="1268">
                <a:solidFill>
                  <a:schemeClr val="dk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800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88" y="271503"/>
            <a:ext cx="11525525" cy="640072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37825" y="960094"/>
            <a:ext cx="3208539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993934" y="2094829"/>
            <a:ext cx="4796191" cy="38098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10195" lvl="0" indent="-42374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20389" lvl="1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830583" lvl="2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2440777" lvl="3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3050972" lvl="4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3661167" lvl="5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4271360" lvl="6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4881555" lvl="7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5491749" lvl="8" indent="-423746">
              <a:spcBef>
                <a:spcPts val="2135"/>
              </a:spcBef>
              <a:spcAft>
                <a:spcPts val="2135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6414575" y="2094829"/>
            <a:ext cx="4796191" cy="38098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10195" lvl="0" indent="-42374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20389" lvl="1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830583" lvl="2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2440777" lvl="3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3050972" lvl="4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3661167" lvl="5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4271360" lvl="6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4881555" lvl="7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5491749" lvl="8" indent="-423746">
              <a:spcBef>
                <a:spcPts val="2135"/>
              </a:spcBef>
              <a:spcAft>
                <a:spcPts val="2135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2572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88" y="271503"/>
            <a:ext cx="11525525" cy="640072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337825" y="960086"/>
            <a:ext cx="2765678" cy="1574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2793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88" y="271503"/>
            <a:ext cx="11525525" cy="64007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1329884" y="2565708"/>
            <a:ext cx="3872830" cy="3065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10195" lvl="0" indent="-44069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20389" lvl="1" indent="-440696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2135">
                <a:solidFill>
                  <a:schemeClr val="dk2"/>
                </a:solidFill>
              </a:defRPr>
            </a:lvl2pPr>
            <a:lvl3pPr marL="1830583" lvl="2" indent="-440696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2135">
                <a:solidFill>
                  <a:schemeClr val="dk2"/>
                </a:solidFill>
              </a:defRPr>
            </a:lvl3pPr>
            <a:lvl4pPr marL="2440777" lvl="3" indent="-440696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2135">
                <a:solidFill>
                  <a:schemeClr val="dk2"/>
                </a:solidFill>
              </a:defRPr>
            </a:lvl4pPr>
            <a:lvl5pPr marL="3050972" lvl="4" indent="-440696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2135">
                <a:solidFill>
                  <a:schemeClr val="dk2"/>
                </a:solidFill>
              </a:defRPr>
            </a:lvl5pPr>
            <a:lvl6pPr marL="3661167" lvl="5" indent="-440696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2135">
                <a:solidFill>
                  <a:schemeClr val="dk2"/>
                </a:solidFill>
              </a:defRPr>
            </a:lvl6pPr>
            <a:lvl7pPr marL="4271360" lvl="6" indent="-440696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2135">
                <a:solidFill>
                  <a:schemeClr val="dk2"/>
                </a:solidFill>
              </a:defRPr>
            </a:lvl7pPr>
            <a:lvl8pPr marL="4881555" lvl="7" indent="-440696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2135">
                <a:solidFill>
                  <a:schemeClr val="dk2"/>
                </a:solidFill>
              </a:defRPr>
            </a:lvl8pPr>
            <a:lvl9pPr marL="5491749" lvl="8" indent="-440696">
              <a:lnSpc>
                <a:spcPct val="100000"/>
              </a:lnSpc>
              <a:spcBef>
                <a:spcPts val="2135"/>
              </a:spcBef>
              <a:spcAft>
                <a:spcPts val="2135"/>
              </a:spcAft>
              <a:buClr>
                <a:schemeClr val="dk2"/>
              </a:buClr>
              <a:buSzPts val="1600"/>
              <a:buChar char="■"/>
              <a:defRPr sz="2135">
                <a:solidFill>
                  <a:schemeClr val="dk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337825" y="960094"/>
            <a:ext cx="3208539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6489">
            <a:off x="8131623" y="-1426558"/>
            <a:ext cx="3841342" cy="4542475"/>
          </a:xfrm>
          <a:prstGeom prst="rect">
            <a:avLst/>
          </a:prstGeom>
          <a:noFill/>
          <a:ln>
            <a:noFill/>
          </a:ln>
          <a:effectLst>
            <a:outerShdw blurRad="85725" dist="57150" dir="5400000" algn="bl" rotWithShape="0">
              <a:srgbClr val="000000">
                <a:alpha val="39000"/>
              </a:srgbClr>
            </a:outerShdw>
          </a:effectLst>
        </p:spPr>
      </p:pic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 rot="877333">
            <a:off x="8394530" y="589463"/>
            <a:ext cx="2877289" cy="2039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347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74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74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74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74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74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74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74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74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3306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88" y="251473"/>
            <a:ext cx="11521921" cy="644078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175531" y="5167935"/>
            <a:ext cx="3113240" cy="942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ncert One"/>
              <a:buNone/>
              <a:defRPr sz="2135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ncert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733307" y="728325"/>
            <a:ext cx="4303678" cy="54934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10195" lvl="0" indent="-42374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20389" lvl="1" indent="-42374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830583" lvl="2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2440777" lvl="3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3050972" lvl="4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3661167" lvl="5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4271360" lvl="6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4881555" lvl="7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5491749" lvl="8" indent="-423746">
              <a:spcBef>
                <a:spcPts val="2135"/>
              </a:spcBef>
              <a:spcAft>
                <a:spcPts val="2135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337825" y="960094"/>
            <a:ext cx="3208539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7663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0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88" y="251473"/>
            <a:ext cx="11521921" cy="644078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1337825" y="960084"/>
            <a:ext cx="3208539" cy="1870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91097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6322336" y="655350"/>
            <a:ext cx="2749748" cy="112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7110556" y="810262"/>
            <a:ext cx="2749748" cy="112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1"/>
          <p:cNvPicPr preferRelativeResize="0"/>
          <p:nvPr/>
        </p:nvPicPr>
        <p:blipFill rotWithShape="1">
          <a:blip r:embed="rId4">
            <a:alphaModFix/>
          </a:blip>
          <a:srcRect b="7123"/>
          <a:stretch/>
        </p:blipFill>
        <p:spPr>
          <a:xfrm>
            <a:off x="2634876" y="438398"/>
            <a:ext cx="6934916" cy="606693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3788309" y="2221218"/>
            <a:ext cx="5341158" cy="1534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9610" b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1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1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1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1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1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1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1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10"/>
            </a:lvl9pPr>
          </a:lstStyle>
          <a:p>
            <a:r>
              <a:rPr dirty="0"/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4452200" y="4134982"/>
            <a:ext cx="4013376" cy="1756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10195" lvl="0" indent="-45764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20389" lvl="1" indent="-457646" algn="ctr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2402">
                <a:solidFill>
                  <a:schemeClr val="dk2"/>
                </a:solidFill>
              </a:defRPr>
            </a:lvl2pPr>
            <a:lvl3pPr marL="1830583" lvl="2" indent="-457646" algn="ctr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2402">
                <a:solidFill>
                  <a:schemeClr val="dk2"/>
                </a:solidFill>
              </a:defRPr>
            </a:lvl3pPr>
            <a:lvl4pPr marL="2440777" lvl="3" indent="-457646" algn="ctr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2402">
                <a:solidFill>
                  <a:schemeClr val="dk2"/>
                </a:solidFill>
              </a:defRPr>
            </a:lvl4pPr>
            <a:lvl5pPr marL="3050972" lvl="4" indent="-457646" algn="ctr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2402">
                <a:solidFill>
                  <a:schemeClr val="dk2"/>
                </a:solidFill>
              </a:defRPr>
            </a:lvl5pPr>
            <a:lvl6pPr marL="3661167" lvl="5" indent="-457646" algn="ctr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2402">
                <a:solidFill>
                  <a:schemeClr val="dk2"/>
                </a:solidFill>
              </a:defRPr>
            </a:lvl6pPr>
            <a:lvl7pPr marL="4271360" lvl="6" indent="-457646" algn="ctr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2402">
                <a:solidFill>
                  <a:schemeClr val="dk2"/>
                </a:solidFill>
              </a:defRPr>
            </a:lvl7pPr>
            <a:lvl8pPr marL="4881555" lvl="7" indent="-457646" algn="ctr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2402">
                <a:solidFill>
                  <a:schemeClr val="dk2"/>
                </a:solidFill>
              </a:defRPr>
            </a:lvl8pPr>
            <a:lvl9pPr marL="5491749" lvl="8" indent="-457646" algn="ctr">
              <a:spcBef>
                <a:spcPts val="2135"/>
              </a:spcBef>
              <a:spcAft>
                <a:spcPts val="2135"/>
              </a:spcAft>
              <a:buClr>
                <a:schemeClr val="dk2"/>
              </a:buClr>
              <a:buSzPts val="1800"/>
              <a:buChar char="■"/>
              <a:defRPr sz="2402">
                <a:solidFill>
                  <a:schemeClr val="dk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719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125"/>
            <a:ext cx="12204700" cy="69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648916" y="3243004"/>
            <a:ext cx="8906868" cy="11364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6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5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5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5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5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5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5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5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5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545050" y="4379434"/>
            <a:ext cx="7114603" cy="1236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7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7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7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7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7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7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7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7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030355" y="1919025"/>
            <a:ext cx="6143993" cy="10696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8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8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8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8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8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8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8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8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8">
                <a:solidFill>
                  <a:srgbClr val="FFFFFF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88" y="251473"/>
            <a:ext cx="11521921" cy="644078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1211220" y="2302065"/>
            <a:ext cx="3894453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240424" y="2917721"/>
            <a:ext cx="3835992" cy="967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/>
          </p:nvPr>
        </p:nvSpPr>
        <p:spPr>
          <a:xfrm>
            <a:off x="7099027" y="2302065"/>
            <a:ext cx="3894453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3"/>
          </p:nvPr>
        </p:nvSpPr>
        <p:spPr>
          <a:xfrm>
            <a:off x="7128233" y="2917721"/>
            <a:ext cx="3835992" cy="967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/>
          </p:nvPr>
        </p:nvSpPr>
        <p:spPr>
          <a:xfrm>
            <a:off x="1211220" y="4348482"/>
            <a:ext cx="3894453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5"/>
          </p:nvPr>
        </p:nvSpPr>
        <p:spPr>
          <a:xfrm>
            <a:off x="1240424" y="4975931"/>
            <a:ext cx="3835992" cy="967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/>
          </p:nvPr>
        </p:nvSpPr>
        <p:spPr>
          <a:xfrm>
            <a:off x="7099027" y="4348482"/>
            <a:ext cx="3894453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7"/>
          </p:nvPr>
        </p:nvSpPr>
        <p:spPr>
          <a:xfrm>
            <a:off x="7128233" y="4975930"/>
            <a:ext cx="3835992" cy="967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8"/>
          </p:nvPr>
        </p:nvSpPr>
        <p:spPr>
          <a:xfrm>
            <a:off x="1337825" y="960094"/>
            <a:ext cx="3208539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2924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88" y="271503"/>
            <a:ext cx="11525525" cy="640072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8026504" y="1131840"/>
            <a:ext cx="3114040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8026504" y="1619125"/>
            <a:ext cx="3114040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2"/>
          </p:nvPr>
        </p:nvSpPr>
        <p:spPr>
          <a:xfrm>
            <a:off x="8026489" y="2841647"/>
            <a:ext cx="3114040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3"/>
          </p:nvPr>
        </p:nvSpPr>
        <p:spPr>
          <a:xfrm>
            <a:off x="8026487" y="3328933"/>
            <a:ext cx="3114040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4"/>
          </p:nvPr>
        </p:nvSpPr>
        <p:spPr>
          <a:xfrm>
            <a:off x="8026509" y="4551455"/>
            <a:ext cx="3114040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5"/>
          </p:nvPr>
        </p:nvSpPr>
        <p:spPr>
          <a:xfrm>
            <a:off x="8026505" y="5038740"/>
            <a:ext cx="3114040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6"/>
          </p:nvPr>
        </p:nvSpPr>
        <p:spPr>
          <a:xfrm>
            <a:off x="1337825" y="960094"/>
            <a:ext cx="3208539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75579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852244" y="634222"/>
            <a:ext cx="2749748" cy="112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1669594" y="634222"/>
            <a:ext cx="2749748" cy="112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513718" y="182116"/>
            <a:ext cx="11177266" cy="657952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2565870" y="4777150"/>
            <a:ext cx="2856573" cy="659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2135" b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 Mono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 b="1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2565870" y="1713807"/>
            <a:ext cx="4590777" cy="2955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3203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3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3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3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3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3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3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3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3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49505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88" y="251473"/>
            <a:ext cx="11521921" cy="644078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804400" y="2713533"/>
            <a:ext cx="3598144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1"/>
          </p:nvPr>
        </p:nvSpPr>
        <p:spPr>
          <a:xfrm>
            <a:off x="1120100" y="3226322"/>
            <a:ext cx="3282616" cy="967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2"/>
          </p:nvPr>
        </p:nvSpPr>
        <p:spPr>
          <a:xfrm>
            <a:off x="7802156" y="2713533"/>
            <a:ext cx="3598144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3"/>
          </p:nvPr>
        </p:nvSpPr>
        <p:spPr>
          <a:xfrm>
            <a:off x="7802148" y="3226331"/>
            <a:ext cx="3282616" cy="967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4"/>
          </p:nvPr>
        </p:nvSpPr>
        <p:spPr>
          <a:xfrm>
            <a:off x="804400" y="4657094"/>
            <a:ext cx="3598144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5"/>
          </p:nvPr>
        </p:nvSpPr>
        <p:spPr>
          <a:xfrm>
            <a:off x="1120100" y="5181668"/>
            <a:ext cx="3282616" cy="967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6"/>
          </p:nvPr>
        </p:nvSpPr>
        <p:spPr>
          <a:xfrm>
            <a:off x="7802156" y="4657088"/>
            <a:ext cx="3598144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7"/>
          </p:nvPr>
        </p:nvSpPr>
        <p:spPr>
          <a:xfrm>
            <a:off x="7802148" y="5181672"/>
            <a:ext cx="3282616" cy="967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8"/>
          </p:nvPr>
        </p:nvSpPr>
        <p:spPr>
          <a:xfrm>
            <a:off x="1337825" y="960094"/>
            <a:ext cx="3208539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51577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Percentage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635655">
            <a:off x="2467304" y="4129020"/>
            <a:ext cx="2760774" cy="239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1903775">
            <a:off x="9028029" y="1169989"/>
            <a:ext cx="2760773" cy="239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72413" y="182116"/>
            <a:ext cx="11177266" cy="657952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 hasCustomPrompt="1"/>
          </p:nvPr>
        </p:nvSpPr>
        <p:spPr>
          <a:xfrm>
            <a:off x="1737075" y="3671714"/>
            <a:ext cx="2804518" cy="8958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6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9pPr>
          </a:lstStyle>
          <a:p>
            <a:r>
              <a:rPr dirty="0"/>
              <a:t>xx%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1"/>
          </p:nvPr>
        </p:nvSpPr>
        <p:spPr>
          <a:xfrm>
            <a:off x="1737075" y="4567574"/>
            <a:ext cx="2804518" cy="967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2" hasCustomPrompt="1"/>
          </p:nvPr>
        </p:nvSpPr>
        <p:spPr>
          <a:xfrm>
            <a:off x="4700091" y="3671714"/>
            <a:ext cx="2804518" cy="8958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6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9pPr>
          </a:lstStyle>
          <a:p>
            <a:r>
              <a:rPr dirty="0"/>
              <a:t>xx%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3"/>
          </p:nvPr>
        </p:nvSpPr>
        <p:spPr>
          <a:xfrm>
            <a:off x="4700091" y="4567574"/>
            <a:ext cx="2804518" cy="967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4" hasCustomPrompt="1"/>
          </p:nvPr>
        </p:nvSpPr>
        <p:spPr>
          <a:xfrm>
            <a:off x="7663107" y="3671714"/>
            <a:ext cx="2804518" cy="8958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6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9pPr>
          </a:lstStyle>
          <a:p>
            <a:r>
              <a:rPr dirty="0"/>
              <a:t>xx%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5"/>
          </p:nvPr>
        </p:nvSpPr>
        <p:spPr>
          <a:xfrm>
            <a:off x="7663107" y="4567574"/>
            <a:ext cx="2804518" cy="967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0721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88" y="271503"/>
            <a:ext cx="11525525" cy="640072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8229964" y="1597333"/>
            <a:ext cx="2856573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8229964" y="2187506"/>
            <a:ext cx="2856573" cy="1243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 idx="2"/>
          </p:nvPr>
        </p:nvSpPr>
        <p:spPr>
          <a:xfrm>
            <a:off x="8229951" y="3615752"/>
            <a:ext cx="2856573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3"/>
          </p:nvPr>
        </p:nvSpPr>
        <p:spPr>
          <a:xfrm>
            <a:off x="8229964" y="4205936"/>
            <a:ext cx="2856573" cy="1243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 idx="4"/>
          </p:nvPr>
        </p:nvSpPr>
        <p:spPr>
          <a:xfrm>
            <a:off x="1337825" y="960086"/>
            <a:ext cx="3559304" cy="1574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55713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88" y="251473"/>
            <a:ext cx="11521921" cy="644078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1211220" y="3732793"/>
            <a:ext cx="3894453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1"/>
          </p:nvPr>
        </p:nvSpPr>
        <p:spPr>
          <a:xfrm>
            <a:off x="1518713" y="4360253"/>
            <a:ext cx="3279413" cy="1568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title" idx="2"/>
          </p:nvPr>
        </p:nvSpPr>
        <p:spPr>
          <a:xfrm>
            <a:off x="7099027" y="3732793"/>
            <a:ext cx="3894453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3"/>
          </p:nvPr>
        </p:nvSpPr>
        <p:spPr>
          <a:xfrm>
            <a:off x="7406534" y="4360253"/>
            <a:ext cx="3279413" cy="1568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05040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513718" y="182116"/>
            <a:ext cx="11177266" cy="657952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3080606" y="960086"/>
            <a:ext cx="6043489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36516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513718" y="182116"/>
            <a:ext cx="11177266" cy="657952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3080606" y="960086"/>
            <a:ext cx="6043489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 idx="2"/>
          </p:nvPr>
        </p:nvSpPr>
        <p:spPr>
          <a:xfrm>
            <a:off x="2221412" y="2412754"/>
            <a:ext cx="2547851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2221424" y="2900067"/>
            <a:ext cx="2547851" cy="912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 idx="3"/>
          </p:nvPr>
        </p:nvSpPr>
        <p:spPr>
          <a:xfrm>
            <a:off x="5095247" y="2412754"/>
            <a:ext cx="2547851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4"/>
          </p:nvPr>
        </p:nvSpPr>
        <p:spPr>
          <a:xfrm>
            <a:off x="5095259" y="2900067"/>
            <a:ext cx="2547851" cy="912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 idx="5"/>
          </p:nvPr>
        </p:nvSpPr>
        <p:spPr>
          <a:xfrm>
            <a:off x="7969082" y="2412754"/>
            <a:ext cx="2547851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6"/>
          </p:nvPr>
        </p:nvSpPr>
        <p:spPr>
          <a:xfrm>
            <a:off x="7969096" y="2900067"/>
            <a:ext cx="2547851" cy="912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 idx="7"/>
          </p:nvPr>
        </p:nvSpPr>
        <p:spPr>
          <a:xfrm>
            <a:off x="2221412" y="4321383"/>
            <a:ext cx="2547851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8"/>
          </p:nvPr>
        </p:nvSpPr>
        <p:spPr>
          <a:xfrm>
            <a:off x="2221424" y="4808698"/>
            <a:ext cx="2547851" cy="912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5" name="Google Shape;145;p21"/>
          <p:cNvSpPr txBox="1">
            <a:spLocks noGrp="1"/>
          </p:cNvSpPr>
          <p:nvPr>
            <p:ph type="title" idx="9"/>
          </p:nvPr>
        </p:nvSpPr>
        <p:spPr>
          <a:xfrm>
            <a:off x="5095247" y="4321383"/>
            <a:ext cx="2547851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3"/>
          </p:nvPr>
        </p:nvSpPr>
        <p:spPr>
          <a:xfrm>
            <a:off x="5095259" y="4808698"/>
            <a:ext cx="2547851" cy="912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 idx="14"/>
          </p:nvPr>
        </p:nvSpPr>
        <p:spPr>
          <a:xfrm>
            <a:off x="7969082" y="4321383"/>
            <a:ext cx="2547851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5"/>
          </p:nvPr>
        </p:nvSpPr>
        <p:spPr>
          <a:xfrm>
            <a:off x="7969096" y="4808698"/>
            <a:ext cx="2547851" cy="912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92219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88" y="271503"/>
            <a:ext cx="11525525" cy="640072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1390313" y="1354620"/>
            <a:ext cx="3740693" cy="975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6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6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6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6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6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6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6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6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6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1"/>
          </p:nvPr>
        </p:nvSpPr>
        <p:spPr>
          <a:xfrm>
            <a:off x="1412737" y="2372425"/>
            <a:ext cx="3695846" cy="1856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5240">
            <a:off x="8387532" y="3220275"/>
            <a:ext cx="2618079" cy="309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7625">
            <a:off x="5844700" y="1788252"/>
            <a:ext cx="3742429" cy="380043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 rot="420963">
            <a:off x="6071696" y="3150781"/>
            <a:ext cx="3081456" cy="202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7" tIns="122027" rIns="122027" bIns="122027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2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lang="en" sz="1602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602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lang="en" sz="1602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602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and infographics &amp; images by </a:t>
            </a:r>
            <a:r>
              <a:rPr lang="en" sz="1602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602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 </a:t>
            </a:r>
            <a:endParaRPr sz="1602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602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941975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125"/>
            <a:ext cx="12204700" cy="69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125192" y="1427510"/>
            <a:ext cx="7108197" cy="10201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7206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3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3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3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3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3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3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3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3"/>
            </a:lvl9pPr>
          </a:lstStyle>
          <a:p>
            <a:endParaRPr dirty="0"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6360686" y="4827600"/>
            <a:ext cx="4872670" cy="1387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10199" lvl="0" indent="-406799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36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20398" lvl="1" indent="-406799">
              <a:spcBef>
                <a:spcPts val="2136"/>
              </a:spcBef>
              <a:spcAft>
                <a:spcPts val="0"/>
              </a:spcAft>
              <a:buSzPts val="1200"/>
              <a:buChar char="○"/>
              <a:defRPr sz="1602"/>
            </a:lvl2pPr>
            <a:lvl3pPr marL="1830597" lvl="2" indent="-406799">
              <a:spcBef>
                <a:spcPts val="2136"/>
              </a:spcBef>
              <a:spcAft>
                <a:spcPts val="0"/>
              </a:spcAft>
              <a:buSzPts val="1200"/>
              <a:buChar char="■"/>
              <a:defRPr sz="1602"/>
            </a:lvl3pPr>
            <a:lvl4pPr marL="2440795" lvl="3" indent="-406799">
              <a:spcBef>
                <a:spcPts val="2136"/>
              </a:spcBef>
              <a:spcAft>
                <a:spcPts val="0"/>
              </a:spcAft>
              <a:buSzPts val="1200"/>
              <a:buChar char="●"/>
              <a:defRPr sz="1602"/>
            </a:lvl4pPr>
            <a:lvl5pPr marL="3050993" lvl="4" indent="-406799">
              <a:spcBef>
                <a:spcPts val="2136"/>
              </a:spcBef>
              <a:spcAft>
                <a:spcPts val="0"/>
              </a:spcAft>
              <a:buSzPts val="1200"/>
              <a:buChar char="○"/>
              <a:defRPr sz="1602"/>
            </a:lvl5pPr>
            <a:lvl6pPr marL="3661193" lvl="5" indent="-406799">
              <a:spcBef>
                <a:spcPts val="2136"/>
              </a:spcBef>
              <a:spcAft>
                <a:spcPts val="0"/>
              </a:spcAft>
              <a:buSzPts val="1200"/>
              <a:buChar char="■"/>
              <a:defRPr sz="1602"/>
            </a:lvl6pPr>
            <a:lvl7pPr marL="4271391" lvl="6" indent="-406799">
              <a:spcBef>
                <a:spcPts val="2136"/>
              </a:spcBef>
              <a:spcAft>
                <a:spcPts val="0"/>
              </a:spcAft>
              <a:buSzPts val="1200"/>
              <a:buChar char="●"/>
              <a:defRPr sz="1602"/>
            </a:lvl7pPr>
            <a:lvl8pPr marL="4881591" lvl="7" indent="-406799">
              <a:spcBef>
                <a:spcPts val="2136"/>
              </a:spcBef>
              <a:spcAft>
                <a:spcPts val="0"/>
              </a:spcAft>
              <a:buSzPts val="1200"/>
              <a:buChar char="○"/>
              <a:defRPr sz="1602"/>
            </a:lvl8pPr>
            <a:lvl9pPr marL="5491789" lvl="8" indent="-406799">
              <a:spcBef>
                <a:spcPts val="2136"/>
              </a:spcBef>
              <a:spcAft>
                <a:spcPts val="2136"/>
              </a:spcAft>
              <a:buSzPts val="1200"/>
              <a:buChar char="■"/>
              <a:defRPr sz="1602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78269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88" y="251473"/>
            <a:ext cx="11521921" cy="6440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474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88" y="271503"/>
            <a:ext cx="11525525" cy="64007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30509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513718" y="182116"/>
            <a:ext cx="11177266" cy="6579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41500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-620881">
            <a:off x="2473977" y="54651"/>
            <a:ext cx="2760774" cy="239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398639" y="707417"/>
            <a:ext cx="9407424" cy="553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7447" y="4035860"/>
            <a:ext cx="2115233" cy="2501281"/>
          </a:xfrm>
          <a:prstGeom prst="rect">
            <a:avLst/>
          </a:prstGeom>
          <a:noFill/>
          <a:ln>
            <a:noFill/>
          </a:ln>
          <a:effectLst>
            <a:outerShdw blurRad="57150" dist="19050" dir="3300000" algn="bl" rotWithShape="0">
              <a:srgbClr val="000000">
                <a:alpha val="34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044928" y="2333371"/>
            <a:ext cx="8114844" cy="2234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8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8">
                <a:solidFill>
                  <a:srgbClr val="0B539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8">
                <a:solidFill>
                  <a:srgbClr val="0B539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8">
                <a:solidFill>
                  <a:srgbClr val="0B539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8">
                <a:solidFill>
                  <a:srgbClr val="0B539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8">
                <a:solidFill>
                  <a:srgbClr val="0B539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8">
                <a:solidFill>
                  <a:srgbClr val="0B539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8">
                <a:solidFill>
                  <a:srgbClr val="0B539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8">
                <a:solidFill>
                  <a:srgbClr val="0B5394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232674" y="5088589"/>
            <a:ext cx="1904782" cy="1070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97444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472" y="604395"/>
            <a:ext cx="7201761" cy="57349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567713" y="3443715"/>
            <a:ext cx="5069275" cy="1101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8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8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8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8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8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8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8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8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8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921068" y="4464923"/>
            <a:ext cx="4362540" cy="1070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2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5042848" y="1895130"/>
            <a:ext cx="2119005" cy="13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None/>
              <a:defRPr sz="6406" b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6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6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6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6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6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6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6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6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838249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513718" y="182116"/>
            <a:ext cx="11177266" cy="657952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2451751" y="960086"/>
            <a:ext cx="7301198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866309" y="1686724"/>
            <a:ext cx="9294071" cy="3829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10195" lvl="0" indent="-385609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1268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20389" lvl="1" indent="-385609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1268">
                <a:solidFill>
                  <a:schemeClr val="dk2"/>
                </a:solidFill>
              </a:defRPr>
            </a:lvl2pPr>
            <a:lvl3pPr marL="1830583" lvl="2" indent="-385609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950"/>
              <a:buChar char="■"/>
              <a:defRPr sz="1268">
                <a:solidFill>
                  <a:schemeClr val="dk2"/>
                </a:solidFill>
              </a:defRPr>
            </a:lvl3pPr>
            <a:lvl4pPr marL="2440777" lvl="3" indent="-385609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1268">
                <a:solidFill>
                  <a:schemeClr val="dk2"/>
                </a:solidFill>
              </a:defRPr>
            </a:lvl4pPr>
            <a:lvl5pPr marL="3050972" lvl="4" indent="-385609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1268">
                <a:solidFill>
                  <a:schemeClr val="dk2"/>
                </a:solidFill>
              </a:defRPr>
            </a:lvl5pPr>
            <a:lvl6pPr marL="3661167" lvl="5" indent="-385609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950"/>
              <a:buChar char="■"/>
              <a:defRPr sz="1268">
                <a:solidFill>
                  <a:schemeClr val="dk2"/>
                </a:solidFill>
              </a:defRPr>
            </a:lvl6pPr>
            <a:lvl7pPr marL="4271360" lvl="6" indent="-385609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1268">
                <a:solidFill>
                  <a:schemeClr val="dk2"/>
                </a:solidFill>
              </a:defRPr>
            </a:lvl7pPr>
            <a:lvl8pPr marL="4881555" lvl="7" indent="-385609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1268">
                <a:solidFill>
                  <a:schemeClr val="dk2"/>
                </a:solidFill>
              </a:defRPr>
            </a:lvl8pPr>
            <a:lvl9pPr marL="5491749" lvl="8" indent="-385609">
              <a:spcBef>
                <a:spcPts val="2135"/>
              </a:spcBef>
              <a:spcAft>
                <a:spcPts val="2135"/>
              </a:spcAft>
              <a:buClr>
                <a:schemeClr val="dk2"/>
              </a:buClr>
              <a:buSzPts val="950"/>
              <a:buChar char="■"/>
              <a:defRPr sz="1268">
                <a:solidFill>
                  <a:schemeClr val="dk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4624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88" y="271503"/>
            <a:ext cx="11525525" cy="640072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37825" y="960094"/>
            <a:ext cx="3208539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993934" y="2094829"/>
            <a:ext cx="4796191" cy="38098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10195" lvl="0" indent="-42374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20389" lvl="1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830583" lvl="2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2440777" lvl="3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3050972" lvl="4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3661167" lvl="5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4271360" lvl="6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4881555" lvl="7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5491749" lvl="8" indent="-423746">
              <a:spcBef>
                <a:spcPts val="2135"/>
              </a:spcBef>
              <a:spcAft>
                <a:spcPts val="2135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6414575" y="2094829"/>
            <a:ext cx="4796191" cy="38098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10195" lvl="0" indent="-42374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20389" lvl="1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830583" lvl="2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2440777" lvl="3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3050972" lvl="4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3661167" lvl="5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4271360" lvl="6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4881555" lvl="7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5491749" lvl="8" indent="-423746">
              <a:spcBef>
                <a:spcPts val="2135"/>
              </a:spcBef>
              <a:spcAft>
                <a:spcPts val="2135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91036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88" y="271503"/>
            <a:ext cx="11525525" cy="640072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337825" y="960086"/>
            <a:ext cx="2765678" cy="1574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87856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88" y="271503"/>
            <a:ext cx="11525525" cy="64007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1329884" y="2565708"/>
            <a:ext cx="3872830" cy="3065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10195" lvl="0" indent="-44069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20389" lvl="1" indent="-440696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2135">
                <a:solidFill>
                  <a:schemeClr val="dk2"/>
                </a:solidFill>
              </a:defRPr>
            </a:lvl2pPr>
            <a:lvl3pPr marL="1830583" lvl="2" indent="-440696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2135">
                <a:solidFill>
                  <a:schemeClr val="dk2"/>
                </a:solidFill>
              </a:defRPr>
            </a:lvl3pPr>
            <a:lvl4pPr marL="2440777" lvl="3" indent="-440696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2135">
                <a:solidFill>
                  <a:schemeClr val="dk2"/>
                </a:solidFill>
              </a:defRPr>
            </a:lvl4pPr>
            <a:lvl5pPr marL="3050972" lvl="4" indent="-440696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2135">
                <a:solidFill>
                  <a:schemeClr val="dk2"/>
                </a:solidFill>
              </a:defRPr>
            </a:lvl5pPr>
            <a:lvl6pPr marL="3661167" lvl="5" indent="-440696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2135">
                <a:solidFill>
                  <a:schemeClr val="dk2"/>
                </a:solidFill>
              </a:defRPr>
            </a:lvl6pPr>
            <a:lvl7pPr marL="4271360" lvl="6" indent="-440696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2135">
                <a:solidFill>
                  <a:schemeClr val="dk2"/>
                </a:solidFill>
              </a:defRPr>
            </a:lvl7pPr>
            <a:lvl8pPr marL="4881555" lvl="7" indent="-440696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2135">
                <a:solidFill>
                  <a:schemeClr val="dk2"/>
                </a:solidFill>
              </a:defRPr>
            </a:lvl8pPr>
            <a:lvl9pPr marL="5491749" lvl="8" indent="-440696">
              <a:lnSpc>
                <a:spcPct val="100000"/>
              </a:lnSpc>
              <a:spcBef>
                <a:spcPts val="2135"/>
              </a:spcBef>
              <a:spcAft>
                <a:spcPts val="2135"/>
              </a:spcAft>
              <a:buClr>
                <a:schemeClr val="dk2"/>
              </a:buClr>
              <a:buSzPts val="1600"/>
              <a:buChar char="■"/>
              <a:defRPr sz="2135">
                <a:solidFill>
                  <a:schemeClr val="dk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337825" y="960094"/>
            <a:ext cx="3208539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8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125"/>
            <a:ext cx="12204700" cy="69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1648916" y="3243004"/>
            <a:ext cx="8906868" cy="11364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6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5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5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5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5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5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5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5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5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545050" y="4379434"/>
            <a:ext cx="7114603" cy="1236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7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7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7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7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7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7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7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7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3030355" y="1919025"/>
            <a:ext cx="6143993" cy="10696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8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8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8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8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8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8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8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8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8">
                <a:solidFill>
                  <a:srgbClr val="FFFFFF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6489">
            <a:off x="8131623" y="-1426558"/>
            <a:ext cx="3841342" cy="4542475"/>
          </a:xfrm>
          <a:prstGeom prst="rect">
            <a:avLst/>
          </a:prstGeom>
          <a:noFill/>
          <a:ln>
            <a:noFill/>
          </a:ln>
          <a:effectLst>
            <a:outerShdw blurRad="85725" dist="57150" dir="5400000" algn="bl" rotWithShape="0">
              <a:srgbClr val="000000">
                <a:alpha val="39000"/>
              </a:srgbClr>
            </a:outerShdw>
          </a:effectLst>
        </p:spPr>
      </p:pic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 rot="877333">
            <a:off x="8394530" y="589463"/>
            <a:ext cx="2877289" cy="2039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347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74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74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74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74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74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74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74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74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3928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88" y="251473"/>
            <a:ext cx="11521921" cy="644078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175531" y="5167935"/>
            <a:ext cx="3113240" cy="942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ncert One"/>
              <a:buNone/>
              <a:defRPr sz="2135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ncert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733307" y="728325"/>
            <a:ext cx="4303678" cy="54934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10195" lvl="0" indent="-42374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20389" lvl="1" indent="-42374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830583" lvl="2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2440777" lvl="3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3050972" lvl="4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3661167" lvl="5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4271360" lvl="6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4881555" lvl="7" indent="-42374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5491749" lvl="8" indent="-423746">
              <a:spcBef>
                <a:spcPts val="2135"/>
              </a:spcBef>
              <a:spcAft>
                <a:spcPts val="2135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337825" y="960094"/>
            <a:ext cx="3208539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65838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0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88" y="251473"/>
            <a:ext cx="11521921" cy="644078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1337825" y="960084"/>
            <a:ext cx="3208539" cy="1870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76093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6322336" y="655350"/>
            <a:ext cx="2749748" cy="112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7110556" y="810262"/>
            <a:ext cx="2749748" cy="112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1"/>
          <p:cNvPicPr preferRelativeResize="0"/>
          <p:nvPr/>
        </p:nvPicPr>
        <p:blipFill rotWithShape="1">
          <a:blip r:embed="rId4">
            <a:alphaModFix/>
          </a:blip>
          <a:srcRect b="7123"/>
          <a:stretch/>
        </p:blipFill>
        <p:spPr>
          <a:xfrm>
            <a:off x="2634876" y="438398"/>
            <a:ext cx="6934916" cy="606693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3788309" y="2221218"/>
            <a:ext cx="5341158" cy="1534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9610" b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1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1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1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1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1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1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1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10"/>
            </a:lvl9pPr>
          </a:lstStyle>
          <a:p>
            <a:r>
              <a:rPr dirty="0"/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4452200" y="4134982"/>
            <a:ext cx="4013376" cy="1756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10195" lvl="0" indent="-45764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20389" lvl="1" indent="-457646" algn="ctr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2402">
                <a:solidFill>
                  <a:schemeClr val="dk2"/>
                </a:solidFill>
              </a:defRPr>
            </a:lvl2pPr>
            <a:lvl3pPr marL="1830583" lvl="2" indent="-457646" algn="ctr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2402">
                <a:solidFill>
                  <a:schemeClr val="dk2"/>
                </a:solidFill>
              </a:defRPr>
            </a:lvl3pPr>
            <a:lvl4pPr marL="2440777" lvl="3" indent="-457646" algn="ctr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2402">
                <a:solidFill>
                  <a:schemeClr val="dk2"/>
                </a:solidFill>
              </a:defRPr>
            </a:lvl4pPr>
            <a:lvl5pPr marL="3050972" lvl="4" indent="-457646" algn="ctr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2402">
                <a:solidFill>
                  <a:schemeClr val="dk2"/>
                </a:solidFill>
              </a:defRPr>
            </a:lvl5pPr>
            <a:lvl6pPr marL="3661167" lvl="5" indent="-457646" algn="ctr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2402">
                <a:solidFill>
                  <a:schemeClr val="dk2"/>
                </a:solidFill>
              </a:defRPr>
            </a:lvl6pPr>
            <a:lvl7pPr marL="4271360" lvl="6" indent="-457646" algn="ctr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2402">
                <a:solidFill>
                  <a:schemeClr val="dk2"/>
                </a:solidFill>
              </a:defRPr>
            </a:lvl7pPr>
            <a:lvl8pPr marL="4881555" lvl="7" indent="-457646" algn="ctr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2402">
                <a:solidFill>
                  <a:schemeClr val="dk2"/>
                </a:solidFill>
              </a:defRPr>
            </a:lvl8pPr>
            <a:lvl9pPr marL="5491749" lvl="8" indent="-457646" algn="ctr">
              <a:spcBef>
                <a:spcPts val="2135"/>
              </a:spcBef>
              <a:spcAft>
                <a:spcPts val="2135"/>
              </a:spcAft>
              <a:buClr>
                <a:schemeClr val="dk2"/>
              </a:buClr>
              <a:buSzPts val="1800"/>
              <a:buChar char="■"/>
              <a:defRPr sz="2402">
                <a:solidFill>
                  <a:schemeClr val="dk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7424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88" y="251473"/>
            <a:ext cx="11521921" cy="644078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1211220" y="2302065"/>
            <a:ext cx="3894453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240424" y="2917721"/>
            <a:ext cx="3835992" cy="967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/>
          </p:nvPr>
        </p:nvSpPr>
        <p:spPr>
          <a:xfrm>
            <a:off x="7099027" y="2302065"/>
            <a:ext cx="3894453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3"/>
          </p:nvPr>
        </p:nvSpPr>
        <p:spPr>
          <a:xfrm>
            <a:off x="7128233" y="2917721"/>
            <a:ext cx="3835992" cy="967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/>
          </p:nvPr>
        </p:nvSpPr>
        <p:spPr>
          <a:xfrm>
            <a:off x="1211220" y="4348482"/>
            <a:ext cx="3894453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5"/>
          </p:nvPr>
        </p:nvSpPr>
        <p:spPr>
          <a:xfrm>
            <a:off x="1240424" y="4975931"/>
            <a:ext cx="3835992" cy="967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/>
          </p:nvPr>
        </p:nvSpPr>
        <p:spPr>
          <a:xfrm>
            <a:off x="7099027" y="4348482"/>
            <a:ext cx="3894453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7"/>
          </p:nvPr>
        </p:nvSpPr>
        <p:spPr>
          <a:xfrm>
            <a:off x="7128233" y="4975930"/>
            <a:ext cx="3835992" cy="967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8"/>
          </p:nvPr>
        </p:nvSpPr>
        <p:spPr>
          <a:xfrm>
            <a:off x="1337825" y="960094"/>
            <a:ext cx="3208539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9139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88" y="271503"/>
            <a:ext cx="11525525" cy="640072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8026504" y="1131840"/>
            <a:ext cx="3114040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8026504" y="1619125"/>
            <a:ext cx="3114040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2"/>
          </p:nvPr>
        </p:nvSpPr>
        <p:spPr>
          <a:xfrm>
            <a:off x="8026489" y="2841647"/>
            <a:ext cx="3114040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3"/>
          </p:nvPr>
        </p:nvSpPr>
        <p:spPr>
          <a:xfrm>
            <a:off x="8026487" y="3328933"/>
            <a:ext cx="3114040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4"/>
          </p:nvPr>
        </p:nvSpPr>
        <p:spPr>
          <a:xfrm>
            <a:off x="8026509" y="4551455"/>
            <a:ext cx="3114040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5"/>
          </p:nvPr>
        </p:nvSpPr>
        <p:spPr>
          <a:xfrm>
            <a:off x="8026505" y="5038740"/>
            <a:ext cx="3114040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6"/>
          </p:nvPr>
        </p:nvSpPr>
        <p:spPr>
          <a:xfrm>
            <a:off x="1337825" y="960094"/>
            <a:ext cx="3208539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1157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852244" y="634222"/>
            <a:ext cx="2749748" cy="112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1669594" y="634222"/>
            <a:ext cx="2749748" cy="112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513718" y="182116"/>
            <a:ext cx="11177266" cy="657952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2565870" y="4777150"/>
            <a:ext cx="2856573" cy="659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2135" b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 Mono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 b="1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2565870" y="1713807"/>
            <a:ext cx="4590777" cy="2955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3203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3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3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3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3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3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3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3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3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53233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88" y="251473"/>
            <a:ext cx="11521921" cy="644078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804400" y="2713533"/>
            <a:ext cx="3598144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1"/>
          </p:nvPr>
        </p:nvSpPr>
        <p:spPr>
          <a:xfrm>
            <a:off x="1120100" y="3226322"/>
            <a:ext cx="3282616" cy="967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2"/>
          </p:nvPr>
        </p:nvSpPr>
        <p:spPr>
          <a:xfrm>
            <a:off x="7802156" y="2713533"/>
            <a:ext cx="3598144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3"/>
          </p:nvPr>
        </p:nvSpPr>
        <p:spPr>
          <a:xfrm>
            <a:off x="7802148" y="3226331"/>
            <a:ext cx="3282616" cy="967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4"/>
          </p:nvPr>
        </p:nvSpPr>
        <p:spPr>
          <a:xfrm>
            <a:off x="804400" y="4657094"/>
            <a:ext cx="3598144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5"/>
          </p:nvPr>
        </p:nvSpPr>
        <p:spPr>
          <a:xfrm>
            <a:off x="1120100" y="5181668"/>
            <a:ext cx="3282616" cy="967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6"/>
          </p:nvPr>
        </p:nvSpPr>
        <p:spPr>
          <a:xfrm>
            <a:off x="7802156" y="4657088"/>
            <a:ext cx="3598144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7"/>
          </p:nvPr>
        </p:nvSpPr>
        <p:spPr>
          <a:xfrm>
            <a:off x="7802148" y="5181672"/>
            <a:ext cx="3282616" cy="967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8"/>
          </p:nvPr>
        </p:nvSpPr>
        <p:spPr>
          <a:xfrm>
            <a:off x="1337825" y="960094"/>
            <a:ext cx="3208539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28511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Percentage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635655">
            <a:off x="2467304" y="4129020"/>
            <a:ext cx="2760774" cy="239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1903775">
            <a:off x="9028029" y="1169989"/>
            <a:ext cx="2760773" cy="239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72413" y="182116"/>
            <a:ext cx="11177266" cy="657952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 hasCustomPrompt="1"/>
          </p:nvPr>
        </p:nvSpPr>
        <p:spPr>
          <a:xfrm>
            <a:off x="1737075" y="3671714"/>
            <a:ext cx="2804518" cy="8958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6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9pPr>
          </a:lstStyle>
          <a:p>
            <a:r>
              <a:rPr dirty="0"/>
              <a:t>xx%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1"/>
          </p:nvPr>
        </p:nvSpPr>
        <p:spPr>
          <a:xfrm>
            <a:off x="1737075" y="4567574"/>
            <a:ext cx="2804518" cy="967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2" hasCustomPrompt="1"/>
          </p:nvPr>
        </p:nvSpPr>
        <p:spPr>
          <a:xfrm>
            <a:off x="4700091" y="3671714"/>
            <a:ext cx="2804518" cy="8958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6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9pPr>
          </a:lstStyle>
          <a:p>
            <a:r>
              <a:rPr dirty="0"/>
              <a:t>xx%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3"/>
          </p:nvPr>
        </p:nvSpPr>
        <p:spPr>
          <a:xfrm>
            <a:off x="4700091" y="4567574"/>
            <a:ext cx="2804518" cy="967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4" hasCustomPrompt="1"/>
          </p:nvPr>
        </p:nvSpPr>
        <p:spPr>
          <a:xfrm>
            <a:off x="7663107" y="3671714"/>
            <a:ext cx="2804518" cy="8958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6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16"/>
            </a:lvl9pPr>
          </a:lstStyle>
          <a:p>
            <a:r>
              <a:rPr dirty="0"/>
              <a:t>xx%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5"/>
          </p:nvPr>
        </p:nvSpPr>
        <p:spPr>
          <a:xfrm>
            <a:off x="7663107" y="4567574"/>
            <a:ext cx="2804518" cy="967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87725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88" y="271503"/>
            <a:ext cx="11525525" cy="640072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8229964" y="1597333"/>
            <a:ext cx="2856573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8229964" y="2187506"/>
            <a:ext cx="2856573" cy="1243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 idx="2"/>
          </p:nvPr>
        </p:nvSpPr>
        <p:spPr>
          <a:xfrm>
            <a:off x="8229951" y="3615752"/>
            <a:ext cx="2856573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3"/>
          </p:nvPr>
        </p:nvSpPr>
        <p:spPr>
          <a:xfrm>
            <a:off x="8229964" y="4205936"/>
            <a:ext cx="2856573" cy="1243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 idx="4"/>
          </p:nvPr>
        </p:nvSpPr>
        <p:spPr>
          <a:xfrm>
            <a:off x="1337825" y="960086"/>
            <a:ext cx="3559304" cy="1574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8063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125"/>
            <a:ext cx="12204700" cy="69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971411" y="488349"/>
            <a:ext cx="10261878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88" y="251473"/>
            <a:ext cx="11521921" cy="644078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1211220" y="3732793"/>
            <a:ext cx="3894453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1"/>
          </p:nvPr>
        </p:nvSpPr>
        <p:spPr>
          <a:xfrm>
            <a:off x="1518713" y="4360253"/>
            <a:ext cx="3279413" cy="1568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title" idx="2"/>
          </p:nvPr>
        </p:nvSpPr>
        <p:spPr>
          <a:xfrm>
            <a:off x="7099027" y="3732793"/>
            <a:ext cx="3894453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5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3"/>
          </p:nvPr>
        </p:nvSpPr>
        <p:spPr>
          <a:xfrm>
            <a:off x="7406534" y="4360253"/>
            <a:ext cx="3279413" cy="1568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5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2890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513718" y="182116"/>
            <a:ext cx="11177266" cy="657952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3080606" y="960086"/>
            <a:ext cx="6043489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07327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513718" y="182116"/>
            <a:ext cx="11177266" cy="657952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3080606" y="960086"/>
            <a:ext cx="6043489" cy="77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 idx="2"/>
          </p:nvPr>
        </p:nvSpPr>
        <p:spPr>
          <a:xfrm>
            <a:off x="2221412" y="2412754"/>
            <a:ext cx="2547851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2221424" y="2900067"/>
            <a:ext cx="2547851" cy="912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 idx="3"/>
          </p:nvPr>
        </p:nvSpPr>
        <p:spPr>
          <a:xfrm>
            <a:off x="5095247" y="2412754"/>
            <a:ext cx="2547851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4"/>
          </p:nvPr>
        </p:nvSpPr>
        <p:spPr>
          <a:xfrm>
            <a:off x="5095259" y="2900067"/>
            <a:ext cx="2547851" cy="912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 idx="5"/>
          </p:nvPr>
        </p:nvSpPr>
        <p:spPr>
          <a:xfrm>
            <a:off x="7969082" y="2412754"/>
            <a:ext cx="2547851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6"/>
          </p:nvPr>
        </p:nvSpPr>
        <p:spPr>
          <a:xfrm>
            <a:off x="7969096" y="2900067"/>
            <a:ext cx="2547851" cy="912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 idx="7"/>
          </p:nvPr>
        </p:nvSpPr>
        <p:spPr>
          <a:xfrm>
            <a:off x="2221412" y="4321383"/>
            <a:ext cx="2547851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8"/>
          </p:nvPr>
        </p:nvSpPr>
        <p:spPr>
          <a:xfrm>
            <a:off x="2221424" y="4808698"/>
            <a:ext cx="2547851" cy="912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5" name="Google Shape;145;p21"/>
          <p:cNvSpPr txBox="1">
            <a:spLocks noGrp="1"/>
          </p:cNvSpPr>
          <p:nvPr>
            <p:ph type="title" idx="9"/>
          </p:nvPr>
        </p:nvSpPr>
        <p:spPr>
          <a:xfrm>
            <a:off x="5095247" y="4321383"/>
            <a:ext cx="2547851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3"/>
          </p:nvPr>
        </p:nvSpPr>
        <p:spPr>
          <a:xfrm>
            <a:off x="5095259" y="4808698"/>
            <a:ext cx="2547851" cy="912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 idx="14"/>
          </p:nvPr>
        </p:nvSpPr>
        <p:spPr>
          <a:xfrm>
            <a:off x="7969082" y="4321383"/>
            <a:ext cx="2547851" cy="65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7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5"/>
          </p:nvPr>
        </p:nvSpPr>
        <p:spPr>
          <a:xfrm>
            <a:off x="7969096" y="4808698"/>
            <a:ext cx="2547851" cy="912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59778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88" y="271503"/>
            <a:ext cx="11525525" cy="640072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1390313" y="1354620"/>
            <a:ext cx="3740693" cy="975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6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6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6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6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6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6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6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6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6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1"/>
          </p:nvPr>
        </p:nvSpPr>
        <p:spPr>
          <a:xfrm>
            <a:off x="1412737" y="2372425"/>
            <a:ext cx="3695846" cy="1856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9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5240">
            <a:off x="8387532" y="3220275"/>
            <a:ext cx="2618079" cy="309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7625">
            <a:off x="5844700" y="1788252"/>
            <a:ext cx="3742429" cy="380043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 rot="420963">
            <a:off x="6071696" y="3150781"/>
            <a:ext cx="3081456" cy="202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7" tIns="122027" rIns="122027" bIns="122027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2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lang="en" sz="1602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602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lang="en" sz="1602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602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and infographics &amp; images by </a:t>
            </a:r>
            <a:r>
              <a:rPr lang="en" sz="1602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602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 </a:t>
            </a:r>
            <a:endParaRPr sz="1602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602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30420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61916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88" y="251473"/>
            <a:ext cx="11521921" cy="6440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70809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88" y="271503"/>
            <a:ext cx="11525525" cy="64007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58916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544" y="-253057"/>
            <a:ext cx="12995462" cy="7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513718" y="182116"/>
            <a:ext cx="11177266" cy="6579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0446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366036" y="1614094"/>
            <a:ext cx="5476499" cy="31521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8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4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4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4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4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4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4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4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4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35920" y="4703866"/>
            <a:ext cx="3136864" cy="6982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2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655367" y="2766673"/>
            <a:ext cx="422580" cy="796771"/>
            <a:chOff x="7975075" y="2414425"/>
            <a:chExt cx="340142" cy="634080"/>
          </a:xfrm>
        </p:grpSpPr>
        <p:sp>
          <p:nvSpPr>
            <p:cNvPr id="12" name="Google Shape;12;p2"/>
            <p:cNvSpPr/>
            <p:nvPr/>
          </p:nvSpPr>
          <p:spPr>
            <a:xfrm>
              <a:off x="7981111" y="2611449"/>
              <a:ext cx="199672" cy="437055"/>
            </a:xfrm>
            <a:custGeom>
              <a:avLst/>
              <a:gdLst/>
              <a:ahLst/>
              <a:cxnLst/>
              <a:rect l="l" t="t" r="r" b="b"/>
              <a:pathLst>
                <a:path w="3537" h="7742" extrusionOk="0">
                  <a:moveTo>
                    <a:pt x="0" y="0"/>
                  </a:moveTo>
                  <a:lnTo>
                    <a:pt x="0" y="2971"/>
                  </a:lnTo>
                  <a:lnTo>
                    <a:pt x="0" y="5984"/>
                  </a:lnTo>
                  <a:cubicBezTo>
                    <a:pt x="0" y="6968"/>
                    <a:pt x="795" y="7742"/>
                    <a:pt x="1758" y="7742"/>
                  </a:cubicBezTo>
                  <a:cubicBezTo>
                    <a:pt x="2741" y="7742"/>
                    <a:pt x="3536" y="6947"/>
                    <a:pt x="3536" y="5984"/>
                  </a:cubicBezTo>
                  <a:lnTo>
                    <a:pt x="3536" y="2971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975075" y="2414425"/>
              <a:ext cx="340142" cy="574367"/>
            </a:xfrm>
            <a:custGeom>
              <a:avLst/>
              <a:gdLst/>
              <a:ahLst/>
              <a:cxnLst/>
              <a:rect l="l" t="t" r="r" b="b"/>
              <a:pathLst>
                <a:path w="6320" h="10672" fill="none" extrusionOk="0">
                  <a:moveTo>
                    <a:pt x="5775" y="1"/>
                  </a:moveTo>
                  <a:lnTo>
                    <a:pt x="565" y="1"/>
                  </a:lnTo>
                  <a:cubicBezTo>
                    <a:pt x="272" y="1"/>
                    <a:pt x="0" y="252"/>
                    <a:pt x="0" y="566"/>
                  </a:cubicBezTo>
                  <a:cubicBezTo>
                    <a:pt x="0" y="880"/>
                    <a:pt x="272" y="1131"/>
                    <a:pt x="565" y="1131"/>
                  </a:cubicBezTo>
                  <a:lnTo>
                    <a:pt x="1402" y="1131"/>
                  </a:lnTo>
                  <a:lnTo>
                    <a:pt x="1402" y="8914"/>
                  </a:lnTo>
                  <a:cubicBezTo>
                    <a:pt x="1402" y="9898"/>
                    <a:pt x="2197" y="10672"/>
                    <a:pt x="3160" y="10672"/>
                  </a:cubicBezTo>
                  <a:cubicBezTo>
                    <a:pt x="4143" y="10672"/>
                    <a:pt x="4938" y="9877"/>
                    <a:pt x="4938" y="8914"/>
                  </a:cubicBezTo>
                  <a:lnTo>
                    <a:pt x="4938" y="1131"/>
                  </a:lnTo>
                  <a:lnTo>
                    <a:pt x="5775" y="1131"/>
                  </a:lnTo>
                  <a:cubicBezTo>
                    <a:pt x="6068" y="1131"/>
                    <a:pt x="6319" y="880"/>
                    <a:pt x="6319" y="566"/>
                  </a:cubicBezTo>
                  <a:cubicBezTo>
                    <a:pt x="6319" y="252"/>
                    <a:pt x="6068" y="1"/>
                    <a:pt x="5775" y="1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9694742" y="3674994"/>
            <a:ext cx="400454" cy="412594"/>
            <a:chOff x="11644363" y="2198500"/>
            <a:chExt cx="195675" cy="199325"/>
          </a:xfrm>
        </p:grpSpPr>
        <p:sp>
          <p:nvSpPr>
            <p:cNvPr id="15" name="Google Shape;15;p2"/>
            <p:cNvSpPr/>
            <p:nvPr/>
          </p:nvSpPr>
          <p:spPr>
            <a:xfrm>
              <a:off x="11644363" y="2198500"/>
              <a:ext cx="149650" cy="149625"/>
            </a:xfrm>
            <a:custGeom>
              <a:avLst/>
              <a:gdLst/>
              <a:ahLst/>
              <a:cxnLst/>
              <a:rect l="l" t="t" r="r" b="b"/>
              <a:pathLst>
                <a:path w="5986" h="5985" fill="none" extrusionOk="0">
                  <a:moveTo>
                    <a:pt x="4897" y="4939"/>
                  </a:moveTo>
                  <a:cubicBezTo>
                    <a:pt x="3809" y="5985"/>
                    <a:pt x="2093" y="5964"/>
                    <a:pt x="1047" y="4876"/>
                  </a:cubicBezTo>
                  <a:cubicBezTo>
                    <a:pt x="1" y="3809"/>
                    <a:pt x="22" y="2093"/>
                    <a:pt x="1110" y="1047"/>
                  </a:cubicBezTo>
                  <a:cubicBezTo>
                    <a:pt x="2177" y="1"/>
                    <a:pt x="3893" y="22"/>
                    <a:pt x="4939" y="1089"/>
                  </a:cubicBezTo>
                  <a:cubicBezTo>
                    <a:pt x="5985" y="2177"/>
                    <a:pt x="5964" y="3893"/>
                    <a:pt x="4897" y="4939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766788" y="2321950"/>
              <a:ext cx="73250" cy="75875"/>
            </a:xfrm>
            <a:custGeom>
              <a:avLst/>
              <a:gdLst/>
              <a:ahLst/>
              <a:cxnLst/>
              <a:rect l="l" t="t" r="r" b="b"/>
              <a:pathLst>
                <a:path w="2930" h="3035" fill="none" extrusionOk="0">
                  <a:moveTo>
                    <a:pt x="0" y="1"/>
                  </a:moveTo>
                  <a:lnTo>
                    <a:pt x="2929" y="3035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768338" y="2325625"/>
              <a:ext cx="70125" cy="68025"/>
            </a:xfrm>
            <a:custGeom>
              <a:avLst/>
              <a:gdLst/>
              <a:ahLst/>
              <a:cxnLst/>
              <a:rect l="l" t="t" r="r" b="b"/>
              <a:pathLst>
                <a:path w="2805" h="2721" fill="none" extrusionOk="0">
                  <a:moveTo>
                    <a:pt x="2805" y="0"/>
                  </a:moveTo>
                  <a:lnTo>
                    <a:pt x="1" y="272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10685836" y="4601954"/>
            <a:ext cx="239854" cy="302161"/>
            <a:chOff x="7447613" y="1714525"/>
            <a:chExt cx="117200" cy="145975"/>
          </a:xfrm>
        </p:grpSpPr>
        <p:sp>
          <p:nvSpPr>
            <p:cNvPr id="19" name="Google Shape;19;p2"/>
            <p:cNvSpPr/>
            <p:nvPr/>
          </p:nvSpPr>
          <p:spPr>
            <a:xfrm>
              <a:off x="7447613" y="1772075"/>
              <a:ext cx="88425" cy="88425"/>
            </a:xfrm>
            <a:custGeom>
              <a:avLst/>
              <a:gdLst/>
              <a:ahLst/>
              <a:cxnLst/>
              <a:rect l="l" t="t" r="r" b="b"/>
              <a:pathLst>
                <a:path w="3537" h="3537" fill="none" extrusionOk="0">
                  <a:moveTo>
                    <a:pt x="3537" y="1758"/>
                  </a:moveTo>
                  <a:cubicBezTo>
                    <a:pt x="3537" y="2741"/>
                    <a:pt x="2742" y="3537"/>
                    <a:pt x="1758" y="3537"/>
                  </a:cubicBezTo>
                  <a:cubicBezTo>
                    <a:pt x="775" y="3537"/>
                    <a:pt x="1" y="2741"/>
                    <a:pt x="1" y="1758"/>
                  </a:cubicBezTo>
                  <a:cubicBezTo>
                    <a:pt x="1" y="796"/>
                    <a:pt x="775" y="0"/>
                    <a:pt x="1758" y="0"/>
                  </a:cubicBezTo>
                  <a:cubicBezTo>
                    <a:pt x="2742" y="0"/>
                    <a:pt x="3537" y="796"/>
                    <a:pt x="3537" y="1758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513513" y="1718200"/>
              <a:ext cx="34550" cy="59650"/>
            </a:xfrm>
            <a:custGeom>
              <a:avLst/>
              <a:gdLst/>
              <a:ahLst/>
              <a:cxnLst/>
              <a:rect l="l" t="t" r="r" b="b"/>
              <a:pathLst>
                <a:path w="1382" h="2386" fill="none" extrusionOk="0">
                  <a:moveTo>
                    <a:pt x="1" y="2386"/>
                  </a:moveTo>
                  <a:lnTo>
                    <a:pt x="1382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495738" y="1714525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fill="none" extrusionOk="0">
                  <a:moveTo>
                    <a:pt x="2762" y="2177"/>
                  </a:moveTo>
                  <a:lnTo>
                    <a:pt x="2177" y="1"/>
                  </a:lnTo>
                  <a:lnTo>
                    <a:pt x="1" y="587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8680660" y="5517156"/>
            <a:ext cx="400096" cy="548585"/>
            <a:chOff x="8107742" y="840353"/>
            <a:chExt cx="299760" cy="406359"/>
          </a:xfrm>
        </p:grpSpPr>
        <p:sp>
          <p:nvSpPr>
            <p:cNvPr id="23" name="Google Shape;23;p2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10106667" y="3198250"/>
            <a:ext cx="260165" cy="263195"/>
            <a:chOff x="7932213" y="1463813"/>
            <a:chExt cx="127125" cy="127150"/>
          </a:xfrm>
        </p:grpSpPr>
        <p:sp>
          <p:nvSpPr>
            <p:cNvPr id="26" name="Google Shape;26;p2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2"/>
          <p:cNvSpPr/>
          <p:nvPr/>
        </p:nvSpPr>
        <p:spPr>
          <a:xfrm>
            <a:off x="9694725" y="5640627"/>
            <a:ext cx="1451388" cy="417168"/>
          </a:xfrm>
          <a:custGeom>
            <a:avLst/>
            <a:gdLst/>
            <a:ahLst/>
            <a:cxnLst/>
            <a:rect l="l" t="t" r="r" b="b"/>
            <a:pathLst>
              <a:path w="17787" h="12785" fill="none" extrusionOk="0">
                <a:moveTo>
                  <a:pt x="1" y="6801"/>
                </a:moveTo>
                <a:lnTo>
                  <a:pt x="4730" y="6801"/>
                </a:lnTo>
                <a:lnTo>
                  <a:pt x="5860" y="0"/>
                </a:lnTo>
                <a:lnTo>
                  <a:pt x="7450" y="12785"/>
                </a:lnTo>
                <a:lnTo>
                  <a:pt x="8705" y="2720"/>
                </a:lnTo>
                <a:lnTo>
                  <a:pt x="9584" y="8181"/>
                </a:lnTo>
                <a:lnTo>
                  <a:pt x="10965" y="2720"/>
                </a:lnTo>
                <a:lnTo>
                  <a:pt x="12179" y="7763"/>
                </a:lnTo>
                <a:lnTo>
                  <a:pt x="12681" y="6821"/>
                </a:lnTo>
                <a:lnTo>
                  <a:pt x="13350" y="6821"/>
                </a:lnTo>
                <a:lnTo>
                  <a:pt x="17786" y="682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pPr marL="0" marR="0" lvl="0" indent="0" algn="l" defTabSz="1220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10988943" y="3912879"/>
            <a:ext cx="156355" cy="51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pPr marL="0" marR="0" lvl="0" indent="0" algn="l" defTabSz="1220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0" name="Google Shape;30;p2"/>
          <p:cNvGrpSpPr/>
          <p:nvPr/>
        </p:nvGrpSpPr>
        <p:grpSpPr>
          <a:xfrm>
            <a:off x="9442673" y="4492344"/>
            <a:ext cx="718697" cy="855340"/>
            <a:chOff x="7035875" y="2497325"/>
            <a:chExt cx="607813" cy="715188"/>
          </a:xfrm>
        </p:grpSpPr>
        <p:sp>
          <p:nvSpPr>
            <p:cNvPr id="31" name="Google Shape;31;p2"/>
            <p:cNvSpPr/>
            <p:nvPr/>
          </p:nvSpPr>
          <p:spPr>
            <a:xfrm>
              <a:off x="7035875" y="2678254"/>
              <a:ext cx="607813" cy="534259"/>
            </a:xfrm>
            <a:custGeom>
              <a:avLst/>
              <a:gdLst/>
              <a:ahLst/>
              <a:cxnLst/>
              <a:rect l="l" t="t" r="r" b="b"/>
              <a:pathLst>
                <a:path w="41681" h="36637" extrusionOk="0">
                  <a:moveTo>
                    <a:pt x="13113" y="0"/>
                  </a:moveTo>
                  <a:cubicBezTo>
                    <a:pt x="10043" y="0"/>
                    <a:pt x="6974" y="1165"/>
                    <a:pt x="4645" y="3493"/>
                  </a:cubicBezTo>
                  <a:cubicBezTo>
                    <a:pt x="251" y="7908"/>
                    <a:pt x="0" y="14960"/>
                    <a:pt x="3913" y="19646"/>
                  </a:cubicBezTo>
                  <a:cubicBezTo>
                    <a:pt x="4143" y="19918"/>
                    <a:pt x="4394" y="20190"/>
                    <a:pt x="4645" y="20462"/>
                  </a:cubicBezTo>
                  <a:lnTo>
                    <a:pt x="20840" y="36636"/>
                  </a:lnTo>
                  <a:lnTo>
                    <a:pt x="37035" y="20462"/>
                  </a:lnTo>
                  <a:cubicBezTo>
                    <a:pt x="37286" y="20190"/>
                    <a:pt x="37537" y="19918"/>
                    <a:pt x="37768" y="19646"/>
                  </a:cubicBezTo>
                  <a:cubicBezTo>
                    <a:pt x="41680" y="14960"/>
                    <a:pt x="41429" y="7908"/>
                    <a:pt x="37035" y="3493"/>
                  </a:cubicBezTo>
                  <a:cubicBezTo>
                    <a:pt x="34706" y="1165"/>
                    <a:pt x="31632" y="0"/>
                    <a:pt x="28559" y="0"/>
                  </a:cubicBezTo>
                  <a:cubicBezTo>
                    <a:pt x="25807" y="0"/>
                    <a:pt x="23055" y="934"/>
                    <a:pt x="20840" y="2803"/>
                  </a:cubicBezTo>
                  <a:cubicBezTo>
                    <a:pt x="18616" y="934"/>
                    <a:pt x="15864" y="0"/>
                    <a:pt x="13113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0134" y="2497325"/>
              <a:ext cx="320851" cy="290691"/>
            </a:xfrm>
            <a:custGeom>
              <a:avLst/>
              <a:gdLst/>
              <a:ahLst/>
              <a:cxnLst/>
              <a:rect l="l" t="t" r="r" b="b"/>
              <a:pathLst>
                <a:path w="19585" h="17744" fill="none" extrusionOk="0">
                  <a:moveTo>
                    <a:pt x="17388" y="2177"/>
                  </a:moveTo>
                  <a:lnTo>
                    <a:pt x="17388" y="2177"/>
                  </a:lnTo>
                  <a:cubicBezTo>
                    <a:pt x="15317" y="105"/>
                    <a:pt x="12011" y="1"/>
                    <a:pt x="9793" y="1863"/>
                  </a:cubicBezTo>
                  <a:cubicBezTo>
                    <a:pt x="7596" y="1"/>
                    <a:pt x="4269" y="105"/>
                    <a:pt x="2197" y="2177"/>
                  </a:cubicBezTo>
                  <a:cubicBezTo>
                    <a:pt x="126" y="4248"/>
                    <a:pt x="1" y="7554"/>
                    <a:pt x="1842" y="9772"/>
                  </a:cubicBezTo>
                  <a:cubicBezTo>
                    <a:pt x="1946" y="9897"/>
                    <a:pt x="2072" y="10023"/>
                    <a:pt x="2197" y="10149"/>
                  </a:cubicBezTo>
                  <a:lnTo>
                    <a:pt x="9793" y="17744"/>
                  </a:lnTo>
                  <a:lnTo>
                    <a:pt x="17388" y="10149"/>
                  </a:lnTo>
                  <a:cubicBezTo>
                    <a:pt x="17514" y="10023"/>
                    <a:pt x="17639" y="9897"/>
                    <a:pt x="17744" y="9772"/>
                  </a:cubicBezTo>
                  <a:cubicBezTo>
                    <a:pt x="19585" y="7554"/>
                    <a:pt x="19459" y="4248"/>
                    <a:pt x="17388" y="2177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10974699" y="5309154"/>
            <a:ext cx="122592" cy="208028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pPr marL="0" marR="0" lvl="0" indent="0" algn="l" defTabSz="1220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10473343" y="4036930"/>
            <a:ext cx="122592" cy="208028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pPr marL="0" marR="0" lvl="0" indent="0" algn="l" defTabSz="1220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5" name="Google Shape;35;p2"/>
          <p:cNvGrpSpPr/>
          <p:nvPr/>
        </p:nvGrpSpPr>
        <p:grpSpPr>
          <a:xfrm rot="8100000">
            <a:off x="2441667" y="4997383"/>
            <a:ext cx="1158555" cy="322067"/>
            <a:chOff x="5167638" y="3426595"/>
            <a:chExt cx="1021600" cy="280780"/>
          </a:xfrm>
        </p:grpSpPr>
        <p:sp>
          <p:nvSpPr>
            <p:cNvPr id="36" name="Google Shape;36;p2"/>
            <p:cNvSpPr/>
            <p:nvPr/>
          </p:nvSpPr>
          <p:spPr>
            <a:xfrm>
              <a:off x="5625151" y="3426595"/>
              <a:ext cx="333600" cy="19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539538" y="3511200"/>
              <a:ext cx="499050" cy="196175"/>
            </a:xfrm>
            <a:custGeom>
              <a:avLst/>
              <a:gdLst/>
              <a:ahLst/>
              <a:cxnLst/>
              <a:rect l="l" t="t" r="r" b="b"/>
              <a:pathLst>
                <a:path w="19962" h="7847" fill="none" extrusionOk="0">
                  <a:moveTo>
                    <a:pt x="1" y="7847"/>
                  </a:moveTo>
                  <a:lnTo>
                    <a:pt x="1" y="0"/>
                  </a:lnTo>
                  <a:lnTo>
                    <a:pt x="19962" y="0"/>
                  </a:lnTo>
                  <a:lnTo>
                    <a:pt x="19962" y="7847"/>
                  </a:ln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454288" y="3511200"/>
              <a:ext cx="85275" cy="196175"/>
            </a:xfrm>
            <a:custGeom>
              <a:avLst/>
              <a:gdLst/>
              <a:ahLst/>
              <a:cxnLst/>
              <a:rect l="l" t="t" r="r" b="b"/>
              <a:pathLst>
                <a:path w="3411" h="7847" fill="none" extrusionOk="0">
                  <a:moveTo>
                    <a:pt x="3411" y="7847"/>
                  </a:moveTo>
                  <a:lnTo>
                    <a:pt x="3411" y="0"/>
                  </a:lnTo>
                  <a:lnTo>
                    <a:pt x="0" y="3934"/>
                  </a:ln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67638" y="3609550"/>
              <a:ext cx="286675" cy="25"/>
            </a:xfrm>
            <a:custGeom>
              <a:avLst/>
              <a:gdLst/>
              <a:ahLst/>
              <a:cxnLst/>
              <a:rect l="l" t="t" r="r" b="b"/>
              <a:pathLst>
                <a:path w="11467" h="1" fill="none" extrusionOk="0">
                  <a:moveTo>
                    <a:pt x="11466" y="0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38563" y="3609550"/>
              <a:ext cx="150675" cy="25"/>
            </a:xfrm>
            <a:custGeom>
              <a:avLst/>
              <a:gdLst/>
              <a:ahLst/>
              <a:cxnLst/>
              <a:rect l="l" t="t" r="r" b="b"/>
              <a:pathLst>
                <a:path w="6027" h="1" fill="none" extrusionOk="0">
                  <a:moveTo>
                    <a:pt x="1" y="0"/>
                  </a:moveTo>
                  <a:lnTo>
                    <a:pt x="6027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189213" y="3521150"/>
              <a:ext cx="25" cy="176825"/>
            </a:xfrm>
            <a:custGeom>
              <a:avLst/>
              <a:gdLst/>
              <a:ahLst/>
              <a:cxnLst/>
              <a:rect l="l" t="t" r="r" b="b"/>
              <a:pathLst>
                <a:path w="1" h="7073" fill="none" extrusionOk="0">
                  <a:moveTo>
                    <a:pt x="1" y="7072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5801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874838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79166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70851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0" y="280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62586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0" y="280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98195" y="4697941"/>
            <a:ext cx="400096" cy="548585"/>
            <a:chOff x="8107742" y="840353"/>
            <a:chExt cx="299760" cy="406359"/>
          </a:xfrm>
        </p:grpSpPr>
        <p:sp>
          <p:nvSpPr>
            <p:cNvPr id="48" name="Google Shape;48;p2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2"/>
          <p:cNvGrpSpPr/>
          <p:nvPr/>
        </p:nvGrpSpPr>
        <p:grpSpPr>
          <a:xfrm flipH="1">
            <a:off x="2043383" y="4031751"/>
            <a:ext cx="260165" cy="263195"/>
            <a:chOff x="7932213" y="1463813"/>
            <a:chExt cx="127125" cy="127150"/>
          </a:xfrm>
        </p:grpSpPr>
        <p:sp>
          <p:nvSpPr>
            <p:cNvPr id="51" name="Google Shape;51;p2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2"/>
          <p:cNvSpPr/>
          <p:nvPr/>
        </p:nvSpPr>
        <p:spPr>
          <a:xfrm flipH="1">
            <a:off x="939492" y="5573328"/>
            <a:ext cx="1451388" cy="417168"/>
          </a:xfrm>
          <a:custGeom>
            <a:avLst/>
            <a:gdLst/>
            <a:ahLst/>
            <a:cxnLst/>
            <a:rect l="l" t="t" r="r" b="b"/>
            <a:pathLst>
              <a:path w="17787" h="12785" fill="none" extrusionOk="0">
                <a:moveTo>
                  <a:pt x="1" y="6801"/>
                </a:moveTo>
                <a:lnTo>
                  <a:pt x="4730" y="6801"/>
                </a:lnTo>
                <a:lnTo>
                  <a:pt x="5860" y="0"/>
                </a:lnTo>
                <a:lnTo>
                  <a:pt x="7450" y="12785"/>
                </a:lnTo>
                <a:lnTo>
                  <a:pt x="8705" y="2720"/>
                </a:lnTo>
                <a:lnTo>
                  <a:pt x="9584" y="8181"/>
                </a:lnTo>
                <a:lnTo>
                  <a:pt x="10965" y="2720"/>
                </a:lnTo>
                <a:lnTo>
                  <a:pt x="12179" y="7763"/>
                </a:lnTo>
                <a:lnTo>
                  <a:pt x="12681" y="6821"/>
                </a:lnTo>
                <a:lnTo>
                  <a:pt x="13350" y="6821"/>
                </a:lnTo>
                <a:lnTo>
                  <a:pt x="17786" y="682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pPr marL="0" marR="0" lvl="0" indent="0" algn="l" defTabSz="1220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/>
          <p:nvPr/>
        </p:nvSpPr>
        <p:spPr>
          <a:xfrm flipH="1">
            <a:off x="939507" y="4237498"/>
            <a:ext cx="156355" cy="51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pPr marL="0" marR="0" lvl="0" indent="0" algn="l" defTabSz="1220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/>
          <p:nvPr/>
        </p:nvSpPr>
        <p:spPr>
          <a:xfrm flipH="1">
            <a:off x="1099107" y="3328190"/>
            <a:ext cx="122592" cy="207993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pPr marL="0" marR="0" lvl="0" indent="0" algn="l" defTabSz="1220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Google Shape;56;p2"/>
          <p:cNvSpPr/>
          <p:nvPr/>
        </p:nvSpPr>
        <p:spPr>
          <a:xfrm flipH="1">
            <a:off x="3181145" y="5735817"/>
            <a:ext cx="122592" cy="207993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pPr marL="0" marR="0" lvl="0" indent="0" algn="l" defTabSz="1220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7" name="Google Shape;57;p2"/>
          <p:cNvGrpSpPr/>
          <p:nvPr/>
        </p:nvGrpSpPr>
        <p:grpSpPr>
          <a:xfrm>
            <a:off x="519868" y="-274188"/>
            <a:ext cx="11165619" cy="6852469"/>
            <a:chOff x="342700" y="-203103"/>
            <a:chExt cx="8365500" cy="5075903"/>
          </a:xfrm>
        </p:grpSpPr>
        <p:cxnSp>
          <p:nvCxnSpPr>
            <p:cNvPr id="58" name="Google Shape;58;p2"/>
            <p:cNvCxnSpPr/>
            <p:nvPr/>
          </p:nvCxnSpPr>
          <p:spPr>
            <a:xfrm>
              <a:off x="342700" y="4869677"/>
              <a:ext cx="8365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/>
            <p:nvPr/>
          </p:nvCxnSpPr>
          <p:spPr>
            <a:xfrm rot="10800000">
              <a:off x="8692955" y="529100"/>
              <a:ext cx="0" cy="4343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0" name="Google Shape;60;p2"/>
            <p:cNvGrpSpPr/>
            <p:nvPr/>
          </p:nvGrpSpPr>
          <p:grpSpPr>
            <a:xfrm>
              <a:off x="4525206" y="-66000"/>
              <a:ext cx="4173513" cy="606320"/>
              <a:chOff x="4531667" y="221864"/>
              <a:chExt cx="4173513" cy="606320"/>
            </a:xfrm>
          </p:grpSpPr>
          <p:cxnSp>
            <p:nvCxnSpPr>
              <p:cNvPr id="61" name="Google Shape;61;p2"/>
              <p:cNvCxnSpPr/>
              <p:nvPr/>
            </p:nvCxnSpPr>
            <p:spPr>
              <a:xfrm>
                <a:off x="4919780" y="828184"/>
                <a:ext cx="3785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" name="Google Shape;62;p2"/>
              <p:cNvSpPr/>
              <p:nvPr/>
            </p:nvSpPr>
            <p:spPr>
              <a:xfrm>
                <a:off x="4531667" y="221864"/>
                <a:ext cx="409560" cy="606279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204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" name="Google Shape;63;p2"/>
            <p:cNvGrpSpPr/>
            <p:nvPr/>
          </p:nvGrpSpPr>
          <p:grpSpPr>
            <a:xfrm>
              <a:off x="4383358" y="-203103"/>
              <a:ext cx="273654" cy="399438"/>
              <a:chOff x="4389820" y="8562"/>
              <a:chExt cx="273654" cy="399438"/>
            </a:xfrm>
          </p:grpSpPr>
          <p:grpSp>
            <p:nvGrpSpPr>
              <p:cNvPr id="64" name="Google Shape;64;p2"/>
              <p:cNvGrpSpPr/>
              <p:nvPr/>
            </p:nvGrpSpPr>
            <p:grpSpPr>
              <a:xfrm>
                <a:off x="4389820" y="8562"/>
                <a:ext cx="273654" cy="393837"/>
                <a:chOff x="228120" y="8562"/>
                <a:chExt cx="273654" cy="393837"/>
              </a:xfrm>
            </p:grpSpPr>
            <p:sp>
              <p:nvSpPr>
                <p:cNvPr id="65" name="Google Shape;65;p2"/>
                <p:cNvSpPr/>
                <p:nvPr/>
              </p:nvSpPr>
              <p:spPr>
                <a:xfrm>
                  <a:off x="228120" y="8562"/>
                  <a:ext cx="273654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4" h="2282" fill="none" extrusionOk="0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339369" y="107423"/>
                  <a:ext cx="59924" cy="294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" h="3307" fill="none" extrusionOk="0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7" name="Google Shape;67;p2"/>
              <p:cNvSpPr/>
              <p:nvPr/>
            </p:nvSpPr>
            <p:spPr>
              <a:xfrm>
                <a:off x="4507931" y="117000"/>
                <a:ext cx="45600" cy="291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204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393781" y="14275"/>
                <a:ext cx="262500" cy="91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204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>
              <a:off x="356280" y="346226"/>
              <a:ext cx="2069979" cy="4526574"/>
              <a:chOff x="356280" y="346226"/>
              <a:chExt cx="2069979" cy="4526574"/>
            </a:xfrm>
          </p:grpSpPr>
          <p:grpSp>
            <p:nvGrpSpPr>
              <p:cNvPr id="70" name="Google Shape;70;p2"/>
              <p:cNvGrpSpPr/>
              <p:nvPr/>
            </p:nvGrpSpPr>
            <p:grpSpPr>
              <a:xfrm rot="10800000">
                <a:off x="356996" y="346226"/>
                <a:ext cx="835344" cy="748597"/>
                <a:chOff x="1655300" y="2765876"/>
                <a:chExt cx="767780" cy="748597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3" name="Google Shape;73;p2"/>
              <p:cNvSpPr/>
              <p:nvPr/>
            </p:nvSpPr>
            <p:spPr>
              <a:xfrm>
                <a:off x="845100" y="840150"/>
                <a:ext cx="705900" cy="313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204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74" name="Google Shape;74;p2"/>
              <p:cNvGrpSpPr/>
              <p:nvPr/>
            </p:nvGrpSpPr>
            <p:grpSpPr>
              <a:xfrm>
                <a:off x="1238556" y="1951751"/>
                <a:ext cx="1187682" cy="1574424"/>
                <a:chOff x="1651404" y="1940052"/>
                <a:chExt cx="1187682" cy="1574424"/>
              </a:xfrm>
            </p:grpSpPr>
            <p:sp>
              <p:nvSpPr>
                <p:cNvPr id="75" name="Google Shape;75;p2"/>
                <p:cNvSpPr/>
                <p:nvPr/>
              </p:nvSpPr>
              <p:spPr>
                <a:xfrm>
                  <a:off x="1651404" y="2765878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 rot="10800000" flipH="1">
                  <a:off x="2423080" y="2386808"/>
                  <a:ext cx="416007" cy="752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78" name="Google Shape;78;p2"/>
                <p:cNvCxnSpPr/>
                <p:nvPr/>
              </p:nvCxnSpPr>
              <p:spPr>
                <a:xfrm rot="10800000">
                  <a:off x="1651404" y="1940052"/>
                  <a:ext cx="0" cy="862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9" name="Google Shape;79;p2"/>
              <p:cNvSpPr/>
              <p:nvPr/>
            </p:nvSpPr>
            <p:spPr>
              <a:xfrm>
                <a:off x="715761" y="1203911"/>
                <a:ext cx="718225" cy="870450"/>
              </a:xfrm>
              <a:custGeom>
                <a:avLst/>
                <a:gdLst/>
                <a:ahLst/>
                <a:cxnLst/>
                <a:rect l="l" t="t" r="r" b="b"/>
                <a:pathLst>
                  <a:path w="28729" h="34818" extrusionOk="0">
                    <a:moveTo>
                      <a:pt x="1" y="0"/>
                    </a:moveTo>
                    <a:lnTo>
                      <a:pt x="1" y="22117"/>
                    </a:lnTo>
                    <a:cubicBezTo>
                      <a:pt x="1" y="25192"/>
                      <a:pt x="1758" y="27871"/>
                      <a:pt x="4332" y="29189"/>
                    </a:cubicBezTo>
                    <a:cubicBezTo>
                      <a:pt x="6529" y="32599"/>
                      <a:pt x="10191" y="34817"/>
                      <a:pt x="14354" y="34817"/>
                    </a:cubicBezTo>
                    <a:cubicBezTo>
                      <a:pt x="18518" y="34817"/>
                      <a:pt x="22201" y="32599"/>
                      <a:pt x="24377" y="29189"/>
                    </a:cubicBezTo>
                    <a:cubicBezTo>
                      <a:pt x="26950" y="27871"/>
                      <a:pt x="28729" y="25192"/>
                      <a:pt x="28729" y="22117"/>
                    </a:cubicBezTo>
                    <a:lnTo>
                      <a:pt x="28729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204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793762" y="838799"/>
                <a:ext cx="783625" cy="1227200"/>
              </a:xfrm>
              <a:custGeom>
                <a:avLst/>
                <a:gdLst/>
                <a:ahLst/>
                <a:cxnLst/>
                <a:rect l="l" t="t" r="r" b="b"/>
                <a:pathLst>
                  <a:path w="31345" h="49088" extrusionOk="0">
                    <a:moveTo>
                      <a:pt x="15672" y="1779"/>
                    </a:moveTo>
                    <a:cubicBezTo>
                      <a:pt x="16405" y="1779"/>
                      <a:pt x="16970" y="2365"/>
                      <a:pt x="16970" y="3077"/>
                    </a:cubicBezTo>
                    <a:cubicBezTo>
                      <a:pt x="16970" y="3788"/>
                      <a:pt x="16405" y="4374"/>
                      <a:pt x="15672" y="4374"/>
                    </a:cubicBezTo>
                    <a:cubicBezTo>
                      <a:pt x="14961" y="4374"/>
                      <a:pt x="14375" y="3788"/>
                      <a:pt x="14375" y="3077"/>
                    </a:cubicBezTo>
                    <a:cubicBezTo>
                      <a:pt x="14375" y="2365"/>
                      <a:pt x="14961" y="1779"/>
                      <a:pt x="15672" y="1779"/>
                    </a:cubicBezTo>
                    <a:close/>
                    <a:moveTo>
                      <a:pt x="8663" y="1"/>
                    </a:moveTo>
                    <a:cubicBezTo>
                      <a:pt x="3892" y="1"/>
                      <a:pt x="1" y="3893"/>
                      <a:pt x="1" y="8663"/>
                    </a:cubicBezTo>
                    <a:lnTo>
                      <a:pt x="1" y="33772"/>
                    </a:lnTo>
                    <a:cubicBezTo>
                      <a:pt x="1" y="37350"/>
                      <a:pt x="2177" y="40404"/>
                      <a:pt x="5252" y="41723"/>
                    </a:cubicBezTo>
                    <a:cubicBezTo>
                      <a:pt x="7219" y="44422"/>
                      <a:pt x="10211" y="46326"/>
                      <a:pt x="13664" y="46870"/>
                    </a:cubicBezTo>
                    <a:lnTo>
                      <a:pt x="13664" y="49088"/>
                    </a:lnTo>
                    <a:lnTo>
                      <a:pt x="17702" y="49088"/>
                    </a:lnTo>
                    <a:lnTo>
                      <a:pt x="17702" y="46870"/>
                    </a:lnTo>
                    <a:cubicBezTo>
                      <a:pt x="21133" y="46326"/>
                      <a:pt x="24126" y="44422"/>
                      <a:pt x="26092" y="41723"/>
                    </a:cubicBezTo>
                    <a:cubicBezTo>
                      <a:pt x="29189" y="40404"/>
                      <a:pt x="31344" y="37329"/>
                      <a:pt x="31344" y="33772"/>
                    </a:cubicBezTo>
                    <a:lnTo>
                      <a:pt x="31344" y="8663"/>
                    </a:lnTo>
                    <a:cubicBezTo>
                      <a:pt x="31344" y="3872"/>
                      <a:pt x="27473" y="1"/>
                      <a:pt x="22682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204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1" name="Google Shape;81;p2"/>
              <p:cNvGrpSpPr/>
              <p:nvPr/>
            </p:nvGrpSpPr>
            <p:grpSpPr>
              <a:xfrm>
                <a:off x="875111" y="986705"/>
                <a:ext cx="85800" cy="782973"/>
                <a:chOff x="1270825" y="1135225"/>
                <a:chExt cx="85800" cy="558150"/>
              </a:xfrm>
            </p:grpSpPr>
            <p:sp>
              <p:nvSpPr>
                <p:cNvPr id="82" name="Google Shape;82;p2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270825" y="117235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1270825" y="124662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1270825" y="132142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1270825" y="139570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1270825" y="147000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1270825" y="154427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270825" y="161907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1270825" y="169335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06" name="Google Shape;106;p2"/>
              <p:cNvCxnSpPr/>
              <p:nvPr/>
            </p:nvCxnSpPr>
            <p:spPr>
              <a:xfrm>
                <a:off x="2426259" y="2242651"/>
                <a:ext cx="0" cy="313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" name="Google Shape;107;p2"/>
              <p:cNvCxnSpPr/>
              <p:nvPr/>
            </p:nvCxnSpPr>
            <p:spPr>
              <a:xfrm rot="10800000" flipH="1">
                <a:off x="356280" y="836900"/>
                <a:ext cx="900" cy="4035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7162450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125"/>
            <a:ext cx="12204700" cy="69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961000" y="915428"/>
            <a:ext cx="6449111" cy="495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9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9pPr>
          </a:lstStyle>
          <a:p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961000" y="1273625"/>
            <a:ext cx="6449111" cy="85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84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2"/>
          </p:nvPr>
        </p:nvSpPr>
        <p:spPr>
          <a:xfrm>
            <a:off x="961000" y="2399634"/>
            <a:ext cx="6449111" cy="495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9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9pPr>
          </a:lstStyle>
          <a:p>
            <a:endParaRPr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3"/>
          </p:nvPr>
        </p:nvSpPr>
        <p:spPr>
          <a:xfrm>
            <a:off x="961000" y="2757830"/>
            <a:ext cx="6449111" cy="85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84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4"/>
          </p:nvPr>
        </p:nvSpPr>
        <p:spPr>
          <a:xfrm>
            <a:off x="961000" y="3874509"/>
            <a:ext cx="6449111" cy="495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9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9pPr>
          </a:lstStyle>
          <a:p>
            <a:endParaRPr dirty="0"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5"/>
          </p:nvPr>
        </p:nvSpPr>
        <p:spPr>
          <a:xfrm>
            <a:off x="961000" y="4232705"/>
            <a:ext cx="6449111" cy="85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84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6"/>
          </p:nvPr>
        </p:nvSpPr>
        <p:spPr>
          <a:xfrm>
            <a:off x="961000" y="5385998"/>
            <a:ext cx="6449111" cy="495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9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9pPr>
          </a:lstStyle>
          <a:p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7"/>
          </p:nvPr>
        </p:nvSpPr>
        <p:spPr>
          <a:xfrm>
            <a:off x="961000" y="5744192"/>
            <a:ext cx="6449111" cy="85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84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018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125"/>
            <a:ext cx="12204700" cy="69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416033" y="1493270"/>
            <a:ext cx="11372634" cy="2650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15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15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15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15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15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15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15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15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15"/>
            </a:lvl9pPr>
          </a:lstStyle>
          <a:p>
            <a:r>
              <a:rPr dirty="0"/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416033" y="4255504"/>
            <a:ext cx="11372634" cy="1756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10199" lvl="0" indent="-45765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20398" lvl="1" indent="-423749" algn="ctr">
              <a:spcBef>
                <a:spcPts val="2136"/>
              </a:spcBef>
              <a:spcAft>
                <a:spcPts val="0"/>
              </a:spcAft>
              <a:buSzPts val="1400"/>
              <a:buChar char="○"/>
              <a:defRPr/>
            </a:lvl2pPr>
            <a:lvl3pPr marL="1830597" lvl="2" indent="-423749" algn="ctr">
              <a:spcBef>
                <a:spcPts val="2136"/>
              </a:spcBef>
              <a:spcAft>
                <a:spcPts val="0"/>
              </a:spcAft>
              <a:buSzPts val="1400"/>
              <a:buChar char="■"/>
              <a:defRPr/>
            </a:lvl3pPr>
            <a:lvl4pPr marL="2440795" lvl="3" indent="-423749" algn="ctr">
              <a:spcBef>
                <a:spcPts val="2136"/>
              </a:spcBef>
              <a:spcAft>
                <a:spcPts val="0"/>
              </a:spcAft>
              <a:buSzPts val="1400"/>
              <a:buChar char="●"/>
              <a:defRPr/>
            </a:lvl4pPr>
            <a:lvl5pPr marL="3050993" lvl="4" indent="-423749" algn="ctr">
              <a:spcBef>
                <a:spcPts val="2136"/>
              </a:spcBef>
              <a:spcAft>
                <a:spcPts val="0"/>
              </a:spcAft>
              <a:buSzPts val="1400"/>
              <a:buChar char="○"/>
              <a:defRPr/>
            </a:lvl5pPr>
            <a:lvl6pPr marL="3661193" lvl="5" indent="-423749" algn="ctr">
              <a:spcBef>
                <a:spcPts val="2136"/>
              </a:spcBef>
              <a:spcAft>
                <a:spcPts val="0"/>
              </a:spcAft>
              <a:buSzPts val="1400"/>
              <a:buChar char="■"/>
              <a:defRPr/>
            </a:lvl6pPr>
            <a:lvl7pPr marL="4271391" lvl="6" indent="-423749" algn="ctr">
              <a:spcBef>
                <a:spcPts val="2136"/>
              </a:spcBef>
              <a:spcAft>
                <a:spcPts val="0"/>
              </a:spcAft>
              <a:buSzPts val="1400"/>
              <a:buChar char="●"/>
              <a:defRPr/>
            </a:lvl7pPr>
            <a:lvl8pPr marL="4881591" lvl="7" indent="-423749" algn="ctr">
              <a:spcBef>
                <a:spcPts val="2136"/>
              </a:spcBef>
              <a:spcAft>
                <a:spcPts val="0"/>
              </a:spcAft>
              <a:buSzPts val="1400"/>
              <a:buChar char="○"/>
              <a:defRPr/>
            </a:lvl8pPr>
            <a:lvl9pPr marL="5491789" lvl="8" indent="-423749" algn="ctr">
              <a:spcBef>
                <a:spcPts val="2136"/>
              </a:spcBef>
              <a:spcAft>
                <a:spcPts val="2136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125"/>
            <a:ext cx="12204700" cy="69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961000" y="915428"/>
            <a:ext cx="6449111" cy="495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9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9pPr>
          </a:lstStyle>
          <a:p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961000" y="1273625"/>
            <a:ext cx="6449111" cy="85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84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2"/>
          </p:nvPr>
        </p:nvSpPr>
        <p:spPr>
          <a:xfrm>
            <a:off x="961000" y="2399634"/>
            <a:ext cx="6449111" cy="495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9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9pPr>
          </a:lstStyle>
          <a:p>
            <a:endParaRPr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3"/>
          </p:nvPr>
        </p:nvSpPr>
        <p:spPr>
          <a:xfrm>
            <a:off x="961000" y="2757830"/>
            <a:ext cx="6449111" cy="85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84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4"/>
          </p:nvPr>
        </p:nvSpPr>
        <p:spPr>
          <a:xfrm>
            <a:off x="961000" y="3874509"/>
            <a:ext cx="6449111" cy="495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9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9pPr>
          </a:lstStyle>
          <a:p>
            <a:endParaRPr dirty="0"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5"/>
          </p:nvPr>
        </p:nvSpPr>
        <p:spPr>
          <a:xfrm>
            <a:off x="961000" y="4232705"/>
            <a:ext cx="6449111" cy="85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84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6"/>
          </p:nvPr>
        </p:nvSpPr>
        <p:spPr>
          <a:xfrm>
            <a:off x="961000" y="5385998"/>
            <a:ext cx="6449111" cy="495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9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9pPr>
          </a:lstStyle>
          <a:p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7"/>
          </p:nvPr>
        </p:nvSpPr>
        <p:spPr>
          <a:xfrm>
            <a:off x="961000" y="5744192"/>
            <a:ext cx="6449111" cy="85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84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91503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>
            <a:spLocks noGrp="1"/>
          </p:cNvSpPr>
          <p:nvPr>
            <p:ph type="title"/>
          </p:nvPr>
        </p:nvSpPr>
        <p:spPr>
          <a:xfrm>
            <a:off x="4355332" y="4407041"/>
            <a:ext cx="3494036" cy="628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66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9pPr>
          </a:lstStyle>
          <a:p>
            <a:endParaRPr dirty="0"/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1"/>
          </p:nvPr>
        </p:nvSpPr>
        <p:spPr>
          <a:xfrm>
            <a:off x="3183513" y="1617941"/>
            <a:ext cx="5837675" cy="2377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9pPr>
          </a:lstStyle>
          <a:p>
            <a:endParaRPr/>
          </a:p>
        </p:txBody>
      </p:sp>
      <p:sp>
        <p:nvSpPr>
          <p:cNvPr id="299" name="Google Shape;299;p20"/>
          <p:cNvSpPr/>
          <p:nvPr/>
        </p:nvSpPr>
        <p:spPr>
          <a:xfrm>
            <a:off x="0" y="6394140"/>
            <a:ext cx="12204700" cy="5645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pPr marL="0" marR="0" lvl="0" indent="0" algn="l" defTabSz="1220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00" name="Google Shape;300;p20"/>
          <p:cNvGrpSpPr/>
          <p:nvPr/>
        </p:nvGrpSpPr>
        <p:grpSpPr>
          <a:xfrm>
            <a:off x="-53055" y="549586"/>
            <a:ext cx="12316454" cy="5286477"/>
            <a:chOff x="-39750" y="407100"/>
            <a:chExt cx="9227728" cy="3915909"/>
          </a:xfrm>
        </p:grpSpPr>
        <p:cxnSp>
          <p:nvCxnSpPr>
            <p:cNvPr id="301" name="Google Shape;301;p20"/>
            <p:cNvCxnSpPr/>
            <p:nvPr/>
          </p:nvCxnSpPr>
          <p:spPr>
            <a:xfrm>
              <a:off x="1176025" y="3126199"/>
              <a:ext cx="67620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2" name="Google Shape;302;p20"/>
            <p:cNvSpPr/>
            <p:nvPr/>
          </p:nvSpPr>
          <p:spPr>
            <a:xfrm>
              <a:off x="826243" y="2384199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03" name="Google Shape;303;p20"/>
            <p:cNvCxnSpPr/>
            <p:nvPr/>
          </p:nvCxnSpPr>
          <p:spPr>
            <a:xfrm rot="10800000">
              <a:off x="-39750" y="407100"/>
              <a:ext cx="53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4" name="Google Shape;304;p20"/>
            <p:cNvSpPr/>
            <p:nvPr/>
          </p:nvSpPr>
          <p:spPr>
            <a:xfrm rot="10800000">
              <a:off x="410231" y="407100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p20"/>
            <p:cNvCxnSpPr/>
            <p:nvPr/>
          </p:nvCxnSpPr>
          <p:spPr>
            <a:xfrm>
              <a:off x="827100" y="1066175"/>
              <a:ext cx="0" cy="1389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6" name="Google Shape;306;p20"/>
            <p:cNvSpPr/>
            <p:nvPr/>
          </p:nvSpPr>
          <p:spPr>
            <a:xfrm rot="10800000">
              <a:off x="7905979" y="3125568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p20"/>
            <p:cNvCxnSpPr/>
            <p:nvPr/>
          </p:nvCxnSpPr>
          <p:spPr>
            <a:xfrm>
              <a:off x="8650678" y="4323009"/>
              <a:ext cx="53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" name="Google Shape;308;p20"/>
            <p:cNvSpPr/>
            <p:nvPr/>
          </p:nvSpPr>
          <p:spPr>
            <a:xfrm>
              <a:off x="8321990" y="3581066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583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59136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1481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3061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8282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1547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1240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76651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>
            <a:spLocks noGrp="1"/>
          </p:cNvSpPr>
          <p:nvPr>
            <p:ph type="title"/>
          </p:nvPr>
        </p:nvSpPr>
        <p:spPr>
          <a:xfrm>
            <a:off x="4355332" y="4407041"/>
            <a:ext cx="3494036" cy="628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66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9pPr>
          </a:lstStyle>
          <a:p>
            <a:endParaRPr dirty="0"/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1"/>
          </p:nvPr>
        </p:nvSpPr>
        <p:spPr>
          <a:xfrm>
            <a:off x="3183513" y="1617941"/>
            <a:ext cx="5837675" cy="2377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9pPr>
          </a:lstStyle>
          <a:p>
            <a:endParaRPr/>
          </a:p>
        </p:txBody>
      </p:sp>
      <p:sp>
        <p:nvSpPr>
          <p:cNvPr id="299" name="Google Shape;299;p20"/>
          <p:cNvSpPr/>
          <p:nvPr/>
        </p:nvSpPr>
        <p:spPr>
          <a:xfrm>
            <a:off x="0" y="6394140"/>
            <a:ext cx="12204700" cy="5645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pPr marL="0" marR="0" lvl="0" indent="0" algn="l" defTabSz="1220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00" name="Google Shape;300;p20"/>
          <p:cNvGrpSpPr/>
          <p:nvPr/>
        </p:nvGrpSpPr>
        <p:grpSpPr>
          <a:xfrm>
            <a:off x="-53055" y="549586"/>
            <a:ext cx="12316454" cy="5286477"/>
            <a:chOff x="-39750" y="407100"/>
            <a:chExt cx="9227728" cy="3915909"/>
          </a:xfrm>
        </p:grpSpPr>
        <p:cxnSp>
          <p:nvCxnSpPr>
            <p:cNvPr id="301" name="Google Shape;301;p20"/>
            <p:cNvCxnSpPr/>
            <p:nvPr/>
          </p:nvCxnSpPr>
          <p:spPr>
            <a:xfrm>
              <a:off x="1176025" y="3126199"/>
              <a:ext cx="67620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2" name="Google Shape;302;p20"/>
            <p:cNvSpPr/>
            <p:nvPr/>
          </p:nvSpPr>
          <p:spPr>
            <a:xfrm>
              <a:off x="826243" y="2384199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03" name="Google Shape;303;p20"/>
            <p:cNvCxnSpPr/>
            <p:nvPr/>
          </p:nvCxnSpPr>
          <p:spPr>
            <a:xfrm rot="10800000">
              <a:off x="-39750" y="407100"/>
              <a:ext cx="53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4" name="Google Shape;304;p20"/>
            <p:cNvSpPr/>
            <p:nvPr/>
          </p:nvSpPr>
          <p:spPr>
            <a:xfrm rot="10800000">
              <a:off x="410231" y="407100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p20"/>
            <p:cNvCxnSpPr/>
            <p:nvPr/>
          </p:nvCxnSpPr>
          <p:spPr>
            <a:xfrm>
              <a:off x="827100" y="1066175"/>
              <a:ext cx="0" cy="1389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6" name="Google Shape;306;p20"/>
            <p:cNvSpPr/>
            <p:nvPr/>
          </p:nvSpPr>
          <p:spPr>
            <a:xfrm rot="10800000">
              <a:off x="7905979" y="3125568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p20"/>
            <p:cNvCxnSpPr/>
            <p:nvPr/>
          </p:nvCxnSpPr>
          <p:spPr>
            <a:xfrm>
              <a:off x="8650678" y="4323009"/>
              <a:ext cx="53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" name="Google Shape;308;p20"/>
            <p:cNvSpPr/>
            <p:nvPr/>
          </p:nvSpPr>
          <p:spPr>
            <a:xfrm>
              <a:off x="8321990" y="3581066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317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49933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0708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20450"/>
            <a:fld id="{C9E966F3-9C6C-42AD-A68A-874F3E58699D}" type="datetimeFigureOut">
              <a:rPr lang="en-US" smtClean="0">
                <a:solidFill>
                  <a:prstClr val="white"/>
                </a:solidFill>
              </a:rPr>
              <a:pPr defTabSz="1220450"/>
              <a:t>15-Jul-23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20450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20450"/>
            <a:fld id="{BE609C38-057C-4208-9837-C0B8F2CE9E1D}" type="slidenum">
              <a:rPr lang="en-US" smtClean="0">
                <a:solidFill>
                  <a:srgbClr val="F03B5E"/>
                </a:solidFill>
              </a:rPr>
              <a:pPr defTabSz="1220450"/>
              <a:t>‹#›</a:t>
            </a:fld>
            <a:endParaRPr lang="en-US">
              <a:solidFill>
                <a:srgbClr val="F03B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20450"/>
            <a:fld id="{C9E966F3-9C6C-42AD-A68A-874F3E58699D}" type="datetimeFigureOut">
              <a:rPr lang="en-US" smtClean="0">
                <a:solidFill>
                  <a:prstClr val="white"/>
                </a:solidFill>
              </a:rPr>
              <a:pPr defTabSz="1220450"/>
              <a:t>15-Jul-23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20450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20450"/>
            <a:fld id="{BE609C38-057C-4208-9837-C0B8F2CE9E1D}" type="slidenum">
              <a:rPr lang="en-US" smtClean="0">
                <a:solidFill>
                  <a:srgbClr val="F03B5E"/>
                </a:solidFill>
              </a:rPr>
              <a:pPr defTabSz="1220450"/>
              <a:t>‹#›</a:t>
            </a:fld>
            <a:endParaRPr lang="en-US">
              <a:solidFill>
                <a:srgbClr val="F03B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359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>
            <a:spLocks noGrp="1"/>
          </p:cNvSpPr>
          <p:nvPr>
            <p:ph type="title"/>
          </p:nvPr>
        </p:nvSpPr>
        <p:spPr>
          <a:xfrm>
            <a:off x="4355332" y="4407041"/>
            <a:ext cx="3494036" cy="628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66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2"/>
            </a:lvl9pPr>
          </a:lstStyle>
          <a:p>
            <a:endParaRPr dirty="0"/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1"/>
          </p:nvPr>
        </p:nvSpPr>
        <p:spPr>
          <a:xfrm>
            <a:off x="3183513" y="1617941"/>
            <a:ext cx="5837675" cy="2377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3"/>
            </a:lvl9pPr>
          </a:lstStyle>
          <a:p>
            <a:endParaRPr/>
          </a:p>
        </p:txBody>
      </p:sp>
      <p:sp>
        <p:nvSpPr>
          <p:cNvPr id="299" name="Google Shape;299;p20"/>
          <p:cNvSpPr/>
          <p:nvPr/>
        </p:nvSpPr>
        <p:spPr>
          <a:xfrm>
            <a:off x="0" y="6394140"/>
            <a:ext cx="12204700" cy="5645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pPr marL="0" marR="0" lvl="0" indent="0" algn="l" defTabSz="1220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00" name="Google Shape;300;p20"/>
          <p:cNvGrpSpPr/>
          <p:nvPr/>
        </p:nvGrpSpPr>
        <p:grpSpPr>
          <a:xfrm>
            <a:off x="-53055" y="549586"/>
            <a:ext cx="12316454" cy="5286477"/>
            <a:chOff x="-39750" y="407100"/>
            <a:chExt cx="9227728" cy="3915909"/>
          </a:xfrm>
        </p:grpSpPr>
        <p:cxnSp>
          <p:nvCxnSpPr>
            <p:cNvPr id="301" name="Google Shape;301;p20"/>
            <p:cNvCxnSpPr/>
            <p:nvPr/>
          </p:nvCxnSpPr>
          <p:spPr>
            <a:xfrm>
              <a:off x="1176025" y="3126199"/>
              <a:ext cx="67620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2" name="Google Shape;302;p20"/>
            <p:cNvSpPr/>
            <p:nvPr/>
          </p:nvSpPr>
          <p:spPr>
            <a:xfrm>
              <a:off x="826243" y="2384199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03" name="Google Shape;303;p20"/>
            <p:cNvCxnSpPr/>
            <p:nvPr/>
          </p:nvCxnSpPr>
          <p:spPr>
            <a:xfrm rot="10800000">
              <a:off x="-39750" y="407100"/>
              <a:ext cx="53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4" name="Google Shape;304;p20"/>
            <p:cNvSpPr/>
            <p:nvPr/>
          </p:nvSpPr>
          <p:spPr>
            <a:xfrm rot="10800000">
              <a:off x="410231" y="407100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p20"/>
            <p:cNvCxnSpPr/>
            <p:nvPr/>
          </p:nvCxnSpPr>
          <p:spPr>
            <a:xfrm>
              <a:off x="827100" y="1066175"/>
              <a:ext cx="0" cy="1389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6" name="Google Shape;306;p20"/>
            <p:cNvSpPr/>
            <p:nvPr/>
          </p:nvSpPr>
          <p:spPr>
            <a:xfrm rot="10800000">
              <a:off x="7905979" y="3125568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p20"/>
            <p:cNvCxnSpPr/>
            <p:nvPr/>
          </p:nvCxnSpPr>
          <p:spPr>
            <a:xfrm>
              <a:off x="8650678" y="4323009"/>
              <a:ext cx="53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" name="Google Shape;308;p20"/>
            <p:cNvSpPr/>
            <p:nvPr/>
          </p:nvSpPr>
          <p:spPr>
            <a:xfrm>
              <a:off x="8321990" y="3581066"/>
              <a:ext cx="416007" cy="741943"/>
            </a:xfrm>
            <a:custGeom>
              <a:avLst/>
              <a:gdLst/>
              <a:ahLst/>
              <a:cxnLst/>
              <a:rect l="l" t="t" r="r" b="b"/>
              <a:pathLst>
                <a:path w="16217" h="27160" fill="none" extrusionOk="0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27281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E8EC-B4E0-4BD8-96EC-FE48B348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C5401-0200-4824-AD4E-F0C752B6B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DE770-5E9A-4B37-A417-B8011E4B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20450"/>
            <a:fld id="{8528716B-65A7-45A4-8D63-65BFE96E1FBA}" type="datetimeFigureOut">
              <a:rPr lang="en-US" sz="1869" smtClean="0"/>
              <a:pPr defTabSz="1220450"/>
              <a:t>15-Jul-23</a:t>
            </a:fld>
            <a:endParaRPr lang="en-US" sz="186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B7017-C762-43D8-AA42-38DDFBC2B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20450"/>
            <a:endParaRPr lang="en-US" sz="186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60165-8A67-4517-879E-9AD975B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20450"/>
            <a:fld id="{59F17186-D305-43CC-AD6A-C7F94EF0ECB9}" type="slidenum">
              <a:rPr lang="en-US" sz="1869" smtClean="0"/>
              <a:pPr defTabSz="1220450"/>
              <a:t>‹#›</a:t>
            </a:fld>
            <a:endParaRPr lang="en-US" sz="1869"/>
          </a:p>
        </p:txBody>
      </p:sp>
    </p:spTree>
    <p:extLst>
      <p:ext uri="{BB962C8B-B14F-4D97-AF65-F5344CB8AC3E}">
        <p14:creationId xmlns:p14="http://schemas.microsoft.com/office/powerpoint/2010/main" val="176420391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366036" y="1614094"/>
            <a:ext cx="5476499" cy="31521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8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4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4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4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4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4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4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4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4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35920" y="4703866"/>
            <a:ext cx="3136864" cy="6982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2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7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655367" y="2766673"/>
            <a:ext cx="422580" cy="796771"/>
            <a:chOff x="7975075" y="2414425"/>
            <a:chExt cx="340142" cy="634080"/>
          </a:xfrm>
        </p:grpSpPr>
        <p:sp>
          <p:nvSpPr>
            <p:cNvPr id="12" name="Google Shape;12;p2"/>
            <p:cNvSpPr/>
            <p:nvPr/>
          </p:nvSpPr>
          <p:spPr>
            <a:xfrm>
              <a:off x="7981111" y="2611449"/>
              <a:ext cx="199672" cy="437055"/>
            </a:xfrm>
            <a:custGeom>
              <a:avLst/>
              <a:gdLst/>
              <a:ahLst/>
              <a:cxnLst/>
              <a:rect l="l" t="t" r="r" b="b"/>
              <a:pathLst>
                <a:path w="3537" h="7742" extrusionOk="0">
                  <a:moveTo>
                    <a:pt x="0" y="0"/>
                  </a:moveTo>
                  <a:lnTo>
                    <a:pt x="0" y="2971"/>
                  </a:lnTo>
                  <a:lnTo>
                    <a:pt x="0" y="5984"/>
                  </a:lnTo>
                  <a:cubicBezTo>
                    <a:pt x="0" y="6968"/>
                    <a:pt x="795" y="7742"/>
                    <a:pt x="1758" y="7742"/>
                  </a:cubicBezTo>
                  <a:cubicBezTo>
                    <a:pt x="2741" y="7742"/>
                    <a:pt x="3536" y="6947"/>
                    <a:pt x="3536" y="5984"/>
                  </a:cubicBezTo>
                  <a:lnTo>
                    <a:pt x="3536" y="2971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975075" y="2414425"/>
              <a:ext cx="340142" cy="574367"/>
            </a:xfrm>
            <a:custGeom>
              <a:avLst/>
              <a:gdLst/>
              <a:ahLst/>
              <a:cxnLst/>
              <a:rect l="l" t="t" r="r" b="b"/>
              <a:pathLst>
                <a:path w="6320" h="10672" fill="none" extrusionOk="0">
                  <a:moveTo>
                    <a:pt x="5775" y="1"/>
                  </a:moveTo>
                  <a:lnTo>
                    <a:pt x="565" y="1"/>
                  </a:lnTo>
                  <a:cubicBezTo>
                    <a:pt x="272" y="1"/>
                    <a:pt x="0" y="252"/>
                    <a:pt x="0" y="566"/>
                  </a:cubicBezTo>
                  <a:cubicBezTo>
                    <a:pt x="0" y="880"/>
                    <a:pt x="272" y="1131"/>
                    <a:pt x="565" y="1131"/>
                  </a:cubicBezTo>
                  <a:lnTo>
                    <a:pt x="1402" y="1131"/>
                  </a:lnTo>
                  <a:lnTo>
                    <a:pt x="1402" y="8914"/>
                  </a:lnTo>
                  <a:cubicBezTo>
                    <a:pt x="1402" y="9898"/>
                    <a:pt x="2197" y="10672"/>
                    <a:pt x="3160" y="10672"/>
                  </a:cubicBezTo>
                  <a:cubicBezTo>
                    <a:pt x="4143" y="10672"/>
                    <a:pt x="4938" y="9877"/>
                    <a:pt x="4938" y="8914"/>
                  </a:cubicBezTo>
                  <a:lnTo>
                    <a:pt x="4938" y="1131"/>
                  </a:lnTo>
                  <a:lnTo>
                    <a:pt x="5775" y="1131"/>
                  </a:lnTo>
                  <a:cubicBezTo>
                    <a:pt x="6068" y="1131"/>
                    <a:pt x="6319" y="880"/>
                    <a:pt x="6319" y="566"/>
                  </a:cubicBezTo>
                  <a:cubicBezTo>
                    <a:pt x="6319" y="252"/>
                    <a:pt x="6068" y="1"/>
                    <a:pt x="5775" y="1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9694742" y="3674994"/>
            <a:ext cx="400454" cy="412594"/>
            <a:chOff x="11644363" y="2198500"/>
            <a:chExt cx="195675" cy="199325"/>
          </a:xfrm>
        </p:grpSpPr>
        <p:sp>
          <p:nvSpPr>
            <p:cNvPr id="15" name="Google Shape;15;p2"/>
            <p:cNvSpPr/>
            <p:nvPr/>
          </p:nvSpPr>
          <p:spPr>
            <a:xfrm>
              <a:off x="11644363" y="2198500"/>
              <a:ext cx="149650" cy="149625"/>
            </a:xfrm>
            <a:custGeom>
              <a:avLst/>
              <a:gdLst/>
              <a:ahLst/>
              <a:cxnLst/>
              <a:rect l="l" t="t" r="r" b="b"/>
              <a:pathLst>
                <a:path w="5986" h="5985" fill="none" extrusionOk="0">
                  <a:moveTo>
                    <a:pt x="4897" y="4939"/>
                  </a:moveTo>
                  <a:cubicBezTo>
                    <a:pt x="3809" y="5985"/>
                    <a:pt x="2093" y="5964"/>
                    <a:pt x="1047" y="4876"/>
                  </a:cubicBezTo>
                  <a:cubicBezTo>
                    <a:pt x="1" y="3809"/>
                    <a:pt x="22" y="2093"/>
                    <a:pt x="1110" y="1047"/>
                  </a:cubicBezTo>
                  <a:cubicBezTo>
                    <a:pt x="2177" y="1"/>
                    <a:pt x="3893" y="22"/>
                    <a:pt x="4939" y="1089"/>
                  </a:cubicBezTo>
                  <a:cubicBezTo>
                    <a:pt x="5985" y="2177"/>
                    <a:pt x="5964" y="3893"/>
                    <a:pt x="4897" y="4939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766788" y="2321950"/>
              <a:ext cx="73250" cy="75875"/>
            </a:xfrm>
            <a:custGeom>
              <a:avLst/>
              <a:gdLst/>
              <a:ahLst/>
              <a:cxnLst/>
              <a:rect l="l" t="t" r="r" b="b"/>
              <a:pathLst>
                <a:path w="2930" h="3035" fill="none" extrusionOk="0">
                  <a:moveTo>
                    <a:pt x="0" y="1"/>
                  </a:moveTo>
                  <a:lnTo>
                    <a:pt x="2929" y="3035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768338" y="2325625"/>
              <a:ext cx="70125" cy="68025"/>
            </a:xfrm>
            <a:custGeom>
              <a:avLst/>
              <a:gdLst/>
              <a:ahLst/>
              <a:cxnLst/>
              <a:rect l="l" t="t" r="r" b="b"/>
              <a:pathLst>
                <a:path w="2805" h="2721" fill="none" extrusionOk="0">
                  <a:moveTo>
                    <a:pt x="2805" y="0"/>
                  </a:moveTo>
                  <a:lnTo>
                    <a:pt x="1" y="272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10685836" y="4601954"/>
            <a:ext cx="239854" cy="302161"/>
            <a:chOff x="7447613" y="1714525"/>
            <a:chExt cx="117200" cy="145975"/>
          </a:xfrm>
        </p:grpSpPr>
        <p:sp>
          <p:nvSpPr>
            <p:cNvPr id="19" name="Google Shape;19;p2"/>
            <p:cNvSpPr/>
            <p:nvPr/>
          </p:nvSpPr>
          <p:spPr>
            <a:xfrm>
              <a:off x="7447613" y="1772075"/>
              <a:ext cx="88425" cy="88425"/>
            </a:xfrm>
            <a:custGeom>
              <a:avLst/>
              <a:gdLst/>
              <a:ahLst/>
              <a:cxnLst/>
              <a:rect l="l" t="t" r="r" b="b"/>
              <a:pathLst>
                <a:path w="3537" h="3537" fill="none" extrusionOk="0">
                  <a:moveTo>
                    <a:pt x="3537" y="1758"/>
                  </a:moveTo>
                  <a:cubicBezTo>
                    <a:pt x="3537" y="2741"/>
                    <a:pt x="2742" y="3537"/>
                    <a:pt x="1758" y="3537"/>
                  </a:cubicBezTo>
                  <a:cubicBezTo>
                    <a:pt x="775" y="3537"/>
                    <a:pt x="1" y="2741"/>
                    <a:pt x="1" y="1758"/>
                  </a:cubicBezTo>
                  <a:cubicBezTo>
                    <a:pt x="1" y="796"/>
                    <a:pt x="775" y="0"/>
                    <a:pt x="1758" y="0"/>
                  </a:cubicBezTo>
                  <a:cubicBezTo>
                    <a:pt x="2742" y="0"/>
                    <a:pt x="3537" y="796"/>
                    <a:pt x="3537" y="1758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513513" y="1718200"/>
              <a:ext cx="34550" cy="59650"/>
            </a:xfrm>
            <a:custGeom>
              <a:avLst/>
              <a:gdLst/>
              <a:ahLst/>
              <a:cxnLst/>
              <a:rect l="l" t="t" r="r" b="b"/>
              <a:pathLst>
                <a:path w="1382" h="2386" fill="none" extrusionOk="0">
                  <a:moveTo>
                    <a:pt x="1" y="2386"/>
                  </a:moveTo>
                  <a:lnTo>
                    <a:pt x="1382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495738" y="1714525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fill="none" extrusionOk="0">
                  <a:moveTo>
                    <a:pt x="2762" y="2177"/>
                  </a:moveTo>
                  <a:lnTo>
                    <a:pt x="2177" y="1"/>
                  </a:lnTo>
                  <a:lnTo>
                    <a:pt x="1" y="587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8680660" y="5517156"/>
            <a:ext cx="400096" cy="548585"/>
            <a:chOff x="8107742" y="840353"/>
            <a:chExt cx="299760" cy="406359"/>
          </a:xfrm>
        </p:grpSpPr>
        <p:sp>
          <p:nvSpPr>
            <p:cNvPr id="23" name="Google Shape;23;p2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10106667" y="3198250"/>
            <a:ext cx="260165" cy="263195"/>
            <a:chOff x="7932213" y="1463813"/>
            <a:chExt cx="127125" cy="127150"/>
          </a:xfrm>
        </p:grpSpPr>
        <p:sp>
          <p:nvSpPr>
            <p:cNvPr id="26" name="Google Shape;26;p2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2"/>
          <p:cNvSpPr/>
          <p:nvPr/>
        </p:nvSpPr>
        <p:spPr>
          <a:xfrm>
            <a:off x="9694725" y="5640627"/>
            <a:ext cx="1451388" cy="417168"/>
          </a:xfrm>
          <a:custGeom>
            <a:avLst/>
            <a:gdLst/>
            <a:ahLst/>
            <a:cxnLst/>
            <a:rect l="l" t="t" r="r" b="b"/>
            <a:pathLst>
              <a:path w="17787" h="12785" fill="none" extrusionOk="0">
                <a:moveTo>
                  <a:pt x="1" y="6801"/>
                </a:moveTo>
                <a:lnTo>
                  <a:pt x="4730" y="6801"/>
                </a:lnTo>
                <a:lnTo>
                  <a:pt x="5860" y="0"/>
                </a:lnTo>
                <a:lnTo>
                  <a:pt x="7450" y="12785"/>
                </a:lnTo>
                <a:lnTo>
                  <a:pt x="8705" y="2720"/>
                </a:lnTo>
                <a:lnTo>
                  <a:pt x="9584" y="8181"/>
                </a:lnTo>
                <a:lnTo>
                  <a:pt x="10965" y="2720"/>
                </a:lnTo>
                <a:lnTo>
                  <a:pt x="12179" y="7763"/>
                </a:lnTo>
                <a:lnTo>
                  <a:pt x="12681" y="6821"/>
                </a:lnTo>
                <a:lnTo>
                  <a:pt x="13350" y="6821"/>
                </a:lnTo>
                <a:lnTo>
                  <a:pt x="17786" y="682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pPr marL="0" marR="0" lvl="0" indent="0" algn="l" defTabSz="1220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10988943" y="3912879"/>
            <a:ext cx="156355" cy="51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pPr marL="0" marR="0" lvl="0" indent="0" algn="l" defTabSz="1220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0" name="Google Shape;30;p2"/>
          <p:cNvGrpSpPr/>
          <p:nvPr/>
        </p:nvGrpSpPr>
        <p:grpSpPr>
          <a:xfrm>
            <a:off x="9442673" y="4492344"/>
            <a:ext cx="718697" cy="855340"/>
            <a:chOff x="7035875" y="2497325"/>
            <a:chExt cx="607813" cy="715188"/>
          </a:xfrm>
        </p:grpSpPr>
        <p:sp>
          <p:nvSpPr>
            <p:cNvPr id="31" name="Google Shape;31;p2"/>
            <p:cNvSpPr/>
            <p:nvPr/>
          </p:nvSpPr>
          <p:spPr>
            <a:xfrm>
              <a:off x="7035875" y="2678254"/>
              <a:ext cx="607813" cy="534259"/>
            </a:xfrm>
            <a:custGeom>
              <a:avLst/>
              <a:gdLst/>
              <a:ahLst/>
              <a:cxnLst/>
              <a:rect l="l" t="t" r="r" b="b"/>
              <a:pathLst>
                <a:path w="41681" h="36637" extrusionOk="0">
                  <a:moveTo>
                    <a:pt x="13113" y="0"/>
                  </a:moveTo>
                  <a:cubicBezTo>
                    <a:pt x="10043" y="0"/>
                    <a:pt x="6974" y="1165"/>
                    <a:pt x="4645" y="3493"/>
                  </a:cubicBezTo>
                  <a:cubicBezTo>
                    <a:pt x="251" y="7908"/>
                    <a:pt x="0" y="14960"/>
                    <a:pt x="3913" y="19646"/>
                  </a:cubicBezTo>
                  <a:cubicBezTo>
                    <a:pt x="4143" y="19918"/>
                    <a:pt x="4394" y="20190"/>
                    <a:pt x="4645" y="20462"/>
                  </a:cubicBezTo>
                  <a:lnTo>
                    <a:pt x="20840" y="36636"/>
                  </a:lnTo>
                  <a:lnTo>
                    <a:pt x="37035" y="20462"/>
                  </a:lnTo>
                  <a:cubicBezTo>
                    <a:pt x="37286" y="20190"/>
                    <a:pt x="37537" y="19918"/>
                    <a:pt x="37768" y="19646"/>
                  </a:cubicBezTo>
                  <a:cubicBezTo>
                    <a:pt x="41680" y="14960"/>
                    <a:pt x="41429" y="7908"/>
                    <a:pt x="37035" y="3493"/>
                  </a:cubicBezTo>
                  <a:cubicBezTo>
                    <a:pt x="34706" y="1165"/>
                    <a:pt x="31632" y="0"/>
                    <a:pt x="28559" y="0"/>
                  </a:cubicBezTo>
                  <a:cubicBezTo>
                    <a:pt x="25807" y="0"/>
                    <a:pt x="23055" y="934"/>
                    <a:pt x="20840" y="2803"/>
                  </a:cubicBezTo>
                  <a:cubicBezTo>
                    <a:pt x="18616" y="934"/>
                    <a:pt x="15864" y="0"/>
                    <a:pt x="13113" y="0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0134" y="2497325"/>
              <a:ext cx="320851" cy="290691"/>
            </a:xfrm>
            <a:custGeom>
              <a:avLst/>
              <a:gdLst/>
              <a:ahLst/>
              <a:cxnLst/>
              <a:rect l="l" t="t" r="r" b="b"/>
              <a:pathLst>
                <a:path w="19585" h="17744" fill="none" extrusionOk="0">
                  <a:moveTo>
                    <a:pt x="17388" y="2177"/>
                  </a:moveTo>
                  <a:lnTo>
                    <a:pt x="17388" y="2177"/>
                  </a:lnTo>
                  <a:cubicBezTo>
                    <a:pt x="15317" y="105"/>
                    <a:pt x="12011" y="1"/>
                    <a:pt x="9793" y="1863"/>
                  </a:cubicBezTo>
                  <a:cubicBezTo>
                    <a:pt x="7596" y="1"/>
                    <a:pt x="4269" y="105"/>
                    <a:pt x="2197" y="2177"/>
                  </a:cubicBezTo>
                  <a:cubicBezTo>
                    <a:pt x="126" y="4248"/>
                    <a:pt x="1" y="7554"/>
                    <a:pt x="1842" y="9772"/>
                  </a:cubicBezTo>
                  <a:cubicBezTo>
                    <a:pt x="1946" y="9897"/>
                    <a:pt x="2072" y="10023"/>
                    <a:pt x="2197" y="10149"/>
                  </a:cubicBezTo>
                  <a:lnTo>
                    <a:pt x="9793" y="17744"/>
                  </a:lnTo>
                  <a:lnTo>
                    <a:pt x="17388" y="10149"/>
                  </a:lnTo>
                  <a:cubicBezTo>
                    <a:pt x="17514" y="10023"/>
                    <a:pt x="17639" y="9897"/>
                    <a:pt x="17744" y="9772"/>
                  </a:cubicBezTo>
                  <a:cubicBezTo>
                    <a:pt x="19585" y="7554"/>
                    <a:pt x="19459" y="4248"/>
                    <a:pt x="17388" y="2177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10974699" y="5309154"/>
            <a:ext cx="122592" cy="208028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pPr marL="0" marR="0" lvl="0" indent="0" algn="l" defTabSz="1220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10473343" y="4036930"/>
            <a:ext cx="122592" cy="208028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pPr marL="0" marR="0" lvl="0" indent="0" algn="l" defTabSz="1220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5" name="Google Shape;35;p2"/>
          <p:cNvGrpSpPr/>
          <p:nvPr/>
        </p:nvGrpSpPr>
        <p:grpSpPr>
          <a:xfrm rot="8100000">
            <a:off x="2441667" y="4997383"/>
            <a:ext cx="1158555" cy="322067"/>
            <a:chOff x="5167638" y="3426595"/>
            <a:chExt cx="1021600" cy="280780"/>
          </a:xfrm>
        </p:grpSpPr>
        <p:sp>
          <p:nvSpPr>
            <p:cNvPr id="36" name="Google Shape;36;p2"/>
            <p:cNvSpPr/>
            <p:nvPr/>
          </p:nvSpPr>
          <p:spPr>
            <a:xfrm>
              <a:off x="5625151" y="3426595"/>
              <a:ext cx="333600" cy="19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539538" y="3511200"/>
              <a:ext cx="499050" cy="196175"/>
            </a:xfrm>
            <a:custGeom>
              <a:avLst/>
              <a:gdLst/>
              <a:ahLst/>
              <a:cxnLst/>
              <a:rect l="l" t="t" r="r" b="b"/>
              <a:pathLst>
                <a:path w="19962" h="7847" fill="none" extrusionOk="0">
                  <a:moveTo>
                    <a:pt x="1" y="7847"/>
                  </a:moveTo>
                  <a:lnTo>
                    <a:pt x="1" y="0"/>
                  </a:lnTo>
                  <a:lnTo>
                    <a:pt x="19962" y="0"/>
                  </a:lnTo>
                  <a:lnTo>
                    <a:pt x="19962" y="7847"/>
                  </a:ln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454288" y="3511200"/>
              <a:ext cx="85275" cy="196175"/>
            </a:xfrm>
            <a:custGeom>
              <a:avLst/>
              <a:gdLst/>
              <a:ahLst/>
              <a:cxnLst/>
              <a:rect l="l" t="t" r="r" b="b"/>
              <a:pathLst>
                <a:path w="3411" h="7847" fill="none" extrusionOk="0">
                  <a:moveTo>
                    <a:pt x="3411" y="7847"/>
                  </a:moveTo>
                  <a:lnTo>
                    <a:pt x="3411" y="0"/>
                  </a:lnTo>
                  <a:lnTo>
                    <a:pt x="0" y="3934"/>
                  </a:lnTo>
                  <a:close/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67638" y="3609550"/>
              <a:ext cx="286675" cy="25"/>
            </a:xfrm>
            <a:custGeom>
              <a:avLst/>
              <a:gdLst/>
              <a:ahLst/>
              <a:cxnLst/>
              <a:rect l="l" t="t" r="r" b="b"/>
              <a:pathLst>
                <a:path w="11467" h="1" fill="none" extrusionOk="0">
                  <a:moveTo>
                    <a:pt x="11466" y="0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38563" y="3609550"/>
              <a:ext cx="150675" cy="25"/>
            </a:xfrm>
            <a:custGeom>
              <a:avLst/>
              <a:gdLst/>
              <a:ahLst/>
              <a:cxnLst/>
              <a:rect l="l" t="t" r="r" b="b"/>
              <a:pathLst>
                <a:path w="6027" h="1" fill="none" extrusionOk="0">
                  <a:moveTo>
                    <a:pt x="1" y="0"/>
                  </a:moveTo>
                  <a:lnTo>
                    <a:pt x="6027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189213" y="3521150"/>
              <a:ext cx="25" cy="176825"/>
            </a:xfrm>
            <a:custGeom>
              <a:avLst/>
              <a:gdLst/>
              <a:ahLst/>
              <a:cxnLst/>
              <a:rect l="l" t="t" r="r" b="b"/>
              <a:pathLst>
                <a:path w="1" h="7073" fill="none" extrusionOk="0">
                  <a:moveTo>
                    <a:pt x="1" y="7072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5801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874838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79166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1" y="2804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70851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0" y="280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625863" y="3637275"/>
              <a:ext cx="25" cy="70100"/>
            </a:xfrm>
            <a:custGeom>
              <a:avLst/>
              <a:gdLst/>
              <a:ahLst/>
              <a:cxnLst/>
              <a:rect l="l" t="t" r="r" b="b"/>
              <a:pathLst>
                <a:path w="1" h="2804" fill="none" extrusionOk="0">
                  <a:moveTo>
                    <a:pt x="0" y="280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98195" y="4697941"/>
            <a:ext cx="400096" cy="548585"/>
            <a:chOff x="8107742" y="840353"/>
            <a:chExt cx="299760" cy="406359"/>
          </a:xfrm>
        </p:grpSpPr>
        <p:sp>
          <p:nvSpPr>
            <p:cNvPr id="48" name="Google Shape;48;p2"/>
            <p:cNvSpPr/>
            <p:nvPr/>
          </p:nvSpPr>
          <p:spPr>
            <a:xfrm>
              <a:off x="8107742" y="869102"/>
              <a:ext cx="225509" cy="377609"/>
            </a:xfrm>
            <a:custGeom>
              <a:avLst/>
              <a:gdLst/>
              <a:ahLst/>
              <a:cxnLst/>
              <a:rect l="l" t="t" r="r" b="b"/>
              <a:pathLst>
                <a:path w="6236" h="10442" extrusionOk="0">
                  <a:moveTo>
                    <a:pt x="3118" y="1"/>
                  </a:moveTo>
                  <a:cubicBezTo>
                    <a:pt x="3118" y="1"/>
                    <a:pt x="0" y="5608"/>
                    <a:pt x="0" y="7324"/>
                  </a:cubicBezTo>
                  <a:cubicBezTo>
                    <a:pt x="0" y="9061"/>
                    <a:pt x="1402" y="10442"/>
                    <a:pt x="3118" y="10442"/>
                  </a:cubicBezTo>
                  <a:cubicBezTo>
                    <a:pt x="4833" y="10442"/>
                    <a:pt x="6235" y="9061"/>
                    <a:pt x="6235" y="7324"/>
                  </a:cubicBezTo>
                  <a:cubicBezTo>
                    <a:pt x="6235" y="5608"/>
                    <a:pt x="3118" y="1"/>
                    <a:pt x="3118" y="1"/>
                  </a:cubicBezTo>
                  <a:close/>
                </a:path>
              </a:pathLst>
            </a:custGeom>
            <a:solidFill>
              <a:srgbClr val="B2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81233" y="840353"/>
              <a:ext cx="226269" cy="378368"/>
            </a:xfrm>
            <a:custGeom>
              <a:avLst/>
              <a:gdLst/>
              <a:ahLst/>
              <a:cxnLst/>
              <a:rect l="l" t="t" r="r" b="b"/>
              <a:pathLst>
                <a:path w="6257" h="10463" fill="none" extrusionOk="0">
                  <a:moveTo>
                    <a:pt x="6257" y="7345"/>
                  </a:moveTo>
                  <a:cubicBezTo>
                    <a:pt x="6257" y="9081"/>
                    <a:pt x="4855" y="10462"/>
                    <a:pt x="3118" y="10462"/>
                  </a:cubicBezTo>
                  <a:cubicBezTo>
                    <a:pt x="1402" y="10462"/>
                    <a:pt x="1" y="9060"/>
                    <a:pt x="1" y="7345"/>
                  </a:cubicBezTo>
                  <a:cubicBezTo>
                    <a:pt x="1" y="5608"/>
                    <a:pt x="3118" y="1"/>
                    <a:pt x="3118" y="1"/>
                  </a:cubicBezTo>
                  <a:cubicBezTo>
                    <a:pt x="3118" y="1"/>
                    <a:pt x="6257" y="5629"/>
                    <a:pt x="6257" y="7345"/>
                  </a:cubicBezTo>
                  <a:close/>
                </a:path>
              </a:pathLst>
            </a:custGeom>
            <a:noFill/>
            <a:ln w="28575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2"/>
          <p:cNvGrpSpPr/>
          <p:nvPr/>
        </p:nvGrpSpPr>
        <p:grpSpPr>
          <a:xfrm flipH="1">
            <a:off x="2043383" y="4031751"/>
            <a:ext cx="260165" cy="263195"/>
            <a:chOff x="7932213" y="1463813"/>
            <a:chExt cx="127125" cy="127150"/>
          </a:xfrm>
        </p:grpSpPr>
        <p:sp>
          <p:nvSpPr>
            <p:cNvPr id="51" name="Google Shape;51;p2"/>
            <p:cNvSpPr/>
            <p:nvPr/>
          </p:nvSpPr>
          <p:spPr>
            <a:xfrm>
              <a:off x="7932213" y="1527113"/>
              <a:ext cx="127125" cy="25"/>
            </a:xfrm>
            <a:custGeom>
              <a:avLst/>
              <a:gdLst/>
              <a:ahLst/>
              <a:cxnLst/>
              <a:rect l="l" t="t" r="r" b="b"/>
              <a:pathLst>
                <a:path w="5085" h="1" fill="none" extrusionOk="0">
                  <a:moveTo>
                    <a:pt x="0" y="1"/>
                  </a:moveTo>
                  <a:lnTo>
                    <a:pt x="5085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996013" y="1463813"/>
              <a:ext cx="25" cy="127150"/>
            </a:xfrm>
            <a:custGeom>
              <a:avLst/>
              <a:gdLst/>
              <a:ahLst/>
              <a:cxnLst/>
              <a:rect l="l" t="t" r="r" b="b"/>
              <a:pathLst>
                <a:path w="1" h="5086" fill="none" extrusionOk="0">
                  <a:moveTo>
                    <a:pt x="1" y="5085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20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2"/>
          <p:cNvSpPr/>
          <p:nvPr/>
        </p:nvSpPr>
        <p:spPr>
          <a:xfrm flipH="1">
            <a:off x="939492" y="5573328"/>
            <a:ext cx="1451388" cy="417168"/>
          </a:xfrm>
          <a:custGeom>
            <a:avLst/>
            <a:gdLst/>
            <a:ahLst/>
            <a:cxnLst/>
            <a:rect l="l" t="t" r="r" b="b"/>
            <a:pathLst>
              <a:path w="17787" h="12785" fill="none" extrusionOk="0">
                <a:moveTo>
                  <a:pt x="1" y="6801"/>
                </a:moveTo>
                <a:lnTo>
                  <a:pt x="4730" y="6801"/>
                </a:lnTo>
                <a:lnTo>
                  <a:pt x="5860" y="0"/>
                </a:lnTo>
                <a:lnTo>
                  <a:pt x="7450" y="12785"/>
                </a:lnTo>
                <a:lnTo>
                  <a:pt x="8705" y="2720"/>
                </a:lnTo>
                <a:lnTo>
                  <a:pt x="9584" y="8181"/>
                </a:lnTo>
                <a:lnTo>
                  <a:pt x="10965" y="2720"/>
                </a:lnTo>
                <a:lnTo>
                  <a:pt x="12179" y="7763"/>
                </a:lnTo>
                <a:lnTo>
                  <a:pt x="12681" y="6821"/>
                </a:lnTo>
                <a:lnTo>
                  <a:pt x="13350" y="6821"/>
                </a:lnTo>
                <a:lnTo>
                  <a:pt x="17786" y="682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pPr marL="0" marR="0" lvl="0" indent="0" algn="l" defTabSz="1220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/>
          <p:nvPr/>
        </p:nvSpPr>
        <p:spPr>
          <a:xfrm flipH="1">
            <a:off x="939507" y="4237498"/>
            <a:ext cx="156355" cy="51"/>
          </a:xfrm>
          <a:custGeom>
            <a:avLst/>
            <a:gdLst/>
            <a:ahLst/>
            <a:cxnLst/>
            <a:rect l="l" t="t" r="r" b="b"/>
            <a:pathLst>
              <a:path w="3056" h="1" fill="none" extrusionOk="0">
                <a:moveTo>
                  <a:pt x="1" y="1"/>
                </a:moveTo>
                <a:lnTo>
                  <a:pt x="3055" y="1"/>
                </a:ln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pPr marL="0" marR="0" lvl="0" indent="0" algn="l" defTabSz="1220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/>
          <p:nvPr/>
        </p:nvSpPr>
        <p:spPr>
          <a:xfrm flipH="1">
            <a:off x="1099107" y="3328190"/>
            <a:ext cx="122592" cy="207993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pPr marL="0" marR="0" lvl="0" indent="0" algn="l" defTabSz="1220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Google Shape;56;p2"/>
          <p:cNvSpPr/>
          <p:nvPr/>
        </p:nvSpPr>
        <p:spPr>
          <a:xfrm flipH="1">
            <a:off x="3181145" y="5735817"/>
            <a:ext cx="122592" cy="207993"/>
          </a:xfrm>
          <a:custGeom>
            <a:avLst/>
            <a:gdLst/>
            <a:ahLst/>
            <a:cxnLst/>
            <a:rect l="l" t="t" r="r" b="b"/>
            <a:pathLst>
              <a:path w="3118" h="5232" extrusionOk="0">
                <a:moveTo>
                  <a:pt x="1549" y="1"/>
                </a:moveTo>
                <a:cubicBezTo>
                  <a:pt x="1549" y="1"/>
                  <a:pt x="0" y="2804"/>
                  <a:pt x="0" y="3662"/>
                </a:cubicBezTo>
                <a:cubicBezTo>
                  <a:pt x="0" y="4520"/>
                  <a:pt x="691" y="5231"/>
                  <a:pt x="1549" y="5231"/>
                </a:cubicBezTo>
                <a:cubicBezTo>
                  <a:pt x="2407" y="5231"/>
                  <a:pt x="3118" y="4520"/>
                  <a:pt x="3118" y="3662"/>
                </a:cubicBezTo>
                <a:cubicBezTo>
                  <a:pt x="3118" y="2804"/>
                  <a:pt x="1549" y="1"/>
                  <a:pt x="1549" y="1"/>
                </a:cubicBezTo>
                <a:close/>
              </a:path>
            </a:pathLst>
          </a:custGeom>
          <a:solidFill>
            <a:srgbClr val="B20909"/>
          </a:solidFill>
          <a:ln>
            <a:noFill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pPr marL="0" marR="0" lvl="0" indent="0" algn="l" defTabSz="1220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7" name="Google Shape;57;p2"/>
          <p:cNvGrpSpPr/>
          <p:nvPr/>
        </p:nvGrpSpPr>
        <p:grpSpPr>
          <a:xfrm>
            <a:off x="519868" y="-274188"/>
            <a:ext cx="11165619" cy="6852469"/>
            <a:chOff x="342700" y="-203103"/>
            <a:chExt cx="8365500" cy="5075903"/>
          </a:xfrm>
        </p:grpSpPr>
        <p:cxnSp>
          <p:nvCxnSpPr>
            <p:cNvPr id="58" name="Google Shape;58;p2"/>
            <p:cNvCxnSpPr/>
            <p:nvPr/>
          </p:nvCxnSpPr>
          <p:spPr>
            <a:xfrm>
              <a:off x="342700" y="4869677"/>
              <a:ext cx="8365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/>
            <p:nvPr/>
          </p:nvCxnSpPr>
          <p:spPr>
            <a:xfrm rot="10800000">
              <a:off x="8692955" y="529100"/>
              <a:ext cx="0" cy="4343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0" name="Google Shape;60;p2"/>
            <p:cNvGrpSpPr/>
            <p:nvPr/>
          </p:nvGrpSpPr>
          <p:grpSpPr>
            <a:xfrm>
              <a:off x="4525206" y="-66000"/>
              <a:ext cx="4173513" cy="606320"/>
              <a:chOff x="4531667" y="221864"/>
              <a:chExt cx="4173513" cy="606320"/>
            </a:xfrm>
          </p:grpSpPr>
          <p:cxnSp>
            <p:nvCxnSpPr>
              <p:cNvPr id="61" name="Google Shape;61;p2"/>
              <p:cNvCxnSpPr/>
              <p:nvPr/>
            </p:nvCxnSpPr>
            <p:spPr>
              <a:xfrm>
                <a:off x="4919780" y="828184"/>
                <a:ext cx="3785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" name="Google Shape;62;p2"/>
              <p:cNvSpPr/>
              <p:nvPr/>
            </p:nvSpPr>
            <p:spPr>
              <a:xfrm>
                <a:off x="4531667" y="221864"/>
                <a:ext cx="409560" cy="606279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27160" fill="none" extrusionOk="0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miter lim="209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204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" name="Google Shape;63;p2"/>
            <p:cNvGrpSpPr/>
            <p:nvPr/>
          </p:nvGrpSpPr>
          <p:grpSpPr>
            <a:xfrm>
              <a:off x="4383358" y="-203103"/>
              <a:ext cx="273654" cy="399438"/>
              <a:chOff x="4389820" y="8562"/>
              <a:chExt cx="273654" cy="399438"/>
            </a:xfrm>
          </p:grpSpPr>
          <p:grpSp>
            <p:nvGrpSpPr>
              <p:cNvPr id="64" name="Google Shape;64;p2"/>
              <p:cNvGrpSpPr/>
              <p:nvPr/>
            </p:nvGrpSpPr>
            <p:grpSpPr>
              <a:xfrm>
                <a:off x="4389820" y="8562"/>
                <a:ext cx="273654" cy="393837"/>
                <a:chOff x="228120" y="8562"/>
                <a:chExt cx="273654" cy="393837"/>
              </a:xfrm>
            </p:grpSpPr>
            <p:sp>
              <p:nvSpPr>
                <p:cNvPr id="65" name="Google Shape;65;p2"/>
                <p:cNvSpPr/>
                <p:nvPr/>
              </p:nvSpPr>
              <p:spPr>
                <a:xfrm>
                  <a:off x="228120" y="8562"/>
                  <a:ext cx="273654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4" h="2282" fill="none" extrusionOk="0">
                      <a:moveTo>
                        <a:pt x="1" y="1"/>
                      </a:moveTo>
                      <a:lnTo>
                        <a:pt x="8224" y="1"/>
                      </a:lnTo>
                      <a:lnTo>
                        <a:pt x="8224" y="2281"/>
                      </a:lnTo>
                      <a:lnTo>
                        <a:pt x="1" y="22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339369" y="107423"/>
                  <a:ext cx="59924" cy="294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1" h="3307" fill="none" extrusionOk="0">
                      <a:moveTo>
                        <a:pt x="1" y="0"/>
                      </a:moveTo>
                      <a:lnTo>
                        <a:pt x="1800" y="0"/>
                      </a:lnTo>
                      <a:lnTo>
                        <a:pt x="1800" y="3306"/>
                      </a:lnTo>
                      <a:lnTo>
                        <a:pt x="1" y="330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2857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7" name="Google Shape;67;p2"/>
              <p:cNvSpPr/>
              <p:nvPr/>
            </p:nvSpPr>
            <p:spPr>
              <a:xfrm>
                <a:off x="4507931" y="117000"/>
                <a:ext cx="45600" cy="291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204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393781" y="14275"/>
                <a:ext cx="262500" cy="91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204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>
              <a:off x="356280" y="346226"/>
              <a:ext cx="2069979" cy="4526574"/>
              <a:chOff x="356280" y="346226"/>
              <a:chExt cx="2069979" cy="4526574"/>
            </a:xfrm>
          </p:grpSpPr>
          <p:grpSp>
            <p:nvGrpSpPr>
              <p:cNvPr id="70" name="Google Shape;70;p2"/>
              <p:cNvGrpSpPr/>
              <p:nvPr/>
            </p:nvGrpSpPr>
            <p:grpSpPr>
              <a:xfrm rot="10800000">
                <a:off x="356996" y="346226"/>
                <a:ext cx="835344" cy="748597"/>
                <a:chOff x="1655300" y="2765876"/>
                <a:chExt cx="767780" cy="748597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1655300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3" name="Google Shape;73;p2"/>
              <p:cNvSpPr/>
              <p:nvPr/>
            </p:nvSpPr>
            <p:spPr>
              <a:xfrm>
                <a:off x="845100" y="840150"/>
                <a:ext cx="705900" cy="313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204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74" name="Google Shape;74;p2"/>
              <p:cNvGrpSpPr/>
              <p:nvPr/>
            </p:nvGrpSpPr>
            <p:grpSpPr>
              <a:xfrm>
                <a:off x="1238556" y="1951751"/>
                <a:ext cx="1187682" cy="1574424"/>
                <a:chOff x="1651404" y="1940052"/>
                <a:chExt cx="1187682" cy="1574424"/>
              </a:xfrm>
            </p:grpSpPr>
            <p:sp>
              <p:nvSpPr>
                <p:cNvPr id="75" name="Google Shape;75;p2"/>
                <p:cNvSpPr/>
                <p:nvPr/>
              </p:nvSpPr>
              <p:spPr>
                <a:xfrm>
                  <a:off x="1651404" y="2765878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 flipH="1">
                  <a:off x="2007073" y="2765876"/>
                  <a:ext cx="416007" cy="74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 rot="10800000" flipH="1">
                  <a:off x="2423080" y="2386808"/>
                  <a:ext cx="416007" cy="752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7" h="27160" fill="none" extrusionOk="0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w="28575" cap="rnd" cmpd="sng">
                  <a:solidFill>
                    <a:schemeClr val="dk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78" name="Google Shape;78;p2"/>
                <p:cNvCxnSpPr/>
                <p:nvPr/>
              </p:nvCxnSpPr>
              <p:spPr>
                <a:xfrm rot="10800000">
                  <a:off x="1651404" y="1940052"/>
                  <a:ext cx="0" cy="862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9" name="Google Shape;79;p2"/>
              <p:cNvSpPr/>
              <p:nvPr/>
            </p:nvSpPr>
            <p:spPr>
              <a:xfrm>
                <a:off x="715761" y="1203911"/>
                <a:ext cx="718225" cy="870450"/>
              </a:xfrm>
              <a:custGeom>
                <a:avLst/>
                <a:gdLst/>
                <a:ahLst/>
                <a:cxnLst/>
                <a:rect l="l" t="t" r="r" b="b"/>
                <a:pathLst>
                  <a:path w="28729" h="34818" extrusionOk="0">
                    <a:moveTo>
                      <a:pt x="1" y="0"/>
                    </a:moveTo>
                    <a:lnTo>
                      <a:pt x="1" y="22117"/>
                    </a:lnTo>
                    <a:cubicBezTo>
                      <a:pt x="1" y="25192"/>
                      <a:pt x="1758" y="27871"/>
                      <a:pt x="4332" y="29189"/>
                    </a:cubicBezTo>
                    <a:cubicBezTo>
                      <a:pt x="6529" y="32599"/>
                      <a:pt x="10191" y="34817"/>
                      <a:pt x="14354" y="34817"/>
                    </a:cubicBezTo>
                    <a:cubicBezTo>
                      <a:pt x="18518" y="34817"/>
                      <a:pt x="22201" y="32599"/>
                      <a:pt x="24377" y="29189"/>
                    </a:cubicBezTo>
                    <a:cubicBezTo>
                      <a:pt x="26950" y="27871"/>
                      <a:pt x="28729" y="25192"/>
                      <a:pt x="28729" y="22117"/>
                    </a:cubicBezTo>
                    <a:lnTo>
                      <a:pt x="28729" y="0"/>
                    </a:ln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204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793762" y="838799"/>
                <a:ext cx="783625" cy="1227200"/>
              </a:xfrm>
              <a:custGeom>
                <a:avLst/>
                <a:gdLst/>
                <a:ahLst/>
                <a:cxnLst/>
                <a:rect l="l" t="t" r="r" b="b"/>
                <a:pathLst>
                  <a:path w="31345" h="49088" extrusionOk="0">
                    <a:moveTo>
                      <a:pt x="15672" y="1779"/>
                    </a:moveTo>
                    <a:cubicBezTo>
                      <a:pt x="16405" y="1779"/>
                      <a:pt x="16970" y="2365"/>
                      <a:pt x="16970" y="3077"/>
                    </a:cubicBezTo>
                    <a:cubicBezTo>
                      <a:pt x="16970" y="3788"/>
                      <a:pt x="16405" y="4374"/>
                      <a:pt x="15672" y="4374"/>
                    </a:cubicBezTo>
                    <a:cubicBezTo>
                      <a:pt x="14961" y="4374"/>
                      <a:pt x="14375" y="3788"/>
                      <a:pt x="14375" y="3077"/>
                    </a:cubicBezTo>
                    <a:cubicBezTo>
                      <a:pt x="14375" y="2365"/>
                      <a:pt x="14961" y="1779"/>
                      <a:pt x="15672" y="1779"/>
                    </a:cubicBezTo>
                    <a:close/>
                    <a:moveTo>
                      <a:pt x="8663" y="1"/>
                    </a:moveTo>
                    <a:cubicBezTo>
                      <a:pt x="3892" y="1"/>
                      <a:pt x="1" y="3893"/>
                      <a:pt x="1" y="8663"/>
                    </a:cubicBezTo>
                    <a:lnTo>
                      <a:pt x="1" y="33772"/>
                    </a:lnTo>
                    <a:cubicBezTo>
                      <a:pt x="1" y="37350"/>
                      <a:pt x="2177" y="40404"/>
                      <a:pt x="5252" y="41723"/>
                    </a:cubicBezTo>
                    <a:cubicBezTo>
                      <a:pt x="7219" y="44422"/>
                      <a:pt x="10211" y="46326"/>
                      <a:pt x="13664" y="46870"/>
                    </a:cubicBezTo>
                    <a:lnTo>
                      <a:pt x="13664" y="49088"/>
                    </a:lnTo>
                    <a:lnTo>
                      <a:pt x="17702" y="49088"/>
                    </a:lnTo>
                    <a:lnTo>
                      <a:pt x="17702" y="46870"/>
                    </a:lnTo>
                    <a:cubicBezTo>
                      <a:pt x="21133" y="46326"/>
                      <a:pt x="24126" y="44422"/>
                      <a:pt x="26092" y="41723"/>
                    </a:cubicBezTo>
                    <a:cubicBezTo>
                      <a:pt x="29189" y="40404"/>
                      <a:pt x="31344" y="37329"/>
                      <a:pt x="31344" y="33772"/>
                    </a:cubicBezTo>
                    <a:lnTo>
                      <a:pt x="31344" y="8663"/>
                    </a:lnTo>
                    <a:cubicBezTo>
                      <a:pt x="31344" y="3872"/>
                      <a:pt x="27473" y="1"/>
                      <a:pt x="22682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204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6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1" name="Google Shape;81;p2"/>
              <p:cNvGrpSpPr/>
              <p:nvPr/>
            </p:nvGrpSpPr>
            <p:grpSpPr>
              <a:xfrm>
                <a:off x="875111" y="986705"/>
                <a:ext cx="85800" cy="782973"/>
                <a:chOff x="1270825" y="1135225"/>
                <a:chExt cx="85800" cy="558150"/>
              </a:xfrm>
            </p:grpSpPr>
            <p:sp>
              <p:nvSpPr>
                <p:cNvPr id="82" name="Google Shape;82;p2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1270825" y="1135225"/>
                  <a:ext cx="858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1270825" y="12095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1270825" y="12843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270825" y="135857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0"/>
                      </a:moveTo>
                      <a:lnTo>
                        <a:pt x="3432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1270825" y="143285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1270825" y="1507125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1270825" y="15814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1270825" y="1656200"/>
                  <a:ext cx="858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2" h="1" fill="none" extrusionOk="0">
                      <a:moveTo>
                        <a:pt x="0" y="1"/>
                      </a:moveTo>
                      <a:lnTo>
                        <a:pt x="3432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270825" y="117235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1270825" y="124662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1270825" y="132142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1270825" y="139570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1"/>
                      </a:moveTo>
                      <a:lnTo>
                        <a:pt x="1716" y="1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1270825" y="147000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1270825" y="154427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270825" y="1619075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1270825" y="1693350"/>
                  <a:ext cx="429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" h="1" fill="none" extrusionOk="0">
                      <a:moveTo>
                        <a:pt x="0" y="0"/>
                      </a:moveTo>
                      <a:lnTo>
                        <a:pt x="1716" y="0"/>
                      </a:lnTo>
                    </a:path>
                  </a:pathLst>
                </a:custGeom>
                <a:solidFill>
                  <a:schemeClr val="lt1"/>
                </a:solidFill>
                <a:ln w="13075" cap="rnd" cmpd="sng">
                  <a:solidFill>
                    <a:schemeClr val="lt1"/>
                  </a:solidFill>
                  <a:prstDash val="solid"/>
                  <a:miter lim="2092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1220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69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06" name="Google Shape;106;p2"/>
              <p:cNvCxnSpPr/>
              <p:nvPr/>
            </p:nvCxnSpPr>
            <p:spPr>
              <a:xfrm>
                <a:off x="2426259" y="2242651"/>
                <a:ext cx="0" cy="313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" name="Google Shape;107;p2"/>
              <p:cNvCxnSpPr/>
              <p:nvPr/>
            </p:nvCxnSpPr>
            <p:spPr>
              <a:xfrm rot="10800000" flipH="1">
                <a:off x="356280" y="836900"/>
                <a:ext cx="900" cy="4035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1097854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1315-4D07-4160-A38E-400E92851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8" y="1136393"/>
            <a:ext cx="9153525" cy="2417445"/>
          </a:xfrm>
        </p:spPr>
        <p:txBody>
          <a:bodyPr anchor="b"/>
          <a:lstStyle>
            <a:lvl1pPr algn="ctr">
              <a:defRPr sz="600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8A111B-DD2D-4DE0-89CC-78504D063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647063"/>
            <a:ext cx="9153525" cy="1676459"/>
          </a:xfrm>
        </p:spPr>
        <p:txBody>
          <a:bodyPr/>
          <a:lstStyle>
            <a:lvl1pPr marL="0" indent="0" algn="ctr">
              <a:buNone/>
              <a:defRPr sz="2402"/>
            </a:lvl1pPr>
            <a:lvl2pPr marL="457657" indent="0" algn="ctr">
              <a:buNone/>
              <a:defRPr sz="2002"/>
            </a:lvl2pPr>
            <a:lvl3pPr marL="915314" indent="0" algn="ctr">
              <a:buNone/>
              <a:defRPr sz="1802"/>
            </a:lvl3pPr>
            <a:lvl4pPr marL="1372972" indent="0" algn="ctr">
              <a:buNone/>
              <a:defRPr sz="1602"/>
            </a:lvl4pPr>
            <a:lvl5pPr marL="1830629" indent="0" algn="ctr">
              <a:buNone/>
              <a:defRPr sz="1602"/>
            </a:lvl5pPr>
            <a:lvl6pPr marL="2288286" indent="0" algn="ctr">
              <a:buNone/>
              <a:defRPr sz="1602"/>
            </a:lvl6pPr>
            <a:lvl7pPr marL="2745943" indent="0" algn="ctr">
              <a:buNone/>
              <a:defRPr sz="1602"/>
            </a:lvl7pPr>
            <a:lvl8pPr marL="3203600" indent="0" algn="ctr">
              <a:buNone/>
              <a:defRPr sz="1602"/>
            </a:lvl8pPr>
            <a:lvl9pPr marL="3661258" indent="0" algn="ctr">
              <a:buNone/>
              <a:defRPr sz="160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C8C7D-2750-4899-9F8D-BABA0D7A3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67A82-14AC-439A-8485-497F6B1F9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3ED39-05EB-4408-A251-03AD9A35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46254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125"/>
            <a:ext cx="12204700" cy="69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961000" y="915429"/>
            <a:ext cx="6449111" cy="495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9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9pPr>
          </a:lstStyle>
          <a:p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961000" y="1273625"/>
            <a:ext cx="6449111" cy="85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84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2"/>
          </p:nvPr>
        </p:nvSpPr>
        <p:spPr>
          <a:xfrm>
            <a:off x="961000" y="2399634"/>
            <a:ext cx="6449111" cy="495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9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9pPr>
          </a:lstStyle>
          <a:p>
            <a:endParaRPr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3"/>
          </p:nvPr>
        </p:nvSpPr>
        <p:spPr>
          <a:xfrm>
            <a:off x="961000" y="2757830"/>
            <a:ext cx="6449111" cy="85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84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4"/>
          </p:nvPr>
        </p:nvSpPr>
        <p:spPr>
          <a:xfrm>
            <a:off x="961000" y="3874509"/>
            <a:ext cx="6449111" cy="495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9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9pPr>
          </a:lstStyle>
          <a:p>
            <a:endParaRPr dirty="0"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5"/>
          </p:nvPr>
        </p:nvSpPr>
        <p:spPr>
          <a:xfrm>
            <a:off x="961000" y="4232705"/>
            <a:ext cx="6449111" cy="85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84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6"/>
          </p:nvPr>
        </p:nvSpPr>
        <p:spPr>
          <a:xfrm>
            <a:off x="961000" y="5385998"/>
            <a:ext cx="6449111" cy="495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9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9pPr>
          </a:lstStyle>
          <a:p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7"/>
          </p:nvPr>
        </p:nvSpPr>
        <p:spPr>
          <a:xfrm>
            <a:off x="961000" y="5744192"/>
            <a:ext cx="6449111" cy="85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84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096850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125"/>
            <a:ext cx="12204700" cy="69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961000" y="915429"/>
            <a:ext cx="6449111" cy="495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9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9pPr>
          </a:lstStyle>
          <a:p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961000" y="1273625"/>
            <a:ext cx="6449111" cy="85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84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2"/>
          </p:nvPr>
        </p:nvSpPr>
        <p:spPr>
          <a:xfrm>
            <a:off x="961000" y="2399634"/>
            <a:ext cx="6449111" cy="495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9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9pPr>
          </a:lstStyle>
          <a:p>
            <a:endParaRPr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3"/>
          </p:nvPr>
        </p:nvSpPr>
        <p:spPr>
          <a:xfrm>
            <a:off x="961000" y="2757830"/>
            <a:ext cx="6449111" cy="85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84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4"/>
          </p:nvPr>
        </p:nvSpPr>
        <p:spPr>
          <a:xfrm>
            <a:off x="961000" y="3874509"/>
            <a:ext cx="6449111" cy="495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9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9pPr>
          </a:lstStyle>
          <a:p>
            <a:endParaRPr dirty="0"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5"/>
          </p:nvPr>
        </p:nvSpPr>
        <p:spPr>
          <a:xfrm>
            <a:off x="961000" y="4232705"/>
            <a:ext cx="6449111" cy="85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84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6"/>
          </p:nvPr>
        </p:nvSpPr>
        <p:spPr>
          <a:xfrm>
            <a:off x="961000" y="5385998"/>
            <a:ext cx="6449111" cy="495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9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60"/>
            </a:lvl9pPr>
          </a:lstStyle>
          <a:p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7"/>
          </p:nvPr>
        </p:nvSpPr>
        <p:spPr>
          <a:xfrm>
            <a:off x="961000" y="5744192"/>
            <a:ext cx="6449111" cy="85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84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2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828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125"/>
            <a:ext cx="12204700" cy="69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961000" y="915428"/>
            <a:ext cx="6449111" cy="495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33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9pPr>
          </a:lstStyle>
          <a:p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961000" y="1273625"/>
            <a:ext cx="6449111" cy="85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86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2"/>
          </p:nvPr>
        </p:nvSpPr>
        <p:spPr>
          <a:xfrm>
            <a:off x="961000" y="2399634"/>
            <a:ext cx="6449111" cy="495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33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9pPr>
          </a:lstStyle>
          <a:p>
            <a:endParaRPr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3"/>
          </p:nvPr>
        </p:nvSpPr>
        <p:spPr>
          <a:xfrm>
            <a:off x="961000" y="2757830"/>
            <a:ext cx="6449111" cy="85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86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4"/>
          </p:nvPr>
        </p:nvSpPr>
        <p:spPr>
          <a:xfrm>
            <a:off x="961000" y="3874509"/>
            <a:ext cx="6449111" cy="495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33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9pPr>
          </a:lstStyle>
          <a:p>
            <a:endParaRPr dirty="0"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5"/>
          </p:nvPr>
        </p:nvSpPr>
        <p:spPr>
          <a:xfrm>
            <a:off x="961000" y="4232705"/>
            <a:ext cx="6449111" cy="85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86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6"/>
          </p:nvPr>
        </p:nvSpPr>
        <p:spPr>
          <a:xfrm>
            <a:off x="961000" y="5385998"/>
            <a:ext cx="6449111" cy="495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33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9"/>
            </a:lvl9pPr>
          </a:lstStyle>
          <a:p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7"/>
          </p:nvPr>
        </p:nvSpPr>
        <p:spPr>
          <a:xfrm>
            <a:off x="961000" y="5744192"/>
            <a:ext cx="6449111" cy="85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86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idact Gothic"/>
              <a:buNone/>
              <a:defRPr sz="1335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F09D-CD9C-4128-82E5-629A0C51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B8F86-CAFE-45A4-B6DC-DDC091DA5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857E2-ED3C-4DF3-9B3C-E91FAC187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BD154-BA7C-466C-A9E3-C3AE159D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5F5EF-0EC4-4CB0-9683-3D628E1F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5983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F09D-CD9C-4128-82E5-629A0C51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B8F86-CAFE-45A4-B6DC-DDC091DA5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857E2-ED3C-4DF3-9B3C-E91FAC187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BD154-BA7C-466C-A9E3-C3AE159D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5F5EF-0EC4-4CB0-9683-3D628E1F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4469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F09D-CD9C-4128-82E5-629A0C51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B8F86-CAFE-45A4-B6DC-DDC091DA5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857E2-ED3C-4DF3-9B3C-E91FAC187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BD154-BA7C-466C-A9E3-C3AE159D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5F5EF-0EC4-4CB0-9683-3D628E1F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127629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F09D-CD9C-4128-82E5-629A0C51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B8F86-CAFE-45A4-B6DC-DDC091DA5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857E2-ED3C-4DF3-9B3C-E91FAC187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BD154-BA7C-466C-A9E3-C3AE159D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5F5EF-0EC4-4CB0-9683-3D628E1F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95361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F09D-CD9C-4128-82E5-629A0C51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B8F86-CAFE-45A4-B6DC-DDC091DA5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857E2-ED3C-4DF3-9B3C-E91FAC187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BD154-BA7C-466C-A9E3-C3AE159D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5F5EF-0EC4-4CB0-9683-3D628E1F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19673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F09D-CD9C-4128-82E5-629A0C51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B8F86-CAFE-45A4-B6DC-DDC091DA5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857E2-ED3C-4DF3-9B3C-E91FAC187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BD154-BA7C-466C-A9E3-C3AE159D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5F5EF-0EC4-4CB0-9683-3D628E1F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68259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F09D-CD9C-4128-82E5-629A0C51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B8F86-CAFE-45A4-B6DC-DDC091DA5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857E2-ED3C-4DF3-9B3C-E91FAC187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BD154-BA7C-466C-A9E3-C3AE159D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5F5EF-0EC4-4CB0-9683-3D628E1F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51039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F09D-CD9C-4128-82E5-629A0C51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B8F86-CAFE-45A4-B6DC-DDC091DA5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857E2-ED3C-4DF3-9B3C-E91FAC187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BD154-BA7C-466C-A9E3-C3AE159D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5F5EF-0EC4-4CB0-9683-3D628E1F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9240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F09D-CD9C-4128-82E5-629A0C51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B8F86-CAFE-45A4-B6DC-DDC091DA5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857E2-ED3C-4DF3-9B3C-E91FAC187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BD154-BA7C-466C-A9E3-C3AE159D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5F5EF-0EC4-4CB0-9683-3D628E1F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65448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F09D-CD9C-4128-82E5-629A0C51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B8F86-CAFE-45A4-B6DC-DDC091DA5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857E2-ED3C-4DF3-9B3C-E91FAC187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BD154-BA7C-466C-A9E3-C3AE159D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5F5EF-0EC4-4CB0-9683-3D628E1F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30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LANK_1_1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125"/>
            <a:ext cx="12204700" cy="69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64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65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66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67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68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69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70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71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72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7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74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75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76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77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78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79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80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81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82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8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84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85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86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87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88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8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61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6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033" y="600785"/>
            <a:ext cx="11372634" cy="77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 SemiBold"/>
              <a:buNone/>
              <a:defRPr sz="2800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 SemiBold"/>
              <a:buNone/>
              <a:defRPr sz="2800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 SemiBold"/>
              <a:buNone/>
              <a:defRPr sz="2800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 SemiBold"/>
              <a:buNone/>
              <a:defRPr sz="2800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 SemiBold"/>
              <a:buNone/>
              <a:defRPr sz="2800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 SemiBold"/>
              <a:buNone/>
              <a:defRPr sz="2800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 SemiBold"/>
              <a:buNone/>
              <a:defRPr sz="2800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 SemiBold"/>
              <a:buNone/>
              <a:defRPr sz="2800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 SemiBold"/>
              <a:buNone/>
              <a:defRPr sz="2800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6033" y="1555841"/>
            <a:ext cx="11372634" cy="4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sz="1800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Slab Light"/>
              <a:buChar char="■"/>
              <a:defRPr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033" y="600784"/>
            <a:ext cx="11372634" cy="77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6033" y="1555841"/>
            <a:ext cx="11372634" cy="4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06116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033" y="600784"/>
            <a:ext cx="11372634" cy="77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6033" y="1555841"/>
            <a:ext cx="11372634" cy="4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34373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033" y="600784"/>
            <a:ext cx="11372634" cy="77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6033" y="1555841"/>
            <a:ext cx="11372634" cy="4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94358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033" y="600784"/>
            <a:ext cx="11372634" cy="77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6033" y="1555841"/>
            <a:ext cx="11372634" cy="4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9089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033" y="600784"/>
            <a:ext cx="11372634" cy="77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6033" y="1555841"/>
            <a:ext cx="11372634" cy="4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69218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033" y="600784"/>
            <a:ext cx="11372634" cy="77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6033" y="1555841"/>
            <a:ext cx="11372634" cy="4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14631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033" y="600784"/>
            <a:ext cx="11372634" cy="77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6033" y="1555841"/>
            <a:ext cx="11372634" cy="4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5615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033" y="600784"/>
            <a:ext cx="11372634" cy="77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6033" y="1555841"/>
            <a:ext cx="11372634" cy="4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8880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845" y="452778"/>
            <a:ext cx="10583011" cy="98258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44" y="2211707"/>
            <a:ext cx="10574289" cy="372032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985" y="6116880"/>
            <a:ext cx="8653325" cy="3696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1">
                <a:solidFill>
                  <a:schemeClr val="tx1"/>
                </a:solidFill>
              </a:defRPr>
            </a:lvl1pPr>
          </a:lstStyle>
          <a:p>
            <a:pPr defTabSz="1220450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44349" y="6116880"/>
            <a:ext cx="1345106" cy="3696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1">
                <a:solidFill>
                  <a:schemeClr val="tx1"/>
                </a:solidFill>
              </a:defRPr>
            </a:lvl1pPr>
          </a:lstStyle>
          <a:p>
            <a:pPr defTabSz="1220450"/>
            <a:fld id="{C9E966F3-9C6C-42AD-A68A-874F3E58699D}" type="datetimeFigureOut">
              <a:rPr lang="en-US" smtClean="0">
                <a:solidFill>
                  <a:prstClr val="white"/>
                </a:solidFill>
              </a:rPr>
              <a:pPr defTabSz="1220450"/>
              <a:t>15-Jul-23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89455" y="5989839"/>
            <a:ext cx="1063261" cy="496731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2">
                <a:solidFill>
                  <a:schemeClr val="accent1"/>
                </a:solidFill>
              </a:defRPr>
            </a:lvl1pPr>
          </a:lstStyle>
          <a:p>
            <a:pPr defTabSz="1220450"/>
            <a:fld id="{BE609C38-057C-4208-9837-C0B8F2CE9E1D}" type="slidenum">
              <a:rPr lang="en-US" smtClean="0">
                <a:solidFill>
                  <a:srgbClr val="F03B5E"/>
                </a:solidFill>
              </a:rPr>
              <a:pPr defTabSz="1220450"/>
              <a:t>‹#›</a:t>
            </a:fld>
            <a:endParaRPr lang="en-US">
              <a:solidFill>
                <a:srgbClr val="F03B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294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</p:sldLayoutIdLst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457669" rtl="0" eaLnBrk="1" latinLnBrk="0" hangingPunct="1">
        <a:spcBef>
          <a:spcPct val="0"/>
        </a:spcBef>
        <a:buNone/>
        <a:defRPr sz="4004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3251" indent="-343251" algn="l" defTabSz="457669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743712" indent="-286044" algn="l" defTabSz="457669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602" kern="1200">
          <a:solidFill>
            <a:schemeClr val="tx1"/>
          </a:solidFill>
          <a:latin typeface="+mn-lt"/>
          <a:ea typeface="+mn-ea"/>
          <a:cs typeface="+mn-cs"/>
        </a:defRPr>
      </a:lvl2pPr>
      <a:lvl3pPr marL="1144172" indent="-228834" algn="l" defTabSz="457669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1601840" indent="-228834" algn="l" defTabSz="457669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1" kern="1200">
          <a:solidFill>
            <a:schemeClr val="tx1"/>
          </a:solidFill>
          <a:latin typeface="+mn-lt"/>
          <a:ea typeface="+mn-ea"/>
          <a:cs typeface="+mn-cs"/>
        </a:defRPr>
      </a:lvl4pPr>
      <a:lvl5pPr marL="2059509" indent="-228834" algn="l" defTabSz="457669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1" kern="1200">
          <a:solidFill>
            <a:schemeClr val="tx1"/>
          </a:solidFill>
          <a:latin typeface="+mn-lt"/>
          <a:ea typeface="+mn-ea"/>
          <a:cs typeface="+mn-cs"/>
        </a:defRPr>
      </a:lvl5pPr>
      <a:lvl6pPr marL="2402460" indent="-228834" algn="l" defTabSz="457669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1" kern="1200">
          <a:solidFill>
            <a:schemeClr val="tx1"/>
          </a:solidFill>
          <a:latin typeface="+mn-lt"/>
          <a:ea typeface="+mn-ea"/>
          <a:cs typeface="+mn-cs"/>
        </a:defRPr>
      </a:lvl6pPr>
      <a:lvl7pPr marL="2802870" indent="-228834" algn="l" defTabSz="457669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1" kern="1200">
          <a:solidFill>
            <a:schemeClr val="tx1"/>
          </a:solidFill>
          <a:latin typeface="+mn-lt"/>
          <a:ea typeface="+mn-ea"/>
          <a:cs typeface="+mn-cs"/>
        </a:defRPr>
      </a:lvl7pPr>
      <a:lvl8pPr marL="3203280" indent="-228834" algn="l" defTabSz="457669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1" kern="1200">
          <a:solidFill>
            <a:schemeClr val="tx1"/>
          </a:solidFill>
          <a:latin typeface="+mn-lt"/>
          <a:ea typeface="+mn-ea"/>
          <a:cs typeface="+mn-cs"/>
        </a:defRPr>
      </a:lvl8pPr>
      <a:lvl9pPr marL="3603690" indent="-228834" algn="l" defTabSz="457669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66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69" algn="l" defTabSz="45766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337" algn="l" defTabSz="45766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3006" algn="l" defTabSz="45766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675" algn="l" defTabSz="45766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343" algn="l" defTabSz="45766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6012" algn="l" defTabSz="45766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680" algn="l" defTabSz="45766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1349" algn="l" defTabSz="45766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845" y="452778"/>
            <a:ext cx="10583011" cy="98258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44" y="2211707"/>
            <a:ext cx="10574289" cy="372032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985" y="6116880"/>
            <a:ext cx="8653325" cy="3696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1">
                <a:solidFill>
                  <a:schemeClr val="tx1"/>
                </a:solidFill>
              </a:defRPr>
            </a:lvl1pPr>
          </a:lstStyle>
          <a:p>
            <a:pPr defTabSz="1220450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44349" y="6116880"/>
            <a:ext cx="1345106" cy="3696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1">
                <a:solidFill>
                  <a:schemeClr val="tx1"/>
                </a:solidFill>
              </a:defRPr>
            </a:lvl1pPr>
          </a:lstStyle>
          <a:p>
            <a:pPr defTabSz="1220450"/>
            <a:fld id="{C9E966F3-9C6C-42AD-A68A-874F3E58699D}" type="datetimeFigureOut">
              <a:rPr lang="en-US" smtClean="0">
                <a:solidFill>
                  <a:prstClr val="white"/>
                </a:solidFill>
              </a:rPr>
              <a:pPr defTabSz="1220450"/>
              <a:t>15-Jul-23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89455" y="5989839"/>
            <a:ext cx="1063261" cy="496731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2">
                <a:solidFill>
                  <a:schemeClr val="accent1"/>
                </a:solidFill>
              </a:defRPr>
            </a:lvl1pPr>
          </a:lstStyle>
          <a:p>
            <a:pPr defTabSz="1220450"/>
            <a:fld id="{BE609C38-057C-4208-9837-C0B8F2CE9E1D}" type="slidenum">
              <a:rPr lang="en-US" smtClean="0">
                <a:solidFill>
                  <a:srgbClr val="F03B5E"/>
                </a:solidFill>
              </a:rPr>
              <a:pPr defTabSz="1220450"/>
              <a:t>‹#›</a:t>
            </a:fld>
            <a:endParaRPr lang="en-US">
              <a:solidFill>
                <a:srgbClr val="F03B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38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</p:sldLayoutIdLst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457669" rtl="0" eaLnBrk="1" latinLnBrk="0" hangingPunct="1">
        <a:spcBef>
          <a:spcPct val="0"/>
        </a:spcBef>
        <a:buNone/>
        <a:defRPr sz="4004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3251" indent="-343251" algn="l" defTabSz="457669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743712" indent="-286044" algn="l" defTabSz="457669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602" kern="1200">
          <a:solidFill>
            <a:schemeClr val="tx1"/>
          </a:solidFill>
          <a:latin typeface="+mn-lt"/>
          <a:ea typeface="+mn-ea"/>
          <a:cs typeface="+mn-cs"/>
        </a:defRPr>
      </a:lvl2pPr>
      <a:lvl3pPr marL="1144172" indent="-228834" algn="l" defTabSz="457669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1601840" indent="-228834" algn="l" defTabSz="457669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1" kern="1200">
          <a:solidFill>
            <a:schemeClr val="tx1"/>
          </a:solidFill>
          <a:latin typeface="+mn-lt"/>
          <a:ea typeface="+mn-ea"/>
          <a:cs typeface="+mn-cs"/>
        </a:defRPr>
      </a:lvl4pPr>
      <a:lvl5pPr marL="2059509" indent="-228834" algn="l" defTabSz="457669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1" kern="1200">
          <a:solidFill>
            <a:schemeClr val="tx1"/>
          </a:solidFill>
          <a:latin typeface="+mn-lt"/>
          <a:ea typeface="+mn-ea"/>
          <a:cs typeface="+mn-cs"/>
        </a:defRPr>
      </a:lvl5pPr>
      <a:lvl6pPr marL="2402460" indent="-228834" algn="l" defTabSz="457669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1" kern="1200">
          <a:solidFill>
            <a:schemeClr val="tx1"/>
          </a:solidFill>
          <a:latin typeface="+mn-lt"/>
          <a:ea typeface="+mn-ea"/>
          <a:cs typeface="+mn-cs"/>
        </a:defRPr>
      </a:lvl6pPr>
      <a:lvl7pPr marL="2802870" indent="-228834" algn="l" defTabSz="457669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1" kern="1200">
          <a:solidFill>
            <a:schemeClr val="tx1"/>
          </a:solidFill>
          <a:latin typeface="+mn-lt"/>
          <a:ea typeface="+mn-ea"/>
          <a:cs typeface="+mn-cs"/>
        </a:defRPr>
      </a:lvl7pPr>
      <a:lvl8pPr marL="3203280" indent="-228834" algn="l" defTabSz="457669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1" kern="1200">
          <a:solidFill>
            <a:schemeClr val="tx1"/>
          </a:solidFill>
          <a:latin typeface="+mn-lt"/>
          <a:ea typeface="+mn-ea"/>
          <a:cs typeface="+mn-cs"/>
        </a:defRPr>
      </a:lvl8pPr>
      <a:lvl9pPr marL="3603690" indent="-228834" algn="l" defTabSz="457669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sz="12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66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69" algn="l" defTabSz="45766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337" algn="l" defTabSz="45766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3006" algn="l" defTabSz="45766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675" algn="l" defTabSz="45766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343" algn="l" defTabSz="45766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6012" algn="l" defTabSz="45766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680" algn="l" defTabSz="45766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1349" algn="l" defTabSz="45766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6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033" y="600784"/>
            <a:ext cx="11372634" cy="77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6033" y="1518615"/>
            <a:ext cx="11372634" cy="4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Regular"/>
              <a:buChar char="●"/>
              <a:defRPr sz="1800"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○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■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●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○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■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●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○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Regular"/>
              <a:buChar char="■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73807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033" y="600784"/>
            <a:ext cx="11372634" cy="77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6033" y="1555841"/>
            <a:ext cx="11372634" cy="4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43535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033" y="600784"/>
            <a:ext cx="11372634" cy="77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6033" y="1555841"/>
            <a:ext cx="11372634" cy="4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65563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033" y="600784"/>
            <a:ext cx="11372634" cy="77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6033" y="1555841"/>
            <a:ext cx="11372634" cy="4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5706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7C169-F815-4FB5-AFB5-3DD72C4A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73" y="369689"/>
            <a:ext cx="10526554" cy="1342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55A73-80B3-4980-BE72-37E740E65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73" y="1848445"/>
            <a:ext cx="10526554" cy="4405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EE77F-3252-4758-83BB-F8C0E634E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9073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1C931-5FFB-4053-BE90-54EA45162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2807" y="6435805"/>
            <a:ext cx="4119086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EC742-83D8-481B-879A-BEF409A2E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9569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2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txStyles>
    <p:titleStyle>
      <a:lvl1pPr algn="l" defTabSz="915314" rtl="0" eaLnBrk="1" latinLnBrk="0" hangingPunct="1">
        <a:lnSpc>
          <a:spcPct val="90000"/>
        </a:lnSpc>
        <a:spcBef>
          <a:spcPct val="0"/>
        </a:spcBef>
        <a:buNone/>
        <a:defRPr sz="44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829" indent="-228829" algn="l" defTabSz="91531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3" kern="1200">
          <a:solidFill>
            <a:schemeClr val="tx1"/>
          </a:solidFill>
          <a:latin typeface="+mn-lt"/>
          <a:ea typeface="+mn-ea"/>
          <a:cs typeface="+mn-cs"/>
        </a:defRPr>
      </a:lvl1pPr>
      <a:lvl2pPr marL="6864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2pPr>
      <a:lvl3pPr marL="1144143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601800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2059457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517115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772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429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8900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57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314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972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629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286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943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60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1258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7C169-F815-4FB5-AFB5-3DD72C4A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73" y="369689"/>
            <a:ext cx="10526554" cy="1342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55A73-80B3-4980-BE72-37E740E65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73" y="1848445"/>
            <a:ext cx="10526554" cy="4405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EE77F-3252-4758-83BB-F8C0E634E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9073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1C931-5FFB-4053-BE90-54EA45162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2807" y="6435805"/>
            <a:ext cx="4119086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EC742-83D8-481B-879A-BEF409A2E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9569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25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txStyles>
    <p:titleStyle>
      <a:lvl1pPr algn="l" defTabSz="915314" rtl="0" eaLnBrk="1" latinLnBrk="0" hangingPunct="1">
        <a:lnSpc>
          <a:spcPct val="90000"/>
        </a:lnSpc>
        <a:spcBef>
          <a:spcPct val="0"/>
        </a:spcBef>
        <a:buNone/>
        <a:defRPr sz="44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829" indent="-228829" algn="l" defTabSz="91531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3" kern="1200">
          <a:solidFill>
            <a:schemeClr val="tx1"/>
          </a:solidFill>
          <a:latin typeface="+mn-lt"/>
          <a:ea typeface="+mn-ea"/>
          <a:cs typeface="+mn-cs"/>
        </a:defRPr>
      </a:lvl1pPr>
      <a:lvl2pPr marL="6864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2pPr>
      <a:lvl3pPr marL="1144143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601800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2059457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517115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772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429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8900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57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314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972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629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286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943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60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1258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7C169-F815-4FB5-AFB5-3DD72C4A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73" y="369689"/>
            <a:ext cx="10526554" cy="1342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55A73-80B3-4980-BE72-37E740E65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73" y="1848445"/>
            <a:ext cx="10526554" cy="4405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EE77F-3252-4758-83BB-F8C0E634E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9073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1C931-5FFB-4053-BE90-54EA45162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2807" y="6435805"/>
            <a:ext cx="4119086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EC742-83D8-481B-879A-BEF409A2E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9569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20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xStyles>
    <p:titleStyle>
      <a:lvl1pPr algn="l" defTabSz="915314" rtl="0" eaLnBrk="1" latinLnBrk="0" hangingPunct="1">
        <a:lnSpc>
          <a:spcPct val="90000"/>
        </a:lnSpc>
        <a:spcBef>
          <a:spcPct val="0"/>
        </a:spcBef>
        <a:buNone/>
        <a:defRPr sz="44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829" indent="-228829" algn="l" defTabSz="91531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3" kern="1200">
          <a:solidFill>
            <a:schemeClr val="tx1"/>
          </a:solidFill>
          <a:latin typeface="+mn-lt"/>
          <a:ea typeface="+mn-ea"/>
          <a:cs typeface="+mn-cs"/>
        </a:defRPr>
      </a:lvl1pPr>
      <a:lvl2pPr marL="6864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2pPr>
      <a:lvl3pPr marL="1144143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601800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2059457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517115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772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429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8900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57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314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972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629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286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943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60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1258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7C169-F815-4FB5-AFB5-3DD72C4A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73" y="369689"/>
            <a:ext cx="10526554" cy="1342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55A73-80B3-4980-BE72-37E740E65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73" y="1848445"/>
            <a:ext cx="10526554" cy="4405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EE77F-3252-4758-83BB-F8C0E634E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9073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1C931-5FFB-4053-BE90-54EA45162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2807" y="6435805"/>
            <a:ext cx="4119086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EC742-83D8-481B-879A-BEF409A2E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9569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66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p:txStyles>
    <p:titleStyle>
      <a:lvl1pPr algn="l" defTabSz="915314" rtl="0" eaLnBrk="1" latinLnBrk="0" hangingPunct="1">
        <a:lnSpc>
          <a:spcPct val="90000"/>
        </a:lnSpc>
        <a:spcBef>
          <a:spcPct val="0"/>
        </a:spcBef>
        <a:buNone/>
        <a:defRPr sz="44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829" indent="-228829" algn="l" defTabSz="91531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3" kern="1200">
          <a:solidFill>
            <a:schemeClr val="tx1"/>
          </a:solidFill>
          <a:latin typeface="+mn-lt"/>
          <a:ea typeface="+mn-ea"/>
          <a:cs typeface="+mn-cs"/>
        </a:defRPr>
      </a:lvl1pPr>
      <a:lvl2pPr marL="6864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2pPr>
      <a:lvl3pPr marL="1144143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601800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2059457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517115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772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429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8900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57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314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972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629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286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943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60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1258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7C169-F815-4FB5-AFB5-3DD72C4A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73" y="369689"/>
            <a:ext cx="10526554" cy="1342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55A73-80B3-4980-BE72-37E740E65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73" y="1848445"/>
            <a:ext cx="10526554" cy="4405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EE77F-3252-4758-83BB-F8C0E634E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9073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1C931-5FFB-4053-BE90-54EA45162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2807" y="6435805"/>
            <a:ext cx="4119086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EC742-83D8-481B-879A-BEF409A2E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9569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80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</p:sldLayoutIdLst>
  <p:txStyles>
    <p:titleStyle>
      <a:lvl1pPr algn="l" defTabSz="915314" rtl="0" eaLnBrk="1" latinLnBrk="0" hangingPunct="1">
        <a:lnSpc>
          <a:spcPct val="90000"/>
        </a:lnSpc>
        <a:spcBef>
          <a:spcPct val="0"/>
        </a:spcBef>
        <a:buNone/>
        <a:defRPr sz="44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829" indent="-228829" algn="l" defTabSz="91531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3" kern="1200">
          <a:solidFill>
            <a:schemeClr val="tx1"/>
          </a:solidFill>
          <a:latin typeface="+mn-lt"/>
          <a:ea typeface="+mn-ea"/>
          <a:cs typeface="+mn-cs"/>
        </a:defRPr>
      </a:lvl1pPr>
      <a:lvl2pPr marL="6864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2pPr>
      <a:lvl3pPr marL="1144143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601800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2059457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517115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772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429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8900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57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314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972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629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286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943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60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1258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7C169-F815-4FB5-AFB5-3DD72C4A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73" y="369689"/>
            <a:ext cx="10526554" cy="1342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55A73-80B3-4980-BE72-37E740E65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73" y="1848445"/>
            <a:ext cx="10526554" cy="4405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EE77F-3252-4758-83BB-F8C0E634E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9073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1C931-5FFB-4053-BE90-54EA45162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2807" y="6435805"/>
            <a:ext cx="4119086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EC742-83D8-481B-879A-BEF409A2E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9569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33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txStyles>
    <p:titleStyle>
      <a:lvl1pPr algn="l" defTabSz="915314" rtl="0" eaLnBrk="1" latinLnBrk="0" hangingPunct="1">
        <a:lnSpc>
          <a:spcPct val="90000"/>
        </a:lnSpc>
        <a:spcBef>
          <a:spcPct val="0"/>
        </a:spcBef>
        <a:buNone/>
        <a:defRPr sz="44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829" indent="-228829" algn="l" defTabSz="91531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3" kern="1200">
          <a:solidFill>
            <a:schemeClr val="tx1"/>
          </a:solidFill>
          <a:latin typeface="+mn-lt"/>
          <a:ea typeface="+mn-ea"/>
          <a:cs typeface="+mn-cs"/>
        </a:defRPr>
      </a:lvl1pPr>
      <a:lvl2pPr marL="6864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2pPr>
      <a:lvl3pPr marL="1144143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601800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2059457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517115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772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429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8900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57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314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972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629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286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943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60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1258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7C169-F815-4FB5-AFB5-3DD72C4A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73" y="369689"/>
            <a:ext cx="10526554" cy="1342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55A73-80B3-4980-BE72-37E740E65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73" y="1848445"/>
            <a:ext cx="10526554" cy="4405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EE77F-3252-4758-83BB-F8C0E634E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9073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1C931-5FFB-4053-BE90-54EA45162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2807" y="6435805"/>
            <a:ext cx="4119086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EC742-83D8-481B-879A-BEF409A2E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9569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28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txStyles>
    <p:titleStyle>
      <a:lvl1pPr algn="l" defTabSz="915314" rtl="0" eaLnBrk="1" latinLnBrk="0" hangingPunct="1">
        <a:lnSpc>
          <a:spcPct val="90000"/>
        </a:lnSpc>
        <a:spcBef>
          <a:spcPct val="0"/>
        </a:spcBef>
        <a:buNone/>
        <a:defRPr sz="44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829" indent="-228829" algn="l" defTabSz="91531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3" kern="1200">
          <a:solidFill>
            <a:schemeClr val="tx1"/>
          </a:solidFill>
          <a:latin typeface="+mn-lt"/>
          <a:ea typeface="+mn-ea"/>
          <a:cs typeface="+mn-cs"/>
        </a:defRPr>
      </a:lvl1pPr>
      <a:lvl2pPr marL="6864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2pPr>
      <a:lvl3pPr marL="1144143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601800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2059457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517115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772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429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8900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57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314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972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629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286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943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60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1258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6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033" y="600784"/>
            <a:ext cx="11372634" cy="77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6033" y="1518615"/>
            <a:ext cx="11372634" cy="4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Regular"/>
              <a:buChar char="●"/>
              <a:defRPr sz="1800"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○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■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●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○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■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●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○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Regular"/>
              <a:buChar char="■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2715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7C169-F815-4FB5-AFB5-3DD72C4A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73" y="369689"/>
            <a:ext cx="10526554" cy="1342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55A73-80B3-4980-BE72-37E740E65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73" y="1848445"/>
            <a:ext cx="10526554" cy="4405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EE77F-3252-4758-83BB-F8C0E634E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9073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1C931-5FFB-4053-BE90-54EA45162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2807" y="6435805"/>
            <a:ext cx="4119086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EC742-83D8-481B-879A-BEF409A2E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9569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02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</p:sldLayoutIdLst>
  <p:txStyles>
    <p:titleStyle>
      <a:lvl1pPr algn="l" defTabSz="915314" rtl="0" eaLnBrk="1" latinLnBrk="0" hangingPunct="1">
        <a:lnSpc>
          <a:spcPct val="90000"/>
        </a:lnSpc>
        <a:spcBef>
          <a:spcPct val="0"/>
        </a:spcBef>
        <a:buNone/>
        <a:defRPr sz="44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829" indent="-228829" algn="l" defTabSz="91531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3" kern="1200">
          <a:solidFill>
            <a:schemeClr val="tx1"/>
          </a:solidFill>
          <a:latin typeface="+mn-lt"/>
          <a:ea typeface="+mn-ea"/>
          <a:cs typeface="+mn-cs"/>
        </a:defRPr>
      </a:lvl1pPr>
      <a:lvl2pPr marL="6864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2pPr>
      <a:lvl3pPr marL="1144143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601800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2059457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517115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772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429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8900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57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314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972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629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286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943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60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1258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7C169-F815-4FB5-AFB5-3DD72C4A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73" y="369689"/>
            <a:ext cx="10526554" cy="1342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55A73-80B3-4980-BE72-37E740E65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73" y="1848445"/>
            <a:ext cx="10526554" cy="4405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EE77F-3252-4758-83BB-F8C0E634E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9073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1C931-5FFB-4053-BE90-54EA45162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2807" y="6435805"/>
            <a:ext cx="4119086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EC742-83D8-481B-879A-BEF409A2E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9569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89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</p:sldLayoutIdLst>
  <p:txStyles>
    <p:titleStyle>
      <a:lvl1pPr algn="l" defTabSz="915314" rtl="0" eaLnBrk="1" latinLnBrk="0" hangingPunct="1">
        <a:lnSpc>
          <a:spcPct val="90000"/>
        </a:lnSpc>
        <a:spcBef>
          <a:spcPct val="0"/>
        </a:spcBef>
        <a:buNone/>
        <a:defRPr sz="44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829" indent="-228829" algn="l" defTabSz="91531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3" kern="1200">
          <a:solidFill>
            <a:schemeClr val="tx1"/>
          </a:solidFill>
          <a:latin typeface="+mn-lt"/>
          <a:ea typeface="+mn-ea"/>
          <a:cs typeface="+mn-cs"/>
        </a:defRPr>
      </a:lvl1pPr>
      <a:lvl2pPr marL="6864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2pPr>
      <a:lvl3pPr marL="1144143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601800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2059457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517115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772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429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8900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57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314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972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629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286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943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60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1258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7C169-F815-4FB5-AFB5-3DD72C4A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73" y="369689"/>
            <a:ext cx="10526554" cy="1342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55A73-80B3-4980-BE72-37E740E65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73" y="1848445"/>
            <a:ext cx="10526554" cy="4405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EE77F-3252-4758-83BB-F8C0E634E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9073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1C931-5FFB-4053-BE90-54EA45162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2807" y="6435805"/>
            <a:ext cx="4119086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EC742-83D8-481B-879A-BEF409A2E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9569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47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</p:sldLayoutIdLst>
  <p:txStyles>
    <p:titleStyle>
      <a:lvl1pPr algn="l" defTabSz="915314" rtl="0" eaLnBrk="1" latinLnBrk="0" hangingPunct="1">
        <a:lnSpc>
          <a:spcPct val="90000"/>
        </a:lnSpc>
        <a:spcBef>
          <a:spcPct val="0"/>
        </a:spcBef>
        <a:buNone/>
        <a:defRPr sz="44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829" indent="-228829" algn="l" defTabSz="91531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3" kern="1200">
          <a:solidFill>
            <a:schemeClr val="tx1"/>
          </a:solidFill>
          <a:latin typeface="+mn-lt"/>
          <a:ea typeface="+mn-ea"/>
          <a:cs typeface="+mn-cs"/>
        </a:defRPr>
      </a:lvl1pPr>
      <a:lvl2pPr marL="6864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2pPr>
      <a:lvl3pPr marL="1144143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601800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2059457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517115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772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429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8900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57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314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972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629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286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943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60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1258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7C169-F815-4FB5-AFB5-3DD72C4A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73" y="369689"/>
            <a:ext cx="10526554" cy="1342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55A73-80B3-4980-BE72-37E740E65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73" y="1848445"/>
            <a:ext cx="10526554" cy="4405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EE77F-3252-4758-83BB-F8C0E634E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9073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1C931-5FFB-4053-BE90-54EA45162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2807" y="6435805"/>
            <a:ext cx="4119086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EC742-83D8-481B-879A-BEF409A2E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9569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93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</p:sldLayoutIdLst>
  <p:txStyles>
    <p:titleStyle>
      <a:lvl1pPr algn="l" defTabSz="915314" rtl="0" eaLnBrk="1" latinLnBrk="0" hangingPunct="1">
        <a:lnSpc>
          <a:spcPct val="90000"/>
        </a:lnSpc>
        <a:spcBef>
          <a:spcPct val="0"/>
        </a:spcBef>
        <a:buNone/>
        <a:defRPr sz="44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829" indent="-228829" algn="l" defTabSz="91531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3" kern="1200">
          <a:solidFill>
            <a:schemeClr val="tx1"/>
          </a:solidFill>
          <a:latin typeface="+mn-lt"/>
          <a:ea typeface="+mn-ea"/>
          <a:cs typeface="+mn-cs"/>
        </a:defRPr>
      </a:lvl1pPr>
      <a:lvl2pPr marL="6864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2pPr>
      <a:lvl3pPr marL="1144143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601800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2059457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517115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772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429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8900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57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314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972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629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286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943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60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1258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7C169-F815-4FB5-AFB5-3DD72C4A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73" y="369689"/>
            <a:ext cx="10526554" cy="1342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55A73-80B3-4980-BE72-37E740E65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73" y="1848445"/>
            <a:ext cx="10526554" cy="4405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EE77F-3252-4758-83BB-F8C0E634E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9073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1C931-5FFB-4053-BE90-54EA45162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2807" y="6435805"/>
            <a:ext cx="4119086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EC742-83D8-481B-879A-BEF409A2E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9569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76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</p:sldLayoutIdLst>
  <p:txStyles>
    <p:titleStyle>
      <a:lvl1pPr algn="l" defTabSz="915314" rtl="0" eaLnBrk="1" latinLnBrk="0" hangingPunct="1">
        <a:lnSpc>
          <a:spcPct val="90000"/>
        </a:lnSpc>
        <a:spcBef>
          <a:spcPct val="0"/>
        </a:spcBef>
        <a:buNone/>
        <a:defRPr sz="44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829" indent="-228829" algn="l" defTabSz="91531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3" kern="1200">
          <a:solidFill>
            <a:schemeClr val="tx1"/>
          </a:solidFill>
          <a:latin typeface="+mn-lt"/>
          <a:ea typeface="+mn-ea"/>
          <a:cs typeface="+mn-cs"/>
        </a:defRPr>
      </a:lvl1pPr>
      <a:lvl2pPr marL="6864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2pPr>
      <a:lvl3pPr marL="1144143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601800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2059457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517115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772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429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8900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57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314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972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629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286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943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60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1258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7C169-F815-4FB5-AFB5-3DD72C4A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73" y="369689"/>
            <a:ext cx="10526554" cy="1342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55A73-80B3-4980-BE72-37E740E65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73" y="1848445"/>
            <a:ext cx="10526554" cy="4405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EE77F-3252-4758-83BB-F8C0E634E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9073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B64DAAB0-C09F-47F9-AEAB-E0A2C4A2F2CF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15-Jul-23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1C931-5FFB-4053-BE90-54EA45162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2807" y="6435805"/>
            <a:ext cx="4119086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EC742-83D8-481B-879A-BEF409A2E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9569" y="6435805"/>
            <a:ext cx="2746058" cy="3696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5314">
              <a:buClrTx/>
            </a:pPr>
            <a:fld id="{6B5C90D3-C2F7-46DE-B1D9-D6EDC505534D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5314">
                <a:buClrTx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97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</p:sldLayoutIdLst>
  <p:txStyles>
    <p:titleStyle>
      <a:lvl1pPr algn="l" defTabSz="915314" rtl="0" eaLnBrk="1" latinLnBrk="0" hangingPunct="1">
        <a:lnSpc>
          <a:spcPct val="90000"/>
        </a:lnSpc>
        <a:spcBef>
          <a:spcPct val="0"/>
        </a:spcBef>
        <a:buNone/>
        <a:defRPr sz="44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829" indent="-228829" algn="l" defTabSz="91531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3" kern="1200">
          <a:solidFill>
            <a:schemeClr val="tx1"/>
          </a:solidFill>
          <a:latin typeface="+mn-lt"/>
          <a:ea typeface="+mn-ea"/>
          <a:cs typeface="+mn-cs"/>
        </a:defRPr>
      </a:lvl1pPr>
      <a:lvl2pPr marL="6864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2pPr>
      <a:lvl3pPr marL="1144143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601800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2059457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517115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772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429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890086" indent="-228829" algn="l" defTabSz="91531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57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314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972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629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286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943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600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1258" algn="l" defTabSz="915314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033" y="600784"/>
            <a:ext cx="11372634" cy="77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6033" y="1555841"/>
            <a:ext cx="11372634" cy="4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95014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033" y="600784"/>
            <a:ext cx="11372634" cy="77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6033" y="1555841"/>
            <a:ext cx="11372634" cy="4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96152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033" y="600784"/>
            <a:ext cx="11372634" cy="77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6033" y="1555841"/>
            <a:ext cx="11372634" cy="4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1999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033" y="600784"/>
            <a:ext cx="11372634" cy="77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6033" y="1555841"/>
            <a:ext cx="11372634" cy="4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78747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033" y="600784"/>
            <a:ext cx="11372634" cy="77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6033" y="1555841"/>
            <a:ext cx="11372634" cy="4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73142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6033" y="600784"/>
            <a:ext cx="11372634" cy="77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sz="45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sz="3500" b="1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6033" y="1555841"/>
            <a:ext cx="11372634" cy="4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60609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audio" Target="../media/media1.m4a"/><Relationship Id="rId7" Type="http://schemas.openxmlformats.org/officeDocument/2006/relationships/diagramQuickStyle" Target="../diagrams/quickStyle2.xml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34.png"/><Relationship Id="rId5" Type="http://schemas.openxmlformats.org/officeDocument/2006/relationships/diagramData" Target="../diagrams/data2.xml"/><Relationship Id="rId10" Type="http://schemas.openxmlformats.org/officeDocument/2006/relationships/image" Target="../media/image33.gif"/><Relationship Id="rId4" Type="http://schemas.openxmlformats.org/officeDocument/2006/relationships/slideLayout" Target="../slideLayouts/slideLayout70.xml"/><Relationship Id="rId9" Type="http://schemas.microsoft.com/office/2007/relationships/diagramDrawing" Target="../diagrams/drawin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2.xml"/><Relationship Id="rId1" Type="http://schemas.openxmlformats.org/officeDocument/2006/relationships/tags" Target="../tags/tag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3.xml"/><Relationship Id="rId1" Type="http://schemas.openxmlformats.org/officeDocument/2006/relationships/tags" Target="../tags/tag3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7" Type="http://schemas.microsoft.com/office/2007/relationships/hdphoto" Target="../media/hdphoto2.wdp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52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8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8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59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3"/>
          <p:cNvGrpSpPr/>
          <p:nvPr/>
        </p:nvGrpSpPr>
        <p:grpSpPr>
          <a:xfrm>
            <a:off x="6856828" y="101090"/>
            <a:ext cx="4898698" cy="11651961"/>
            <a:chOff x="-5214343" y="-1292820"/>
            <a:chExt cx="4005653" cy="9247489"/>
          </a:xfrm>
        </p:grpSpPr>
        <p:sp>
          <p:nvSpPr>
            <p:cNvPr id="128" name="Google Shape;128;p23"/>
            <p:cNvSpPr/>
            <p:nvPr/>
          </p:nvSpPr>
          <p:spPr>
            <a:xfrm>
              <a:off x="-5214343" y="-1292820"/>
              <a:ext cx="4005653" cy="9247489"/>
            </a:xfrm>
            <a:custGeom>
              <a:avLst/>
              <a:gdLst/>
              <a:ahLst/>
              <a:cxnLst/>
              <a:rect l="l" t="t" r="r" b="b"/>
              <a:pathLst>
                <a:path w="71294" h="164590" extrusionOk="0">
                  <a:moveTo>
                    <a:pt x="36389" y="0"/>
                  </a:moveTo>
                  <a:lnTo>
                    <a:pt x="37202" y="1184"/>
                  </a:lnTo>
                  <a:lnTo>
                    <a:pt x="35947" y="1184"/>
                  </a:lnTo>
                  <a:cubicBezTo>
                    <a:pt x="35947" y="1184"/>
                    <a:pt x="35788" y="1025"/>
                    <a:pt x="34180" y="672"/>
                  </a:cubicBezTo>
                  <a:cubicBezTo>
                    <a:pt x="33738" y="513"/>
                    <a:pt x="33437" y="513"/>
                    <a:pt x="33296" y="513"/>
                  </a:cubicBezTo>
                  <a:cubicBezTo>
                    <a:pt x="32624" y="513"/>
                    <a:pt x="33809" y="1325"/>
                    <a:pt x="33809" y="1325"/>
                  </a:cubicBezTo>
                  <a:cubicBezTo>
                    <a:pt x="33809" y="1325"/>
                    <a:pt x="33437" y="1184"/>
                    <a:pt x="32695" y="1184"/>
                  </a:cubicBezTo>
                  <a:cubicBezTo>
                    <a:pt x="32412" y="1184"/>
                    <a:pt x="32041" y="1184"/>
                    <a:pt x="31599" y="1325"/>
                  </a:cubicBezTo>
                  <a:cubicBezTo>
                    <a:pt x="30133" y="1838"/>
                    <a:pt x="29320" y="2138"/>
                    <a:pt x="29320" y="2138"/>
                  </a:cubicBezTo>
                  <a:lnTo>
                    <a:pt x="30928" y="2280"/>
                  </a:lnTo>
                  <a:cubicBezTo>
                    <a:pt x="30928" y="2280"/>
                    <a:pt x="30133" y="3093"/>
                    <a:pt x="29320" y="3605"/>
                  </a:cubicBezTo>
                  <a:cubicBezTo>
                    <a:pt x="28507" y="4047"/>
                    <a:pt x="28206" y="4860"/>
                    <a:pt x="28206" y="4860"/>
                  </a:cubicBezTo>
                  <a:lnTo>
                    <a:pt x="29161" y="4860"/>
                  </a:lnTo>
                  <a:cubicBezTo>
                    <a:pt x="29161" y="4860"/>
                    <a:pt x="28648" y="5532"/>
                    <a:pt x="28365" y="6857"/>
                  </a:cubicBezTo>
                  <a:cubicBezTo>
                    <a:pt x="27994" y="8094"/>
                    <a:pt x="28648" y="11187"/>
                    <a:pt x="28648" y="11187"/>
                  </a:cubicBezTo>
                  <a:cubicBezTo>
                    <a:pt x="28648" y="11187"/>
                    <a:pt x="28136" y="10834"/>
                    <a:pt x="27764" y="10834"/>
                  </a:cubicBezTo>
                  <a:cubicBezTo>
                    <a:pt x="27623" y="10834"/>
                    <a:pt x="27393" y="10904"/>
                    <a:pt x="27393" y="11187"/>
                  </a:cubicBezTo>
                  <a:cubicBezTo>
                    <a:pt x="27181" y="12000"/>
                    <a:pt x="28206" y="13926"/>
                    <a:pt x="28807" y="14068"/>
                  </a:cubicBezTo>
                  <a:cubicBezTo>
                    <a:pt x="29602" y="14580"/>
                    <a:pt x="29974" y="16206"/>
                    <a:pt x="29974" y="17019"/>
                  </a:cubicBezTo>
                  <a:cubicBezTo>
                    <a:pt x="29974" y="17814"/>
                    <a:pt x="31228" y="20024"/>
                    <a:pt x="31228" y="20024"/>
                  </a:cubicBezTo>
                  <a:cubicBezTo>
                    <a:pt x="31228" y="20024"/>
                    <a:pt x="31529" y="20253"/>
                    <a:pt x="32041" y="20625"/>
                  </a:cubicBezTo>
                  <a:cubicBezTo>
                    <a:pt x="32041" y="22021"/>
                    <a:pt x="32041" y="24972"/>
                    <a:pt x="31299" y="25555"/>
                  </a:cubicBezTo>
                  <a:cubicBezTo>
                    <a:pt x="30345" y="26368"/>
                    <a:pt x="26298" y="26810"/>
                    <a:pt x="23717" y="27181"/>
                  </a:cubicBezTo>
                  <a:cubicBezTo>
                    <a:pt x="23275" y="27252"/>
                    <a:pt x="22834" y="27252"/>
                    <a:pt x="22392" y="27252"/>
                  </a:cubicBezTo>
                  <a:cubicBezTo>
                    <a:pt x="21879" y="27252"/>
                    <a:pt x="21367" y="27252"/>
                    <a:pt x="20854" y="27181"/>
                  </a:cubicBezTo>
                  <a:cubicBezTo>
                    <a:pt x="20412" y="27181"/>
                    <a:pt x="19882" y="27093"/>
                    <a:pt x="19440" y="27093"/>
                  </a:cubicBezTo>
                  <a:cubicBezTo>
                    <a:pt x="18716" y="27093"/>
                    <a:pt x="17903" y="27181"/>
                    <a:pt x="17090" y="27464"/>
                  </a:cubicBezTo>
                  <a:cubicBezTo>
                    <a:pt x="14881" y="28277"/>
                    <a:pt x="13555" y="28949"/>
                    <a:pt x="12742" y="37856"/>
                  </a:cubicBezTo>
                  <a:cubicBezTo>
                    <a:pt x="11929" y="46692"/>
                    <a:pt x="12601" y="48301"/>
                    <a:pt x="11788" y="51040"/>
                  </a:cubicBezTo>
                  <a:cubicBezTo>
                    <a:pt x="10975" y="53832"/>
                    <a:pt x="10462" y="55741"/>
                    <a:pt x="10462" y="56554"/>
                  </a:cubicBezTo>
                  <a:cubicBezTo>
                    <a:pt x="10462" y="57367"/>
                    <a:pt x="8925" y="60089"/>
                    <a:pt x="7741" y="65090"/>
                  </a:cubicBezTo>
                  <a:cubicBezTo>
                    <a:pt x="6627" y="70109"/>
                    <a:pt x="6786" y="75111"/>
                    <a:pt x="5832" y="76737"/>
                  </a:cubicBezTo>
                  <a:cubicBezTo>
                    <a:pt x="4860" y="78345"/>
                    <a:pt x="2439" y="80112"/>
                    <a:pt x="2068" y="80925"/>
                  </a:cubicBezTo>
                  <a:cubicBezTo>
                    <a:pt x="1697" y="81809"/>
                    <a:pt x="601" y="85061"/>
                    <a:pt x="0" y="85944"/>
                  </a:cubicBezTo>
                  <a:cubicBezTo>
                    <a:pt x="88" y="86156"/>
                    <a:pt x="230" y="86227"/>
                    <a:pt x="371" y="86227"/>
                  </a:cubicBezTo>
                  <a:cubicBezTo>
                    <a:pt x="813" y="86227"/>
                    <a:pt x="1485" y="85715"/>
                    <a:pt x="2138" y="84972"/>
                  </a:cubicBezTo>
                  <a:cubicBezTo>
                    <a:pt x="3181" y="83947"/>
                    <a:pt x="3252" y="83134"/>
                    <a:pt x="4206" y="82410"/>
                  </a:cubicBezTo>
                  <a:lnTo>
                    <a:pt x="5231" y="81667"/>
                  </a:lnTo>
                  <a:lnTo>
                    <a:pt x="5231" y="81667"/>
                  </a:lnTo>
                  <a:cubicBezTo>
                    <a:pt x="5231" y="81668"/>
                    <a:pt x="3906" y="84619"/>
                    <a:pt x="3393" y="85785"/>
                  </a:cubicBezTo>
                  <a:cubicBezTo>
                    <a:pt x="2881" y="86969"/>
                    <a:pt x="1113" y="91829"/>
                    <a:pt x="1856" y="92130"/>
                  </a:cubicBezTo>
                  <a:cubicBezTo>
                    <a:pt x="2209" y="92130"/>
                    <a:pt x="3323" y="90062"/>
                    <a:pt x="4277" y="87994"/>
                  </a:cubicBezTo>
                  <a:cubicBezTo>
                    <a:pt x="5231" y="86015"/>
                    <a:pt x="6186" y="83947"/>
                    <a:pt x="6274" y="83947"/>
                  </a:cubicBezTo>
                  <a:cubicBezTo>
                    <a:pt x="6274" y="84619"/>
                    <a:pt x="4860" y="92713"/>
                    <a:pt x="5461" y="93155"/>
                  </a:cubicBezTo>
                  <a:cubicBezTo>
                    <a:pt x="5461" y="93226"/>
                    <a:pt x="5461" y="93226"/>
                    <a:pt x="5532" y="93226"/>
                  </a:cubicBezTo>
                  <a:cubicBezTo>
                    <a:pt x="6115" y="93226"/>
                    <a:pt x="7670" y="84619"/>
                    <a:pt x="7670" y="84619"/>
                  </a:cubicBezTo>
                  <a:cubicBezTo>
                    <a:pt x="7670" y="84619"/>
                    <a:pt x="8112" y="84831"/>
                    <a:pt x="7953" y="88666"/>
                  </a:cubicBezTo>
                  <a:cubicBezTo>
                    <a:pt x="7882" y="91971"/>
                    <a:pt x="8324" y="93296"/>
                    <a:pt x="8837" y="93296"/>
                  </a:cubicBezTo>
                  <a:cubicBezTo>
                    <a:pt x="8996" y="93296"/>
                    <a:pt x="9066" y="93296"/>
                    <a:pt x="9208" y="93155"/>
                  </a:cubicBezTo>
                  <a:cubicBezTo>
                    <a:pt x="9950" y="92572"/>
                    <a:pt x="9437" y="85273"/>
                    <a:pt x="9720" y="84690"/>
                  </a:cubicBezTo>
                  <a:lnTo>
                    <a:pt x="9720" y="84619"/>
                  </a:lnTo>
                  <a:cubicBezTo>
                    <a:pt x="10021" y="84619"/>
                    <a:pt x="10533" y="88065"/>
                    <a:pt x="10533" y="88065"/>
                  </a:cubicBezTo>
                  <a:cubicBezTo>
                    <a:pt x="10533" y="88065"/>
                    <a:pt x="11275" y="91829"/>
                    <a:pt x="12018" y="91829"/>
                  </a:cubicBezTo>
                  <a:cubicBezTo>
                    <a:pt x="12088" y="91829"/>
                    <a:pt x="12159" y="91829"/>
                    <a:pt x="12230" y="91759"/>
                  </a:cubicBezTo>
                  <a:cubicBezTo>
                    <a:pt x="13113" y="90875"/>
                    <a:pt x="11647" y="83576"/>
                    <a:pt x="11647" y="82622"/>
                  </a:cubicBezTo>
                  <a:cubicBezTo>
                    <a:pt x="11647" y="81667"/>
                    <a:pt x="11275" y="79388"/>
                    <a:pt x="11647" y="78062"/>
                  </a:cubicBezTo>
                  <a:cubicBezTo>
                    <a:pt x="12018" y="76737"/>
                    <a:pt x="11488" y="74527"/>
                    <a:pt x="13113" y="71647"/>
                  </a:cubicBezTo>
                  <a:cubicBezTo>
                    <a:pt x="14669" y="68713"/>
                    <a:pt x="15835" y="62298"/>
                    <a:pt x="16719" y="59717"/>
                  </a:cubicBezTo>
                  <a:cubicBezTo>
                    <a:pt x="17532" y="57226"/>
                    <a:pt x="18999" y="54274"/>
                    <a:pt x="18999" y="53691"/>
                  </a:cubicBezTo>
                  <a:cubicBezTo>
                    <a:pt x="18999" y="53090"/>
                    <a:pt x="19370" y="43529"/>
                    <a:pt x="20483" y="41602"/>
                  </a:cubicBezTo>
                  <a:cubicBezTo>
                    <a:pt x="21367" y="40065"/>
                    <a:pt x="21879" y="39835"/>
                    <a:pt x="22091" y="39835"/>
                  </a:cubicBezTo>
                  <a:cubicBezTo>
                    <a:pt x="22180" y="39835"/>
                    <a:pt x="22180" y="39906"/>
                    <a:pt x="22180" y="39906"/>
                  </a:cubicBezTo>
                  <a:cubicBezTo>
                    <a:pt x="22180" y="39906"/>
                    <a:pt x="22763" y="42645"/>
                    <a:pt x="22392" y="45579"/>
                  </a:cubicBezTo>
                  <a:cubicBezTo>
                    <a:pt x="22021" y="48460"/>
                    <a:pt x="21950" y="48742"/>
                    <a:pt x="22763" y="52719"/>
                  </a:cubicBezTo>
                  <a:cubicBezTo>
                    <a:pt x="23647" y="56695"/>
                    <a:pt x="24972" y="58321"/>
                    <a:pt x="24831" y="60460"/>
                  </a:cubicBezTo>
                  <a:cubicBezTo>
                    <a:pt x="24672" y="62669"/>
                    <a:pt x="24088" y="61714"/>
                    <a:pt x="22763" y="64578"/>
                  </a:cubicBezTo>
                  <a:cubicBezTo>
                    <a:pt x="21437" y="67529"/>
                    <a:pt x="19529" y="68713"/>
                    <a:pt x="19670" y="78504"/>
                  </a:cubicBezTo>
                  <a:cubicBezTo>
                    <a:pt x="19882" y="88366"/>
                    <a:pt x="22975" y="104713"/>
                    <a:pt x="22975" y="108548"/>
                  </a:cubicBezTo>
                  <a:cubicBezTo>
                    <a:pt x="22975" y="112454"/>
                    <a:pt x="22321" y="112666"/>
                    <a:pt x="22533" y="117014"/>
                  </a:cubicBezTo>
                  <a:cubicBezTo>
                    <a:pt x="22763" y="121432"/>
                    <a:pt x="24018" y="126504"/>
                    <a:pt x="23717" y="128643"/>
                  </a:cubicBezTo>
                  <a:cubicBezTo>
                    <a:pt x="23505" y="130852"/>
                    <a:pt x="24460" y="142498"/>
                    <a:pt x="24230" y="145361"/>
                  </a:cubicBezTo>
                  <a:cubicBezTo>
                    <a:pt x="24018" y="148313"/>
                    <a:pt x="22834" y="153456"/>
                    <a:pt x="21208" y="157432"/>
                  </a:cubicBezTo>
                  <a:cubicBezTo>
                    <a:pt x="21066" y="159429"/>
                    <a:pt x="21579" y="160896"/>
                    <a:pt x="21579" y="160896"/>
                  </a:cubicBezTo>
                  <a:cubicBezTo>
                    <a:pt x="21579" y="160896"/>
                    <a:pt x="25714" y="164590"/>
                    <a:pt x="28277" y="164590"/>
                  </a:cubicBezTo>
                  <a:cubicBezTo>
                    <a:pt x="28807" y="164590"/>
                    <a:pt x="29249" y="164431"/>
                    <a:pt x="29532" y="164059"/>
                  </a:cubicBezTo>
                  <a:cubicBezTo>
                    <a:pt x="31529" y="161850"/>
                    <a:pt x="29320" y="151176"/>
                    <a:pt x="30274" y="149780"/>
                  </a:cubicBezTo>
                  <a:cubicBezTo>
                    <a:pt x="31228" y="148313"/>
                    <a:pt x="31529" y="147058"/>
                    <a:pt x="31529" y="144919"/>
                  </a:cubicBezTo>
                  <a:cubicBezTo>
                    <a:pt x="31529" y="142710"/>
                    <a:pt x="30274" y="142268"/>
                    <a:pt x="30486" y="140501"/>
                  </a:cubicBezTo>
                  <a:cubicBezTo>
                    <a:pt x="30787" y="138805"/>
                    <a:pt x="30044" y="136154"/>
                    <a:pt x="31016" y="130640"/>
                  </a:cubicBezTo>
                  <a:cubicBezTo>
                    <a:pt x="31971" y="125037"/>
                    <a:pt x="33225" y="121432"/>
                    <a:pt x="32925" y="118480"/>
                  </a:cubicBezTo>
                  <a:cubicBezTo>
                    <a:pt x="32695" y="115617"/>
                    <a:pt x="33225" y="113620"/>
                    <a:pt x="32925" y="111482"/>
                  </a:cubicBezTo>
                  <a:cubicBezTo>
                    <a:pt x="32695" y="109273"/>
                    <a:pt x="31016" y="103688"/>
                    <a:pt x="31228" y="101762"/>
                  </a:cubicBezTo>
                  <a:cubicBezTo>
                    <a:pt x="31529" y="99853"/>
                    <a:pt x="29832" y="86528"/>
                    <a:pt x="31741" y="84318"/>
                  </a:cubicBezTo>
                  <a:cubicBezTo>
                    <a:pt x="33296" y="82551"/>
                    <a:pt x="34904" y="82410"/>
                    <a:pt x="35435" y="82410"/>
                  </a:cubicBezTo>
                  <a:lnTo>
                    <a:pt x="35876" y="82410"/>
                  </a:lnTo>
                  <a:cubicBezTo>
                    <a:pt x="36389" y="82410"/>
                    <a:pt x="37997" y="82551"/>
                    <a:pt x="39552" y="84318"/>
                  </a:cubicBezTo>
                  <a:cubicBezTo>
                    <a:pt x="41532" y="86528"/>
                    <a:pt x="39853" y="99853"/>
                    <a:pt x="40065" y="101762"/>
                  </a:cubicBezTo>
                  <a:cubicBezTo>
                    <a:pt x="40295" y="103688"/>
                    <a:pt x="38598" y="109273"/>
                    <a:pt x="38368" y="111482"/>
                  </a:cubicBezTo>
                  <a:cubicBezTo>
                    <a:pt x="38156" y="113620"/>
                    <a:pt x="38598" y="115617"/>
                    <a:pt x="38368" y="118480"/>
                  </a:cubicBezTo>
                  <a:cubicBezTo>
                    <a:pt x="38156" y="121432"/>
                    <a:pt x="39323" y="125037"/>
                    <a:pt x="40295" y="130640"/>
                  </a:cubicBezTo>
                  <a:cubicBezTo>
                    <a:pt x="41249" y="136154"/>
                    <a:pt x="40507" y="138805"/>
                    <a:pt x="40807" y="140501"/>
                  </a:cubicBezTo>
                  <a:cubicBezTo>
                    <a:pt x="41019" y="142268"/>
                    <a:pt x="39853" y="142710"/>
                    <a:pt x="39853" y="144919"/>
                  </a:cubicBezTo>
                  <a:cubicBezTo>
                    <a:pt x="39853" y="147058"/>
                    <a:pt x="40065" y="148313"/>
                    <a:pt x="41019" y="149780"/>
                  </a:cubicBezTo>
                  <a:cubicBezTo>
                    <a:pt x="41974" y="151176"/>
                    <a:pt x="39853" y="161850"/>
                    <a:pt x="41761" y="164059"/>
                  </a:cubicBezTo>
                  <a:cubicBezTo>
                    <a:pt x="42062" y="164431"/>
                    <a:pt x="42504" y="164590"/>
                    <a:pt x="43016" y="164590"/>
                  </a:cubicBezTo>
                  <a:cubicBezTo>
                    <a:pt x="45597" y="164590"/>
                    <a:pt x="49714" y="160896"/>
                    <a:pt x="49714" y="160896"/>
                  </a:cubicBezTo>
                  <a:cubicBezTo>
                    <a:pt x="49714" y="160896"/>
                    <a:pt x="50227" y="159429"/>
                    <a:pt x="50085" y="157432"/>
                  </a:cubicBezTo>
                  <a:cubicBezTo>
                    <a:pt x="48460" y="153456"/>
                    <a:pt x="47364" y="148313"/>
                    <a:pt x="47063" y="145361"/>
                  </a:cubicBezTo>
                  <a:cubicBezTo>
                    <a:pt x="46834" y="142498"/>
                    <a:pt x="47806" y="130852"/>
                    <a:pt x="47576" y="128643"/>
                  </a:cubicBezTo>
                  <a:cubicBezTo>
                    <a:pt x="47364" y="126504"/>
                    <a:pt x="48530" y="121432"/>
                    <a:pt x="48760" y="117014"/>
                  </a:cubicBezTo>
                  <a:cubicBezTo>
                    <a:pt x="49043" y="112666"/>
                    <a:pt x="48318" y="112454"/>
                    <a:pt x="48318" y="108548"/>
                  </a:cubicBezTo>
                  <a:cubicBezTo>
                    <a:pt x="48318" y="104713"/>
                    <a:pt x="51411" y="88366"/>
                    <a:pt x="51623" y="78504"/>
                  </a:cubicBezTo>
                  <a:cubicBezTo>
                    <a:pt x="51782" y="68713"/>
                    <a:pt x="49856" y="67529"/>
                    <a:pt x="48530" y="64578"/>
                  </a:cubicBezTo>
                  <a:cubicBezTo>
                    <a:pt x="47205" y="61714"/>
                    <a:pt x="46622" y="62669"/>
                    <a:pt x="46480" y="60460"/>
                  </a:cubicBezTo>
                  <a:cubicBezTo>
                    <a:pt x="46321" y="58321"/>
                    <a:pt x="47647" y="56695"/>
                    <a:pt x="48530" y="52719"/>
                  </a:cubicBezTo>
                  <a:cubicBezTo>
                    <a:pt x="49343" y="48742"/>
                    <a:pt x="49273" y="48460"/>
                    <a:pt x="48901" y="45579"/>
                  </a:cubicBezTo>
                  <a:cubicBezTo>
                    <a:pt x="48530" y="42645"/>
                    <a:pt x="49131" y="39906"/>
                    <a:pt x="49131" y="39906"/>
                  </a:cubicBezTo>
                  <a:lnTo>
                    <a:pt x="49202" y="39835"/>
                  </a:lnTo>
                  <a:cubicBezTo>
                    <a:pt x="49414" y="39835"/>
                    <a:pt x="49926" y="40065"/>
                    <a:pt x="50810" y="41602"/>
                  </a:cubicBezTo>
                  <a:cubicBezTo>
                    <a:pt x="51923" y="43529"/>
                    <a:pt x="52295" y="53090"/>
                    <a:pt x="52295" y="53691"/>
                  </a:cubicBezTo>
                  <a:cubicBezTo>
                    <a:pt x="52295" y="54274"/>
                    <a:pt x="53761" y="57226"/>
                    <a:pt x="54574" y="59717"/>
                  </a:cubicBezTo>
                  <a:cubicBezTo>
                    <a:pt x="55458" y="62298"/>
                    <a:pt x="56642" y="68713"/>
                    <a:pt x="58250" y="71647"/>
                  </a:cubicBezTo>
                  <a:cubicBezTo>
                    <a:pt x="59806" y="74527"/>
                    <a:pt x="59293" y="76737"/>
                    <a:pt x="59647" y="78062"/>
                  </a:cubicBezTo>
                  <a:cubicBezTo>
                    <a:pt x="60018" y="79388"/>
                    <a:pt x="59647" y="81667"/>
                    <a:pt x="59647" y="82622"/>
                  </a:cubicBezTo>
                  <a:cubicBezTo>
                    <a:pt x="59647" y="83576"/>
                    <a:pt x="58250" y="90875"/>
                    <a:pt x="59063" y="91759"/>
                  </a:cubicBezTo>
                  <a:cubicBezTo>
                    <a:pt x="59134" y="91829"/>
                    <a:pt x="59205" y="91829"/>
                    <a:pt x="59293" y="91829"/>
                  </a:cubicBezTo>
                  <a:cubicBezTo>
                    <a:pt x="60018" y="91829"/>
                    <a:pt x="60760" y="88065"/>
                    <a:pt x="60760" y="88065"/>
                  </a:cubicBezTo>
                  <a:cubicBezTo>
                    <a:pt x="60760" y="88065"/>
                    <a:pt x="61273" y="84619"/>
                    <a:pt x="61573" y="84619"/>
                  </a:cubicBezTo>
                  <a:cubicBezTo>
                    <a:pt x="61573" y="84619"/>
                    <a:pt x="61573" y="84690"/>
                    <a:pt x="61644" y="84690"/>
                  </a:cubicBezTo>
                  <a:cubicBezTo>
                    <a:pt x="61856" y="85273"/>
                    <a:pt x="61343" y="92572"/>
                    <a:pt x="62085" y="93155"/>
                  </a:cubicBezTo>
                  <a:cubicBezTo>
                    <a:pt x="62227" y="93296"/>
                    <a:pt x="62298" y="93296"/>
                    <a:pt x="62457" y="93296"/>
                  </a:cubicBezTo>
                  <a:cubicBezTo>
                    <a:pt x="62969" y="93296"/>
                    <a:pt x="63411" y="91971"/>
                    <a:pt x="63340" y="88666"/>
                  </a:cubicBezTo>
                  <a:cubicBezTo>
                    <a:pt x="63181" y="84831"/>
                    <a:pt x="63711" y="84619"/>
                    <a:pt x="63711" y="84619"/>
                  </a:cubicBezTo>
                  <a:cubicBezTo>
                    <a:pt x="63711" y="84619"/>
                    <a:pt x="65178" y="93226"/>
                    <a:pt x="65832" y="93226"/>
                  </a:cubicBezTo>
                  <a:lnTo>
                    <a:pt x="65832" y="93155"/>
                  </a:lnTo>
                  <a:cubicBezTo>
                    <a:pt x="66433" y="92713"/>
                    <a:pt x="65037" y="84619"/>
                    <a:pt x="65037" y="83947"/>
                  </a:cubicBezTo>
                  <a:lnTo>
                    <a:pt x="65037" y="83947"/>
                  </a:lnTo>
                  <a:cubicBezTo>
                    <a:pt x="65108" y="83947"/>
                    <a:pt x="66062" y="86015"/>
                    <a:pt x="67016" y="87994"/>
                  </a:cubicBezTo>
                  <a:cubicBezTo>
                    <a:pt x="68041" y="90062"/>
                    <a:pt x="69084" y="92130"/>
                    <a:pt x="69455" y="92130"/>
                  </a:cubicBezTo>
                  <a:lnTo>
                    <a:pt x="69526" y="92130"/>
                  </a:lnTo>
                  <a:cubicBezTo>
                    <a:pt x="70180" y="91829"/>
                    <a:pt x="68412" y="86969"/>
                    <a:pt x="67900" y="85785"/>
                  </a:cubicBezTo>
                  <a:cubicBezTo>
                    <a:pt x="67458" y="84619"/>
                    <a:pt x="66062" y="81668"/>
                    <a:pt x="66062" y="81667"/>
                  </a:cubicBezTo>
                  <a:lnTo>
                    <a:pt x="66062" y="81667"/>
                  </a:lnTo>
                  <a:lnTo>
                    <a:pt x="67087" y="82410"/>
                  </a:lnTo>
                  <a:cubicBezTo>
                    <a:pt x="68041" y="83134"/>
                    <a:pt x="68130" y="83947"/>
                    <a:pt x="69155" y="84972"/>
                  </a:cubicBezTo>
                  <a:cubicBezTo>
                    <a:pt x="69809" y="85715"/>
                    <a:pt x="70480" y="86227"/>
                    <a:pt x="70922" y="86227"/>
                  </a:cubicBezTo>
                  <a:cubicBezTo>
                    <a:pt x="71063" y="86227"/>
                    <a:pt x="71222" y="86156"/>
                    <a:pt x="71293" y="85944"/>
                  </a:cubicBezTo>
                  <a:cubicBezTo>
                    <a:pt x="70692" y="85061"/>
                    <a:pt x="69597" y="81809"/>
                    <a:pt x="69225" y="80925"/>
                  </a:cubicBezTo>
                  <a:cubicBezTo>
                    <a:pt x="68854" y="80112"/>
                    <a:pt x="66433" y="78345"/>
                    <a:pt x="65479" y="76737"/>
                  </a:cubicBezTo>
                  <a:cubicBezTo>
                    <a:pt x="64507" y="75111"/>
                    <a:pt x="64666" y="70109"/>
                    <a:pt x="63552" y="65090"/>
                  </a:cubicBezTo>
                  <a:cubicBezTo>
                    <a:pt x="62457" y="60089"/>
                    <a:pt x="60831" y="57367"/>
                    <a:pt x="60831" y="56554"/>
                  </a:cubicBezTo>
                  <a:cubicBezTo>
                    <a:pt x="60831" y="55741"/>
                    <a:pt x="60318" y="53832"/>
                    <a:pt x="59505" y="51040"/>
                  </a:cubicBezTo>
                  <a:cubicBezTo>
                    <a:pt x="58692" y="48301"/>
                    <a:pt x="59364" y="46692"/>
                    <a:pt x="58551" y="37856"/>
                  </a:cubicBezTo>
                  <a:cubicBezTo>
                    <a:pt x="57738" y="28949"/>
                    <a:pt x="56412" y="28277"/>
                    <a:pt x="54203" y="27464"/>
                  </a:cubicBezTo>
                  <a:cubicBezTo>
                    <a:pt x="53390" y="27181"/>
                    <a:pt x="52577" y="27093"/>
                    <a:pt x="51853" y="27093"/>
                  </a:cubicBezTo>
                  <a:cubicBezTo>
                    <a:pt x="51411" y="27093"/>
                    <a:pt x="50898" y="27181"/>
                    <a:pt x="50457" y="27181"/>
                  </a:cubicBezTo>
                  <a:cubicBezTo>
                    <a:pt x="49926" y="27252"/>
                    <a:pt x="49414" y="27252"/>
                    <a:pt x="48901" y="27252"/>
                  </a:cubicBezTo>
                  <a:cubicBezTo>
                    <a:pt x="48460" y="27252"/>
                    <a:pt x="48018" y="27252"/>
                    <a:pt x="47576" y="27181"/>
                  </a:cubicBezTo>
                  <a:cubicBezTo>
                    <a:pt x="44996" y="26810"/>
                    <a:pt x="40949" y="26368"/>
                    <a:pt x="39994" y="25555"/>
                  </a:cubicBezTo>
                  <a:cubicBezTo>
                    <a:pt x="39252" y="24972"/>
                    <a:pt x="39252" y="22021"/>
                    <a:pt x="39252" y="20554"/>
                  </a:cubicBezTo>
                  <a:cubicBezTo>
                    <a:pt x="40295" y="19812"/>
                    <a:pt x="41019" y="19069"/>
                    <a:pt x="41090" y="18787"/>
                  </a:cubicBezTo>
                  <a:cubicBezTo>
                    <a:pt x="41249" y="18115"/>
                    <a:pt x="41620" y="15022"/>
                    <a:pt x="41620" y="15022"/>
                  </a:cubicBezTo>
                  <a:lnTo>
                    <a:pt x="43016" y="12954"/>
                  </a:lnTo>
                  <a:cubicBezTo>
                    <a:pt x="43016" y="12954"/>
                    <a:pt x="44183" y="10533"/>
                    <a:pt x="43529" y="10233"/>
                  </a:cubicBezTo>
                  <a:cubicBezTo>
                    <a:pt x="43458" y="10162"/>
                    <a:pt x="43387" y="10162"/>
                    <a:pt x="43387" y="10162"/>
                  </a:cubicBezTo>
                  <a:cubicBezTo>
                    <a:pt x="42716" y="10162"/>
                    <a:pt x="42133" y="11488"/>
                    <a:pt x="42133" y="11488"/>
                  </a:cubicBezTo>
                  <a:cubicBezTo>
                    <a:pt x="42133" y="11488"/>
                    <a:pt x="43016" y="7953"/>
                    <a:pt x="42857" y="6857"/>
                  </a:cubicBezTo>
                  <a:cubicBezTo>
                    <a:pt x="42716" y="5673"/>
                    <a:pt x="41903" y="4719"/>
                    <a:pt x="41249" y="3234"/>
                  </a:cubicBezTo>
                  <a:cubicBezTo>
                    <a:pt x="40648" y="1838"/>
                    <a:pt x="39994" y="1184"/>
                    <a:pt x="39994" y="1184"/>
                  </a:cubicBezTo>
                  <a:lnTo>
                    <a:pt x="39994" y="2138"/>
                  </a:lnTo>
                  <a:cubicBezTo>
                    <a:pt x="39994" y="2138"/>
                    <a:pt x="38527" y="1025"/>
                    <a:pt x="37997" y="672"/>
                  </a:cubicBezTo>
                  <a:cubicBezTo>
                    <a:pt x="37555" y="371"/>
                    <a:pt x="36389" y="0"/>
                    <a:pt x="36389" y="0"/>
                  </a:cubicBezTo>
                  <a:close/>
                </a:path>
              </a:pathLst>
            </a:custGeom>
            <a:solidFill>
              <a:srgbClr val="000000">
                <a:alpha val="26670"/>
              </a:srgbClr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-3855690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7837" y="1"/>
                  </a:moveTo>
                  <a:cubicBezTo>
                    <a:pt x="5689" y="1"/>
                    <a:pt x="2139" y="477"/>
                    <a:pt x="1" y="3415"/>
                  </a:cubicBezTo>
                  <a:lnTo>
                    <a:pt x="814" y="4970"/>
                  </a:lnTo>
                  <a:lnTo>
                    <a:pt x="743" y="4811"/>
                  </a:lnTo>
                  <a:cubicBezTo>
                    <a:pt x="743" y="4811"/>
                    <a:pt x="1768" y="1065"/>
                    <a:pt x="9650" y="110"/>
                  </a:cubicBezTo>
                  <a:cubicBezTo>
                    <a:pt x="9576" y="110"/>
                    <a:pt x="8868" y="1"/>
                    <a:pt x="78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-3832005" y="1496232"/>
              <a:ext cx="333763" cy="156932"/>
            </a:xfrm>
            <a:custGeom>
              <a:avLst/>
              <a:gdLst/>
              <a:ahLst/>
              <a:cxnLst/>
              <a:rect l="l" t="t" r="r" b="b"/>
              <a:pathLst>
                <a:path w="7229" h="3399" extrusionOk="0">
                  <a:moveTo>
                    <a:pt x="5876" y="0"/>
                  </a:moveTo>
                  <a:cubicBezTo>
                    <a:pt x="4267" y="0"/>
                    <a:pt x="1601" y="331"/>
                    <a:pt x="0" y="2374"/>
                  </a:cubicBezTo>
                  <a:lnTo>
                    <a:pt x="515" y="3251"/>
                  </a:lnTo>
                  <a:lnTo>
                    <a:pt x="515" y="3251"/>
                  </a:lnTo>
                  <a:cubicBezTo>
                    <a:pt x="563" y="3117"/>
                    <a:pt x="1492" y="729"/>
                    <a:pt x="7228" y="76"/>
                  </a:cubicBezTo>
                  <a:cubicBezTo>
                    <a:pt x="7177" y="76"/>
                    <a:pt x="6648" y="0"/>
                    <a:pt x="5876" y="0"/>
                  </a:cubicBezTo>
                  <a:close/>
                  <a:moveTo>
                    <a:pt x="515" y="3251"/>
                  </a:moveTo>
                  <a:lnTo>
                    <a:pt x="515" y="3251"/>
                  </a:lnTo>
                  <a:cubicBezTo>
                    <a:pt x="513" y="3255"/>
                    <a:pt x="513" y="3257"/>
                    <a:pt x="513" y="3257"/>
                  </a:cubicBezTo>
                  <a:lnTo>
                    <a:pt x="601" y="3399"/>
                  </a:lnTo>
                  <a:lnTo>
                    <a:pt x="601" y="3399"/>
                  </a:lnTo>
                  <a:lnTo>
                    <a:pt x="515" y="32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-2985058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1802" y="1"/>
                  </a:moveTo>
                  <a:cubicBezTo>
                    <a:pt x="773" y="1"/>
                    <a:pt x="70" y="110"/>
                    <a:pt x="1" y="110"/>
                  </a:cubicBezTo>
                  <a:cubicBezTo>
                    <a:pt x="7883" y="1065"/>
                    <a:pt x="8908" y="4811"/>
                    <a:pt x="8908" y="4811"/>
                  </a:cubicBezTo>
                  <a:lnTo>
                    <a:pt x="8837" y="4970"/>
                  </a:lnTo>
                  <a:lnTo>
                    <a:pt x="9650" y="3415"/>
                  </a:lnTo>
                  <a:cubicBezTo>
                    <a:pt x="7500" y="477"/>
                    <a:pt x="3946" y="1"/>
                    <a:pt x="18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-2900197" y="1496232"/>
              <a:ext cx="336256" cy="156932"/>
            </a:xfrm>
            <a:custGeom>
              <a:avLst/>
              <a:gdLst/>
              <a:ahLst/>
              <a:cxnLst/>
              <a:rect l="l" t="t" r="r" b="b"/>
              <a:pathLst>
                <a:path w="7283" h="3399" extrusionOk="0">
                  <a:moveTo>
                    <a:pt x="1362" y="0"/>
                  </a:moveTo>
                  <a:cubicBezTo>
                    <a:pt x="581" y="0"/>
                    <a:pt x="47" y="76"/>
                    <a:pt x="1" y="76"/>
                  </a:cubicBezTo>
                  <a:cubicBezTo>
                    <a:pt x="5957" y="748"/>
                    <a:pt x="6699" y="3257"/>
                    <a:pt x="6699" y="3257"/>
                  </a:cubicBezTo>
                  <a:lnTo>
                    <a:pt x="6699" y="3399"/>
                  </a:lnTo>
                  <a:lnTo>
                    <a:pt x="7282" y="2374"/>
                  </a:lnTo>
                  <a:cubicBezTo>
                    <a:pt x="5693" y="331"/>
                    <a:pt x="2991" y="0"/>
                    <a:pt x="1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-3518694" y="2421759"/>
              <a:ext cx="587559" cy="494619"/>
            </a:xfrm>
            <a:custGeom>
              <a:avLst/>
              <a:gdLst/>
              <a:ahLst/>
              <a:cxnLst/>
              <a:rect l="l" t="t" r="r" b="b"/>
              <a:pathLst>
                <a:path w="12726" h="10713" extrusionOk="0">
                  <a:moveTo>
                    <a:pt x="12725" y="1"/>
                  </a:moveTo>
                  <a:lnTo>
                    <a:pt x="7794" y="796"/>
                  </a:lnTo>
                  <a:lnTo>
                    <a:pt x="3606" y="2122"/>
                  </a:lnTo>
                  <a:lnTo>
                    <a:pt x="1" y="796"/>
                  </a:lnTo>
                  <a:lnTo>
                    <a:pt x="1" y="796"/>
                  </a:lnTo>
                  <a:cubicBezTo>
                    <a:pt x="1" y="796"/>
                    <a:pt x="584" y="2935"/>
                    <a:pt x="1538" y="3977"/>
                  </a:cubicBezTo>
                  <a:cubicBezTo>
                    <a:pt x="2492" y="4932"/>
                    <a:pt x="4260" y="6469"/>
                    <a:pt x="4861" y="7865"/>
                  </a:cubicBezTo>
                  <a:cubicBezTo>
                    <a:pt x="5370" y="9100"/>
                    <a:pt x="5596" y="10712"/>
                    <a:pt x="6187" y="10712"/>
                  </a:cubicBezTo>
                  <a:cubicBezTo>
                    <a:pt x="6273" y="10712"/>
                    <a:pt x="6366" y="10678"/>
                    <a:pt x="6469" y="10605"/>
                  </a:cubicBezTo>
                  <a:cubicBezTo>
                    <a:pt x="7211" y="10004"/>
                    <a:pt x="7653" y="7865"/>
                    <a:pt x="8607" y="6911"/>
                  </a:cubicBezTo>
                  <a:cubicBezTo>
                    <a:pt x="9562" y="5886"/>
                    <a:pt x="11559" y="3977"/>
                    <a:pt x="11930" y="2351"/>
                  </a:cubicBezTo>
                  <a:cubicBezTo>
                    <a:pt x="12372" y="796"/>
                    <a:pt x="12725" y="1"/>
                    <a:pt x="12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-3273900" y="-196537"/>
              <a:ext cx="115102" cy="2765989"/>
            </a:xfrm>
            <a:custGeom>
              <a:avLst/>
              <a:gdLst/>
              <a:ahLst/>
              <a:cxnLst/>
              <a:rect l="l" t="t" r="r" b="b"/>
              <a:pathLst>
                <a:path w="2493" h="25186" extrusionOk="0">
                  <a:moveTo>
                    <a:pt x="1" y="1"/>
                  </a:moveTo>
                  <a:lnTo>
                    <a:pt x="1" y="25185"/>
                  </a:lnTo>
                  <a:lnTo>
                    <a:pt x="2492" y="2518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-3518694" y="347565"/>
              <a:ext cx="673205" cy="197838"/>
            </a:xfrm>
            <a:custGeom>
              <a:avLst/>
              <a:gdLst/>
              <a:ahLst/>
              <a:cxnLst/>
              <a:rect l="l" t="t" r="r" b="b"/>
              <a:pathLst>
                <a:path w="14581" h="4285" extrusionOk="0">
                  <a:moveTo>
                    <a:pt x="1" y="1"/>
                  </a:moveTo>
                  <a:cubicBezTo>
                    <a:pt x="1" y="1"/>
                    <a:pt x="3677" y="4119"/>
                    <a:pt x="7070" y="4278"/>
                  </a:cubicBezTo>
                  <a:cubicBezTo>
                    <a:pt x="7146" y="4283"/>
                    <a:pt x="7223" y="4285"/>
                    <a:pt x="7300" y="4285"/>
                  </a:cubicBezTo>
                  <a:cubicBezTo>
                    <a:pt x="10567" y="4285"/>
                    <a:pt x="14581" y="1"/>
                    <a:pt x="14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-3604386" y="-1202782"/>
              <a:ext cx="792370" cy="1098338"/>
            </a:xfrm>
            <a:custGeom>
              <a:avLst/>
              <a:gdLst/>
              <a:ahLst/>
              <a:cxnLst/>
              <a:rect l="l" t="t" r="r" b="b"/>
              <a:pathLst>
                <a:path w="17162" h="23789" extrusionOk="0">
                  <a:moveTo>
                    <a:pt x="8245" y="1"/>
                  </a:moveTo>
                  <a:cubicBezTo>
                    <a:pt x="7976" y="1"/>
                    <a:pt x="1671" y="68"/>
                    <a:pt x="443" y="6398"/>
                  </a:cubicBezTo>
                  <a:cubicBezTo>
                    <a:pt x="443" y="6398"/>
                    <a:pt x="1" y="8396"/>
                    <a:pt x="885" y="12301"/>
                  </a:cubicBezTo>
                  <a:cubicBezTo>
                    <a:pt x="602" y="12885"/>
                    <a:pt x="372" y="13627"/>
                    <a:pt x="531" y="13910"/>
                  </a:cubicBezTo>
                  <a:cubicBezTo>
                    <a:pt x="672" y="14139"/>
                    <a:pt x="1114" y="14793"/>
                    <a:pt x="1627" y="15164"/>
                  </a:cubicBezTo>
                  <a:cubicBezTo>
                    <a:pt x="2298" y="16119"/>
                    <a:pt x="2440" y="16490"/>
                    <a:pt x="2440" y="16490"/>
                  </a:cubicBezTo>
                  <a:cubicBezTo>
                    <a:pt x="2440" y="16490"/>
                    <a:pt x="2811" y="20254"/>
                    <a:pt x="3094" y="20837"/>
                  </a:cubicBezTo>
                  <a:cubicBezTo>
                    <a:pt x="3394" y="21350"/>
                    <a:pt x="6346" y="23488"/>
                    <a:pt x="7671" y="23789"/>
                  </a:cubicBezTo>
                  <a:lnTo>
                    <a:pt x="9509" y="23789"/>
                  </a:lnTo>
                  <a:cubicBezTo>
                    <a:pt x="10835" y="23488"/>
                    <a:pt x="13786" y="21350"/>
                    <a:pt x="14069" y="20837"/>
                  </a:cubicBezTo>
                  <a:cubicBezTo>
                    <a:pt x="14369" y="20254"/>
                    <a:pt x="14670" y="16490"/>
                    <a:pt x="14670" y="16490"/>
                  </a:cubicBezTo>
                  <a:cubicBezTo>
                    <a:pt x="14670" y="16490"/>
                    <a:pt x="14811" y="16119"/>
                    <a:pt x="15553" y="15164"/>
                  </a:cubicBezTo>
                  <a:cubicBezTo>
                    <a:pt x="16066" y="14793"/>
                    <a:pt x="16437" y="14139"/>
                    <a:pt x="16578" y="13910"/>
                  </a:cubicBezTo>
                  <a:cubicBezTo>
                    <a:pt x="16720" y="13627"/>
                    <a:pt x="16508" y="12885"/>
                    <a:pt x="16278" y="12301"/>
                  </a:cubicBezTo>
                  <a:cubicBezTo>
                    <a:pt x="17161" y="8396"/>
                    <a:pt x="16649" y="6398"/>
                    <a:pt x="16649" y="6398"/>
                  </a:cubicBezTo>
                  <a:cubicBezTo>
                    <a:pt x="15490" y="68"/>
                    <a:pt x="9203" y="1"/>
                    <a:pt x="8935" y="1"/>
                  </a:cubicBezTo>
                  <a:cubicBezTo>
                    <a:pt x="8929" y="1"/>
                    <a:pt x="8926" y="1"/>
                    <a:pt x="8926" y="1"/>
                  </a:cubicBezTo>
                  <a:lnTo>
                    <a:pt x="8254" y="1"/>
                  </a:lnTo>
                  <a:cubicBezTo>
                    <a:pt x="8254" y="1"/>
                    <a:pt x="8251" y="1"/>
                    <a:pt x="8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-3528666" y="-819616"/>
              <a:ext cx="254166" cy="205364"/>
            </a:xfrm>
            <a:custGeom>
              <a:avLst/>
              <a:gdLst/>
              <a:ahLst/>
              <a:cxnLst/>
              <a:rect l="l" t="t" r="r" b="b"/>
              <a:pathLst>
                <a:path w="5505" h="4448" extrusionOk="0">
                  <a:moveTo>
                    <a:pt x="3816" y="1"/>
                  </a:moveTo>
                  <a:cubicBezTo>
                    <a:pt x="3682" y="1"/>
                    <a:pt x="3537" y="9"/>
                    <a:pt x="3380" y="26"/>
                  </a:cubicBezTo>
                  <a:cubicBezTo>
                    <a:pt x="3380" y="26"/>
                    <a:pt x="1312" y="26"/>
                    <a:pt x="429" y="2005"/>
                  </a:cubicBezTo>
                  <a:cubicBezTo>
                    <a:pt x="0" y="3359"/>
                    <a:pt x="752" y="4447"/>
                    <a:pt x="1265" y="4447"/>
                  </a:cubicBezTo>
                  <a:cubicBezTo>
                    <a:pt x="1281" y="4447"/>
                    <a:pt x="1297" y="4446"/>
                    <a:pt x="1312" y="4444"/>
                  </a:cubicBezTo>
                  <a:cubicBezTo>
                    <a:pt x="1825" y="4373"/>
                    <a:pt x="4776" y="3843"/>
                    <a:pt x="5077" y="2518"/>
                  </a:cubicBezTo>
                  <a:cubicBezTo>
                    <a:pt x="5404" y="1290"/>
                    <a:pt x="5504" y="1"/>
                    <a:pt x="3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-3141159" y="-819616"/>
              <a:ext cx="250334" cy="205364"/>
            </a:xfrm>
            <a:custGeom>
              <a:avLst/>
              <a:gdLst/>
              <a:ahLst/>
              <a:cxnLst/>
              <a:rect l="l" t="t" r="r" b="b"/>
              <a:pathLst>
                <a:path w="5422" h="4448" extrusionOk="0">
                  <a:moveTo>
                    <a:pt x="1634" y="1"/>
                  </a:moveTo>
                  <a:cubicBezTo>
                    <a:pt x="0" y="1"/>
                    <a:pt x="81" y="1290"/>
                    <a:pt x="360" y="2518"/>
                  </a:cubicBezTo>
                  <a:cubicBezTo>
                    <a:pt x="660" y="3843"/>
                    <a:pt x="3594" y="4373"/>
                    <a:pt x="4195" y="4444"/>
                  </a:cubicBezTo>
                  <a:cubicBezTo>
                    <a:pt x="4210" y="4446"/>
                    <a:pt x="4226" y="4447"/>
                    <a:pt x="4242" y="4447"/>
                  </a:cubicBezTo>
                  <a:cubicBezTo>
                    <a:pt x="4750" y="4447"/>
                    <a:pt x="5421" y="3359"/>
                    <a:pt x="5078" y="2005"/>
                  </a:cubicBezTo>
                  <a:cubicBezTo>
                    <a:pt x="4195" y="26"/>
                    <a:pt x="2056" y="26"/>
                    <a:pt x="2056" y="26"/>
                  </a:cubicBezTo>
                  <a:cubicBezTo>
                    <a:pt x="1904" y="9"/>
                    <a:pt x="1764" y="1"/>
                    <a:pt x="1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-3328564" y="-713194"/>
              <a:ext cx="248118" cy="197515"/>
            </a:xfrm>
            <a:custGeom>
              <a:avLst/>
              <a:gdLst/>
              <a:ahLst/>
              <a:cxnLst/>
              <a:rect l="l" t="t" r="r" b="b"/>
              <a:pathLst>
                <a:path w="5374" h="4278" extrusionOk="0">
                  <a:moveTo>
                    <a:pt x="2422" y="1"/>
                  </a:moveTo>
                  <a:cubicBezTo>
                    <a:pt x="2422" y="1"/>
                    <a:pt x="0" y="3465"/>
                    <a:pt x="1397" y="4278"/>
                  </a:cubicBezTo>
                  <a:lnTo>
                    <a:pt x="3977" y="4278"/>
                  </a:lnTo>
                  <a:cubicBezTo>
                    <a:pt x="5373" y="3465"/>
                    <a:pt x="2952" y="1"/>
                    <a:pt x="2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-3461581" y="-240735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-3583978" y="-590797"/>
              <a:ext cx="272588" cy="363958"/>
            </a:xfrm>
            <a:custGeom>
              <a:avLst/>
              <a:gdLst/>
              <a:ahLst/>
              <a:cxnLst/>
              <a:rect l="l" t="t" r="r" b="b"/>
              <a:pathLst>
                <a:path w="5904" h="7883" extrusionOk="0">
                  <a:moveTo>
                    <a:pt x="89" y="1"/>
                  </a:moveTo>
                  <a:cubicBezTo>
                    <a:pt x="89" y="301"/>
                    <a:pt x="1" y="513"/>
                    <a:pt x="89" y="655"/>
                  </a:cubicBezTo>
                  <a:cubicBezTo>
                    <a:pt x="230" y="884"/>
                    <a:pt x="672" y="1538"/>
                    <a:pt x="1185" y="1909"/>
                  </a:cubicBezTo>
                  <a:cubicBezTo>
                    <a:pt x="1856" y="2864"/>
                    <a:pt x="1998" y="3235"/>
                    <a:pt x="1998" y="3235"/>
                  </a:cubicBezTo>
                  <a:cubicBezTo>
                    <a:pt x="1998" y="3235"/>
                    <a:pt x="2369" y="6999"/>
                    <a:pt x="2652" y="7582"/>
                  </a:cubicBezTo>
                  <a:cubicBezTo>
                    <a:pt x="2740" y="7653"/>
                    <a:pt x="2811" y="7724"/>
                    <a:pt x="2881" y="7883"/>
                  </a:cubicBezTo>
                  <a:cubicBezTo>
                    <a:pt x="2581" y="6557"/>
                    <a:pt x="2881" y="5373"/>
                    <a:pt x="2881" y="5002"/>
                  </a:cubicBezTo>
                  <a:cubicBezTo>
                    <a:pt x="2881" y="4861"/>
                    <a:pt x="3023" y="4790"/>
                    <a:pt x="3182" y="4790"/>
                  </a:cubicBezTo>
                  <a:cubicBezTo>
                    <a:pt x="3253" y="4790"/>
                    <a:pt x="3394" y="4861"/>
                    <a:pt x="3535" y="4861"/>
                  </a:cubicBezTo>
                  <a:cubicBezTo>
                    <a:pt x="3253" y="4048"/>
                    <a:pt x="3094" y="3535"/>
                    <a:pt x="3094" y="3535"/>
                  </a:cubicBezTo>
                  <a:lnTo>
                    <a:pt x="3094" y="3535"/>
                  </a:lnTo>
                  <a:lnTo>
                    <a:pt x="3253" y="3606"/>
                  </a:lnTo>
                  <a:lnTo>
                    <a:pt x="3694" y="3606"/>
                  </a:lnTo>
                  <a:lnTo>
                    <a:pt x="4578" y="4189"/>
                  </a:lnTo>
                  <a:lnTo>
                    <a:pt x="5904" y="4189"/>
                  </a:lnTo>
                  <a:cubicBezTo>
                    <a:pt x="5833" y="3906"/>
                    <a:pt x="5833" y="3677"/>
                    <a:pt x="5833" y="3394"/>
                  </a:cubicBezTo>
                  <a:cubicBezTo>
                    <a:pt x="5833" y="2068"/>
                    <a:pt x="2652" y="1839"/>
                    <a:pt x="1043" y="1026"/>
                  </a:cubicBezTo>
                  <a:cubicBezTo>
                    <a:pt x="443" y="743"/>
                    <a:pt x="230" y="372"/>
                    <a:pt x="8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-3103913" y="-590797"/>
              <a:ext cx="268525" cy="363958"/>
            </a:xfrm>
            <a:custGeom>
              <a:avLst/>
              <a:gdLst/>
              <a:ahLst/>
              <a:cxnLst/>
              <a:rect l="l" t="t" r="r" b="b"/>
              <a:pathLst>
                <a:path w="5816" h="7883" extrusionOk="0">
                  <a:moveTo>
                    <a:pt x="5745" y="1"/>
                  </a:moveTo>
                  <a:cubicBezTo>
                    <a:pt x="5674" y="372"/>
                    <a:pt x="5373" y="743"/>
                    <a:pt x="4790" y="1026"/>
                  </a:cubicBezTo>
                  <a:cubicBezTo>
                    <a:pt x="3164" y="1839"/>
                    <a:pt x="72" y="2068"/>
                    <a:pt x="72" y="3394"/>
                  </a:cubicBezTo>
                  <a:cubicBezTo>
                    <a:pt x="72" y="3677"/>
                    <a:pt x="1" y="3906"/>
                    <a:pt x="1" y="4189"/>
                  </a:cubicBezTo>
                  <a:lnTo>
                    <a:pt x="1326" y="4189"/>
                  </a:lnTo>
                  <a:lnTo>
                    <a:pt x="2210" y="3606"/>
                  </a:lnTo>
                  <a:lnTo>
                    <a:pt x="2652" y="3606"/>
                  </a:lnTo>
                  <a:lnTo>
                    <a:pt x="2722" y="3535"/>
                  </a:lnTo>
                  <a:lnTo>
                    <a:pt x="2722" y="3535"/>
                  </a:lnTo>
                  <a:cubicBezTo>
                    <a:pt x="2722" y="3535"/>
                    <a:pt x="2652" y="4048"/>
                    <a:pt x="2281" y="4861"/>
                  </a:cubicBezTo>
                  <a:cubicBezTo>
                    <a:pt x="2493" y="4861"/>
                    <a:pt x="2581" y="4790"/>
                    <a:pt x="2722" y="4790"/>
                  </a:cubicBezTo>
                  <a:cubicBezTo>
                    <a:pt x="2864" y="4790"/>
                    <a:pt x="2935" y="4861"/>
                    <a:pt x="2935" y="5002"/>
                  </a:cubicBezTo>
                  <a:cubicBezTo>
                    <a:pt x="2935" y="5373"/>
                    <a:pt x="3306" y="6557"/>
                    <a:pt x="3023" y="7883"/>
                  </a:cubicBezTo>
                  <a:cubicBezTo>
                    <a:pt x="3094" y="7724"/>
                    <a:pt x="3164" y="7653"/>
                    <a:pt x="3235" y="7582"/>
                  </a:cubicBezTo>
                  <a:cubicBezTo>
                    <a:pt x="3535" y="6999"/>
                    <a:pt x="3818" y="3235"/>
                    <a:pt x="3818" y="3235"/>
                  </a:cubicBezTo>
                  <a:cubicBezTo>
                    <a:pt x="3818" y="3235"/>
                    <a:pt x="3977" y="2864"/>
                    <a:pt x="4702" y="1909"/>
                  </a:cubicBezTo>
                  <a:cubicBezTo>
                    <a:pt x="5232" y="1538"/>
                    <a:pt x="5585" y="884"/>
                    <a:pt x="5745" y="655"/>
                  </a:cubicBezTo>
                  <a:cubicBezTo>
                    <a:pt x="5815" y="513"/>
                    <a:pt x="5815" y="301"/>
                    <a:pt x="574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-3420766" y="-368181"/>
              <a:ext cx="418623" cy="95526"/>
            </a:xfrm>
            <a:custGeom>
              <a:avLst/>
              <a:gdLst/>
              <a:ahLst/>
              <a:cxnLst/>
              <a:rect l="l" t="t" r="r" b="b"/>
              <a:pathLst>
                <a:path w="9067" h="2069" extrusionOk="0">
                  <a:moveTo>
                    <a:pt x="0" y="1"/>
                  </a:moveTo>
                  <a:cubicBezTo>
                    <a:pt x="89" y="213"/>
                    <a:pt x="230" y="372"/>
                    <a:pt x="301" y="584"/>
                  </a:cubicBezTo>
                  <a:cubicBezTo>
                    <a:pt x="1184" y="1980"/>
                    <a:pt x="3323" y="2069"/>
                    <a:pt x="4207" y="2069"/>
                  </a:cubicBezTo>
                  <a:lnTo>
                    <a:pt x="4949" y="2069"/>
                  </a:lnTo>
                  <a:cubicBezTo>
                    <a:pt x="5832" y="2069"/>
                    <a:pt x="7953" y="1980"/>
                    <a:pt x="8837" y="584"/>
                  </a:cubicBezTo>
                  <a:cubicBezTo>
                    <a:pt x="8925" y="372"/>
                    <a:pt x="8996" y="213"/>
                    <a:pt x="9067" y="1"/>
                  </a:cubicBezTo>
                  <a:lnTo>
                    <a:pt x="9067" y="1"/>
                  </a:lnTo>
                  <a:cubicBezTo>
                    <a:pt x="9067" y="1"/>
                    <a:pt x="8996" y="71"/>
                    <a:pt x="8925" y="71"/>
                  </a:cubicBezTo>
                  <a:cubicBezTo>
                    <a:pt x="8925" y="142"/>
                    <a:pt x="8837" y="142"/>
                    <a:pt x="8837" y="213"/>
                  </a:cubicBezTo>
                  <a:cubicBezTo>
                    <a:pt x="7953" y="1538"/>
                    <a:pt x="5832" y="1697"/>
                    <a:pt x="4949" y="1697"/>
                  </a:cubicBezTo>
                  <a:lnTo>
                    <a:pt x="4207" y="1697"/>
                  </a:lnTo>
                  <a:cubicBezTo>
                    <a:pt x="3323" y="1697"/>
                    <a:pt x="1184" y="1538"/>
                    <a:pt x="301" y="213"/>
                  </a:cubicBezTo>
                  <a:cubicBezTo>
                    <a:pt x="301" y="142"/>
                    <a:pt x="230" y="142"/>
                    <a:pt x="230" y="71"/>
                  </a:cubicBezTo>
                  <a:cubicBezTo>
                    <a:pt x="159" y="71"/>
                    <a:pt x="8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-3441174" y="-427586"/>
              <a:ext cx="31072" cy="64499"/>
            </a:xfrm>
            <a:custGeom>
              <a:avLst/>
              <a:gdLst/>
              <a:ahLst/>
              <a:cxnLst/>
              <a:rect l="l" t="t" r="r" b="b"/>
              <a:pathLst>
                <a:path w="673" h="1397" extrusionOk="0">
                  <a:moveTo>
                    <a:pt x="1" y="0"/>
                  </a:moveTo>
                  <a:cubicBezTo>
                    <a:pt x="1" y="0"/>
                    <a:pt x="160" y="513"/>
                    <a:pt x="442" y="1326"/>
                  </a:cubicBezTo>
                  <a:cubicBezTo>
                    <a:pt x="531" y="1326"/>
                    <a:pt x="601" y="1396"/>
                    <a:pt x="672" y="1396"/>
                  </a:cubicBezTo>
                  <a:cubicBezTo>
                    <a:pt x="372" y="813"/>
                    <a:pt x="230" y="371"/>
                    <a:pt x="160" y="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-3008697" y="-427586"/>
              <a:ext cx="26963" cy="64499"/>
            </a:xfrm>
            <a:custGeom>
              <a:avLst/>
              <a:gdLst/>
              <a:ahLst/>
              <a:cxnLst/>
              <a:rect l="l" t="t" r="r" b="b"/>
              <a:pathLst>
                <a:path w="584" h="1397" extrusionOk="0">
                  <a:moveTo>
                    <a:pt x="583" y="0"/>
                  </a:moveTo>
                  <a:lnTo>
                    <a:pt x="513" y="71"/>
                  </a:lnTo>
                  <a:cubicBezTo>
                    <a:pt x="442" y="371"/>
                    <a:pt x="212" y="813"/>
                    <a:pt x="0" y="1396"/>
                  </a:cubicBezTo>
                  <a:cubicBezTo>
                    <a:pt x="71" y="1396"/>
                    <a:pt x="142" y="1326"/>
                    <a:pt x="142" y="1326"/>
                  </a:cubicBezTo>
                  <a:cubicBezTo>
                    <a:pt x="513" y="513"/>
                    <a:pt x="583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-3433833" y="-424354"/>
              <a:ext cx="448819" cy="136479"/>
            </a:xfrm>
            <a:custGeom>
              <a:avLst/>
              <a:gdLst/>
              <a:ahLst/>
              <a:cxnLst/>
              <a:rect l="l" t="t" r="r" b="b"/>
              <a:pathLst>
                <a:path w="9721" h="2956" extrusionOk="0">
                  <a:moveTo>
                    <a:pt x="1" y="1"/>
                  </a:moveTo>
                  <a:cubicBezTo>
                    <a:pt x="71" y="301"/>
                    <a:pt x="283" y="814"/>
                    <a:pt x="584" y="1468"/>
                  </a:cubicBezTo>
                  <a:cubicBezTo>
                    <a:pt x="1532" y="2853"/>
                    <a:pt x="3699" y="2955"/>
                    <a:pt x="4550" y="2955"/>
                  </a:cubicBezTo>
                  <a:cubicBezTo>
                    <a:pt x="4698" y="2955"/>
                    <a:pt x="4806" y="2952"/>
                    <a:pt x="4861" y="2952"/>
                  </a:cubicBezTo>
                  <a:cubicBezTo>
                    <a:pt x="4916" y="2952"/>
                    <a:pt x="5024" y="2955"/>
                    <a:pt x="5172" y="2955"/>
                  </a:cubicBezTo>
                  <a:cubicBezTo>
                    <a:pt x="6022" y="2955"/>
                    <a:pt x="8186" y="2853"/>
                    <a:pt x="9120" y="1468"/>
                  </a:cubicBezTo>
                  <a:cubicBezTo>
                    <a:pt x="9420" y="814"/>
                    <a:pt x="9562" y="301"/>
                    <a:pt x="9721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-3433833" y="-424354"/>
              <a:ext cx="122443" cy="27009"/>
            </a:xfrm>
            <a:custGeom>
              <a:avLst/>
              <a:gdLst/>
              <a:ahLst/>
              <a:cxnLst/>
              <a:rect l="l" t="t" r="r" b="b"/>
              <a:pathLst>
                <a:path w="2652" h="585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lnTo>
                    <a:pt x="1326" y="584"/>
                  </a:lnTo>
                  <a:lnTo>
                    <a:pt x="2652" y="584"/>
                  </a:lnTo>
                  <a:lnTo>
                    <a:pt x="2652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-3107455" y="-424354"/>
              <a:ext cx="115102" cy="27009"/>
            </a:xfrm>
            <a:custGeom>
              <a:avLst/>
              <a:gdLst/>
              <a:ahLst/>
              <a:cxnLst/>
              <a:rect l="l" t="t" r="r" b="b"/>
              <a:pathLst>
                <a:path w="2493" h="585" extrusionOk="0">
                  <a:moveTo>
                    <a:pt x="2493" y="1"/>
                  </a:moveTo>
                  <a:lnTo>
                    <a:pt x="2210" y="1"/>
                  </a:lnTo>
                  <a:lnTo>
                    <a:pt x="1326" y="584"/>
                  </a:lnTo>
                  <a:lnTo>
                    <a:pt x="1" y="584"/>
                  </a:lnTo>
                  <a:lnTo>
                    <a:pt x="1" y="584"/>
                  </a:lnTo>
                  <a:lnTo>
                    <a:pt x="1326" y="584"/>
                  </a:lnTo>
                  <a:lnTo>
                    <a:pt x="2210" y="1"/>
                  </a:lnTo>
                  <a:lnTo>
                    <a:pt x="2493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-3433833" y="-424354"/>
              <a:ext cx="20453" cy="46"/>
            </a:xfrm>
            <a:custGeom>
              <a:avLst/>
              <a:gdLst/>
              <a:ahLst/>
              <a:cxnLst/>
              <a:rect l="l" t="t" r="r" b="b"/>
              <a:pathLst>
                <a:path w="443" h="1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-3433833" y="-424354"/>
              <a:ext cx="441478" cy="54758"/>
            </a:xfrm>
            <a:custGeom>
              <a:avLst/>
              <a:gdLst/>
              <a:ahLst/>
              <a:cxnLst/>
              <a:rect l="l" t="t" r="r" b="b"/>
              <a:pathLst>
                <a:path w="9562" h="1186" extrusionOk="0">
                  <a:moveTo>
                    <a:pt x="1" y="1"/>
                  </a:moveTo>
                  <a:cubicBezTo>
                    <a:pt x="372" y="372"/>
                    <a:pt x="1026" y="1026"/>
                    <a:pt x="1697" y="1114"/>
                  </a:cubicBezTo>
                  <a:cubicBezTo>
                    <a:pt x="1980" y="1185"/>
                    <a:pt x="2864" y="1185"/>
                    <a:pt x="3906" y="1185"/>
                  </a:cubicBezTo>
                  <a:cubicBezTo>
                    <a:pt x="5886" y="1185"/>
                    <a:pt x="8607" y="1114"/>
                    <a:pt x="8607" y="1114"/>
                  </a:cubicBezTo>
                  <a:cubicBezTo>
                    <a:pt x="8607" y="1114"/>
                    <a:pt x="9049" y="513"/>
                    <a:pt x="9562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-3583978" y="-910664"/>
              <a:ext cx="46" cy="3324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-3606157" y="-1148117"/>
              <a:ext cx="187727" cy="505977"/>
            </a:xfrm>
            <a:custGeom>
              <a:avLst/>
              <a:gdLst/>
              <a:ahLst/>
              <a:cxnLst/>
              <a:rect l="l" t="t" r="r" b="b"/>
              <a:pathLst>
                <a:path w="4066" h="10959" extrusionOk="0">
                  <a:moveTo>
                    <a:pt x="4066" y="1"/>
                  </a:moveTo>
                  <a:cubicBezTo>
                    <a:pt x="2510" y="885"/>
                    <a:pt x="1044" y="2422"/>
                    <a:pt x="443" y="5144"/>
                  </a:cubicBezTo>
                  <a:lnTo>
                    <a:pt x="443" y="5214"/>
                  </a:lnTo>
                  <a:cubicBezTo>
                    <a:pt x="443" y="5214"/>
                    <a:pt x="1" y="7141"/>
                    <a:pt x="814" y="10746"/>
                  </a:cubicBezTo>
                  <a:cubicBezTo>
                    <a:pt x="885" y="10817"/>
                    <a:pt x="973" y="10888"/>
                    <a:pt x="1044" y="10958"/>
                  </a:cubicBezTo>
                  <a:cubicBezTo>
                    <a:pt x="301" y="8608"/>
                    <a:pt x="1857" y="7424"/>
                    <a:pt x="2298" y="7212"/>
                  </a:cubicBezTo>
                  <a:cubicBezTo>
                    <a:pt x="2210" y="6911"/>
                    <a:pt x="1998" y="6469"/>
                    <a:pt x="1698" y="5745"/>
                  </a:cubicBezTo>
                  <a:cubicBezTo>
                    <a:pt x="885" y="3606"/>
                    <a:pt x="2952" y="1167"/>
                    <a:pt x="406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-3002187" y="-1148117"/>
              <a:ext cx="186896" cy="496189"/>
            </a:xfrm>
            <a:custGeom>
              <a:avLst/>
              <a:gdLst/>
              <a:ahLst/>
              <a:cxnLst/>
              <a:rect l="l" t="t" r="r" b="b"/>
              <a:pathLst>
                <a:path w="4048" h="10747" extrusionOk="0">
                  <a:moveTo>
                    <a:pt x="1" y="1"/>
                  </a:moveTo>
                  <a:lnTo>
                    <a:pt x="1" y="1"/>
                  </a:lnTo>
                  <a:cubicBezTo>
                    <a:pt x="1538" y="885"/>
                    <a:pt x="3093" y="2422"/>
                    <a:pt x="3606" y="5214"/>
                  </a:cubicBezTo>
                  <a:cubicBezTo>
                    <a:pt x="3606" y="5214"/>
                    <a:pt x="4048" y="7141"/>
                    <a:pt x="3305" y="10746"/>
                  </a:cubicBezTo>
                  <a:lnTo>
                    <a:pt x="3305" y="10746"/>
                  </a:ln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-3000416" y="-1148117"/>
              <a:ext cx="186896" cy="505977"/>
            </a:xfrm>
            <a:custGeom>
              <a:avLst/>
              <a:gdLst/>
              <a:ahLst/>
              <a:cxnLst/>
              <a:rect l="l" t="t" r="r" b="b"/>
              <a:pathLst>
                <a:path w="4048" h="10959" extrusionOk="0">
                  <a:moveTo>
                    <a:pt x="1" y="1"/>
                  </a:moveTo>
                  <a:cubicBezTo>
                    <a:pt x="1185" y="1167"/>
                    <a:pt x="3235" y="3606"/>
                    <a:pt x="2351" y="5745"/>
                  </a:cubicBezTo>
                  <a:cubicBezTo>
                    <a:pt x="2068" y="6469"/>
                    <a:pt x="1909" y="6911"/>
                    <a:pt x="1768" y="7212"/>
                  </a:cubicBezTo>
                  <a:cubicBezTo>
                    <a:pt x="2210" y="7424"/>
                    <a:pt x="3747" y="8608"/>
                    <a:pt x="3093" y="10958"/>
                  </a:cubicBezTo>
                  <a:cubicBezTo>
                    <a:pt x="3164" y="10888"/>
                    <a:pt x="3235" y="10817"/>
                    <a:pt x="3305" y="10746"/>
                  </a:cubicBez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-3328564" y="1574814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-3328564" y="1703721"/>
              <a:ext cx="230942" cy="44923"/>
            </a:xfrm>
            <a:custGeom>
              <a:avLst/>
              <a:gdLst/>
              <a:ahLst/>
              <a:cxnLst/>
              <a:rect l="l" t="t" r="r" b="b"/>
              <a:pathLst>
                <a:path w="5002" h="973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lnTo>
                    <a:pt x="0" y="531"/>
                  </a:lnTo>
                  <a:cubicBezTo>
                    <a:pt x="0" y="743"/>
                    <a:pt x="212" y="972"/>
                    <a:pt x="442" y="972"/>
                  </a:cubicBezTo>
                  <a:lnTo>
                    <a:pt x="4560" y="972"/>
                  </a:lnTo>
                  <a:cubicBezTo>
                    <a:pt x="4790" y="972"/>
                    <a:pt x="5002" y="743"/>
                    <a:pt x="5002" y="531"/>
                  </a:cubicBezTo>
                  <a:lnTo>
                    <a:pt x="5002" y="442"/>
                  </a:ln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-3328564" y="183673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-3328564" y="195913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-3328564" y="2088041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-3328564" y="2217780"/>
              <a:ext cx="230942" cy="40860"/>
            </a:xfrm>
            <a:custGeom>
              <a:avLst/>
              <a:gdLst/>
              <a:ahLst/>
              <a:cxnLst/>
              <a:rect l="l" t="t" r="r" b="b"/>
              <a:pathLst>
                <a:path w="5002" h="885" extrusionOk="0">
                  <a:moveTo>
                    <a:pt x="442" y="0"/>
                  </a:moveTo>
                  <a:cubicBezTo>
                    <a:pt x="212" y="0"/>
                    <a:pt x="0" y="213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213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-3328564" y="145241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1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141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-3383230" y="260765"/>
              <a:ext cx="360680" cy="209242"/>
            </a:xfrm>
            <a:custGeom>
              <a:avLst/>
              <a:gdLst/>
              <a:ahLst/>
              <a:cxnLst/>
              <a:rect l="l" t="t" r="r" b="b"/>
              <a:pathLst>
                <a:path w="7812" h="4532" extrusionOk="0">
                  <a:moveTo>
                    <a:pt x="614" y="0"/>
                  </a:moveTo>
                  <a:cubicBezTo>
                    <a:pt x="363" y="0"/>
                    <a:pt x="180" y="67"/>
                    <a:pt x="159" y="255"/>
                  </a:cubicBezTo>
                  <a:cubicBezTo>
                    <a:pt x="0" y="997"/>
                    <a:pt x="159" y="2022"/>
                    <a:pt x="1396" y="2835"/>
                  </a:cubicBezTo>
                  <a:cubicBezTo>
                    <a:pt x="2651" y="3648"/>
                    <a:pt x="2881" y="3860"/>
                    <a:pt x="3394" y="4231"/>
                  </a:cubicBezTo>
                  <a:lnTo>
                    <a:pt x="3835" y="4532"/>
                  </a:lnTo>
                  <a:lnTo>
                    <a:pt x="4047" y="4532"/>
                  </a:lnTo>
                  <a:lnTo>
                    <a:pt x="4489" y="4231"/>
                  </a:lnTo>
                  <a:cubicBezTo>
                    <a:pt x="4931" y="3860"/>
                    <a:pt x="5161" y="3648"/>
                    <a:pt x="6486" y="2835"/>
                  </a:cubicBezTo>
                  <a:cubicBezTo>
                    <a:pt x="7741" y="2022"/>
                    <a:pt x="7812" y="997"/>
                    <a:pt x="7741" y="255"/>
                  </a:cubicBezTo>
                  <a:cubicBezTo>
                    <a:pt x="7695" y="67"/>
                    <a:pt x="7500" y="0"/>
                    <a:pt x="7245" y="0"/>
                  </a:cubicBezTo>
                  <a:cubicBezTo>
                    <a:pt x="6609" y="0"/>
                    <a:pt x="5603" y="414"/>
                    <a:pt x="5603" y="414"/>
                  </a:cubicBezTo>
                  <a:lnTo>
                    <a:pt x="2280" y="414"/>
                  </a:lnTo>
                  <a:cubicBezTo>
                    <a:pt x="2280" y="414"/>
                    <a:pt x="1237" y="0"/>
                    <a:pt x="61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-2914048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14695" y="0"/>
                  </a:moveTo>
                  <a:cubicBezTo>
                    <a:pt x="14364" y="0"/>
                    <a:pt x="13948" y="130"/>
                    <a:pt x="13414" y="434"/>
                  </a:cubicBezTo>
                  <a:cubicBezTo>
                    <a:pt x="11346" y="1548"/>
                    <a:pt x="5090" y="3386"/>
                    <a:pt x="3977" y="3898"/>
                  </a:cubicBezTo>
                  <a:cubicBezTo>
                    <a:pt x="3977" y="3898"/>
                    <a:pt x="955" y="3898"/>
                    <a:pt x="513" y="5524"/>
                  </a:cubicBezTo>
                  <a:cubicBezTo>
                    <a:pt x="0" y="7150"/>
                    <a:pt x="4931" y="20476"/>
                    <a:pt x="3765" y="22013"/>
                  </a:cubicBezTo>
                  <a:cubicBezTo>
                    <a:pt x="3845" y="22088"/>
                    <a:pt x="3958" y="22124"/>
                    <a:pt x="4094" y="22124"/>
                  </a:cubicBezTo>
                  <a:cubicBezTo>
                    <a:pt x="5449" y="22124"/>
                    <a:pt x="9134" y="18489"/>
                    <a:pt x="6999" y="11922"/>
                  </a:cubicBezTo>
                  <a:cubicBezTo>
                    <a:pt x="7670" y="8034"/>
                    <a:pt x="16790" y="3527"/>
                    <a:pt x="16277" y="2131"/>
                  </a:cubicBezTo>
                  <a:cubicBezTo>
                    <a:pt x="15898" y="1046"/>
                    <a:pt x="15635" y="0"/>
                    <a:pt x="14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-2131554" y="1874412"/>
              <a:ext cx="423841" cy="1169486"/>
            </a:xfrm>
            <a:custGeom>
              <a:avLst/>
              <a:gdLst/>
              <a:ahLst/>
              <a:cxnLst/>
              <a:rect l="l" t="t" r="r" b="b"/>
              <a:pathLst>
                <a:path w="9180" h="25330" extrusionOk="0">
                  <a:moveTo>
                    <a:pt x="1270" y="1"/>
                  </a:moveTo>
                  <a:cubicBezTo>
                    <a:pt x="1024" y="1"/>
                    <a:pt x="803" y="120"/>
                    <a:pt x="655" y="439"/>
                  </a:cubicBezTo>
                  <a:cubicBezTo>
                    <a:pt x="1" y="1694"/>
                    <a:pt x="655" y="1022"/>
                    <a:pt x="1980" y="3814"/>
                  </a:cubicBezTo>
                  <a:cubicBezTo>
                    <a:pt x="3376" y="6625"/>
                    <a:pt x="3677" y="9717"/>
                    <a:pt x="4331" y="13535"/>
                  </a:cubicBezTo>
                  <a:cubicBezTo>
                    <a:pt x="4932" y="17370"/>
                    <a:pt x="5886" y="23856"/>
                    <a:pt x="7423" y="25252"/>
                  </a:cubicBezTo>
                  <a:cubicBezTo>
                    <a:pt x="7814" y="25299"/>
                    <a:pt x="8149" y="25330"/>
                    <a:pt x="8412" y="25330"/>
                  </a:cubicBezTo>
                  <a:cubicBezTo>
                    <a:pt x="8945" y="25330"/>
                    <a:pt x="9180" y="25201"/>
                    <a:pt x="8979" y="24810"/>
                  </a:cubicBezTo>
                  <a:cubicBezTo>
                    <a:pt x="8608" y="24139"/>
                    <a:pt x="8466" y="23856"/>
                    <a:pt x="8024" y="23255"/>
                  </a:cubicBezTo>
                  <a:cubicBezTo>
                    <a:pt x="7583" y="22601"/>
                    <a:pt x="6328" y="17228"/>
                    <a:pt x="5886" y="14136"/>
                  </a:cubicBezTo>
                  <a:cubicBezTo>
                    <a:pt x="5373" y="11043"/>
                    <a:pt x="5585" y="10000"/>
                    <a:pt x="4631" y="7349"/>
                  </a:cubicBezTo>
                  <a:cubicBezTo>
                    <a:pt x="3677" y="4787"/>
                    <a:pt x="4048" y="1976"/>
                    <a:pt x="2935" y="1022"/>
                  </a:cubicBezTo>
                  <a:cubicBezTo>
                    <a:pt x="2935" y="1022"/>
                    <a:pt x="1992" y="1"/>
                    <a:pt x="12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-2046693" y="1860561"/>
              <a:ext cx="448819" cy="1184722"/>
            </a:xfrm>
            <a:custGeom>
              <a:avLst/>
              <a:gdLst/>
              <a:ahLst/>
              <a:cxnLst/>
              <a:rect l="l" t="t" r="r" b="b"/>
              <a:pathLst>
                <a:path w="9721" h="25660" extrusionOk="0">
                  <a:moveTo>
                    <a:pt x="1860" y="1"/>
                  </a:moveTo>
                  <a:cubicBezTo>
                    <a:pt x="1415" y="1"/>
                    <a:pt x="950" y="120"/>
                    <a:pt x="814" y="580"/>
                  </a:cubicBezTo>
                  <a:cubicBezTo>
                    <a:pt x="513" y="1552"/>
                    <a:pt x="1" y="1835"/>
                    <a:pt x="814" y="3231"/>
                  </a:cubicBezTo>
                  <a:cubicBezTo>
                    <a:pt x="1538" y="4556"/>
                    <a:pt x="4631" y="10601"/>
                    <a:pt x="5585" y="14436"/>
                  </a:cubicBezTo>
                  <a:cubicBezTo>
                    <a:pt x="6469" y="18341"/>
                    <a:pt x="6628" y="25252"/>
                    <a:pt x="7282" y="25552"/>
                  </a:cubicBezTo>
                  <a:cubicBezTo>
                    <a:pt x="7423" y="25622"/>
                    <a:pt x="7614" y="25660"/>
                    <a:pt x="7828" y="25660"/>
                  </a:cubicBezTo>
                  <a:cubicBezTo>
                    <a:pt x="8526" y="25660"/>
                    <a:pt x="9454" y="25258"/>
                    <a:pt x="9562" y="24297"/>
                  </a:cubicBezTo>
                  <a:cubicBezTo>
                    <a:pt x="9721" y="23042"/>
                    <a:pt x="8325" y="20904"/>
                    <a:pt x="7724" y="18624"/>
                  </a:cubicBezTo>
                  <a:cubicBezTo>
                    <a:pt x="7141" y="16274"/>
                    <a:pt x="4932" y="6765"/>
                    <a:pt x="3747" y="4415"/>
                  </a:cubicBezTo>
                  <a:cubicBezTo>
                    <a:pt x="2493" y="2135"/>
                    <a:pt x="2793" y="138"/>
                    <a:pt x="2793" y="138"/>
                  </a:cubicBezTo>
                  <a:cubicBezTo>
                    <a:pt x="2793" y="138"/>
                    <a:pt x="2338" y="1"/>
                    <a:pt x="1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-2373071" y="408233"/>
              <a:ext cx="490372" cy="1474116"/>
            </a:xfrm>
            <a:custGeom>
              <a:avLst/>
              <a:gdLst/>
              <a:ahLst/>
              <a:cxnLst/>
              <a:rect l="l" t="t" r="r" b="b"/>
              <a:pathLst>
                <a:path w="10621" h="31928" extrusionOk="0">
                  <a:moveTo>
                    <a:pt x="2052" y="0"/>
                  </a:moveTo>
                  <a:cubicBezTo>
                    <a:pt x="1528" y="0"/>
                    <a:pt x="1055" y="189"/>
                    <a:pt x="814" y="754"/>
                  </a:cubicBezTo>
                  <a:cubicBezTo>
                    <a:pt x="1" y="2433"/>
                    <a:pt x="283" y="3105"/>
                    <a:pt x="1980" y="4501"/>
                  </a:cubicBezTo>
                  <a:cubicBezTo>
                    <a:pt x="3818" y="6198"/>
                    <a:pt x="6469" y="25126"/>
                    <a:pt x="5515" y="27547"/>
                  </a:cubicBezTo>
                  <a:cubicBezTo>
                    <a:pt x="4631" y="30056"/>
                    <a:pt x="3535" y="31082"/>
                    <a:pt x="4790" y="31753"/>
                  </a:cubicBezTo>
                  <a:cubicBezTo>
                    <a:pt x="5037" y="31879"/>
                    <a:pt x="5218" y="31928"/>
                    <a:pt x="5367" y="31928"/>
                  </a:cubicBezTo>
                  <a:cubicBezTo>
                    <a:pt x="5656" y="31928"/>
                    <a:pt x="5824" y="31746"/>
                    <a:pt x="6115" y="31594"/>
                  </a:cubicBezTo>
                  <a:cubicBezTo>
                    <a:pt x="6348" y="31420"/>
                    <a:pt x="6689" y="31293"/>
                    <a:pt x="7294" y="31293"/>
                  </a:cubicBezTo>
                  <a:cubicBezTo>
                    <a:pt x="7425" y="31293"/>
                    <a:pt x="7567" y="31299"/>
                    <a:pt x="7724" y="31311"/>
                  </a:cubicBezTo>
                  <a:cubicBezTo>
                    <a:pt x="8777" y="31386"/>
                    <a:pt x="9580" y="31667"/>
                    <a:pt x="10049" y="31667"/>
                  </a:cubicBezTo>
                  <a:cubicBezTo>
                    <a:pt x="10469" y="31667"/>
                    <a:pt x="10621" y="31441"/>
                    <a:pt x="10445" y="30640"/>
                  </a:cubicBezTo>
                  <a:cubicBezTo>
                    <a:pt x="10163" y="28943"/>
                    <a:pt x="7441" y="24684"/>
                    <a:pt x="6911" y="21874"/>
                  </a:cubicBezTo>
                  <a:cubicBezTo>
                    <a:pt x="6469" y="19081"/>
                    <a:pt x="5515" y="4643"/>
                    <a:pt x="5744" y="3847"/>
                  </a:cubicBezTo>
                  <a:cubicBezTo>
                    <a:pt x="5886" y="3105"/>
                    <a:pt x="7211" y="2663"/>
                    <a:pt x="6328" y="1550"/>
                  </a:cubicBezTo>
                  <a:cubicBezTo>
                    <a:pt x="6328" y="1550"/>
                    <a:pt x="6190" y="552"/>
                    <a:pt x="5213" y="552"/>
                  </a:cubicBezTo>
                  <a:cubicBezTo>
                    <a:pt x="4977" y="552"/>
                    <a:pt x="4692" y="610"/>
                    <a:pt x="4348" y="754"/>
                  </a:cubicBezTo>
                  <a:cubicBezTo>
                    <a:pt x="4348" y="754"/>
                    <a:pt x="3099" y="0"/>
                    <a:pt x="2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-1850054" y="3060662"/>
              <a:ext cx="346875" cy="214413"/>
            </a:xfrm>
            <a:custGeom>
              <a:avLst/>
              <a:gdLst/>
              <a:ahLst/>
              <a:cxnLst/>
              <a:rect l="l" t="t" r="r" b="b"/>
              <a:pathLst>
                <a:path w="7513" h="4644" extrusionOk="0">
                  <a:moveTo>
                    <a:pt x="743" y="1"/>
                  </a:moveTo>
                  <a:cubicBezTo>
                    <a:pt x="160" y="955"/>
                    <a:pt x="1" y="3977"/>
                    <a:pt x="743" y="4490"/>
                  </a:cubicBezTo>
                  <a:cubicBezTo>
                    <a:pt x="940" y="4597"/>
                    <a:pt x="1223" y="4644"/>
                    <a:pt x="1557" y="4644"/>
                  </a:cubicBezTo>
                  <a:cubicBezTo>
                    <a:pt x="2601" y="4644"/>
                    <a:pt x="4140" y="4186"/>
                    <a:pt x="5091" y="3677"/>
                  </a:cubicBezTo>
                  <a:cubicBezTo>
                    <a:pt x="6346" y="3094"/>
                    <a:pt x="6929" y="1839"/>
                    <a:pt x="7229" y="1397"/>
                  </a:cubicBezTo>
                  <a:cubicBezTo>
                    <a:pt x="7512" y="955"/>
                    <a:pt x="5674" y="1"/>
                    <a:pt x="567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-1533418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742" y="0"/>
                  </a:moveTo>
                  <a:cubicBezTo>
                    <a:pt x="742" y="0"/>
                    <a:pt x="0" y="813"/>
                    <a:pt x="301" y="1326"/>
                  </a:cubicBezTo>
                  <a:cubicBezTo>
                    <a:pt x="496" y="1865"/>
                    <a:pt x="1959" y="4168"/>
                    <a:pt x="2474" y="4168"/>
                  </a:cubicBezTo>
                  <a:cubicBezTo>
                    <a:pt x="2516" y="4168"/>
                    <a:pt x="2552" y="4152"/>
                    <a:pt x="2580" y="4118"/>
                  </a:cubicBezTo>
                  <a:cubicBezTo>
                    <a:pt x="2952" y="3676"/>
                    <a:pt x="3022" y="3235"/>
                    <a:pt x="2952" y="2722"/>
                  </a:cubicBezTo>
                  <a:cubicBezTo>
                    <a:pt x="2792" y="2280"/>
                    <a:pt x="742" y="0"/>
                    <a:pt x="7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-1417577" y="3274476"/>
              <a:ext cx="123089" cy="229557"/>
            </a:xfrm>
            <a:custGeom>
              <a:avLst/>
              <a:gdLst/>
              <a:ahLst/>
              <a:cxnLst/>
              <a:rect l="l" t="t" r="r" b="b"/>
              <a:pathLst>
                <a:path w="2666" h="4972" extrusionOk="0">
                  <a:moveTo>
                    <a:pt x="884" y="0"/>
                  </a:moveTo>
                  <a:cubicBezTo>
                    <a:pt x="884" y="0"/>
                    <a:pt x="1" y="530"/>
                    <a:pt x="213" y="972"/>
                  </a:cubicBezTo>
                  <a:cubicBezTo>
                    <a:pt x="354" y="1485"/>
                    <a:pt x="1909" y="3765"/>
                    <a:pt x="2121" y="4790"/>
                  </a:cubicBezTo>
                  <a:cubicBezTo>
                    <a:pt x="2204" y="4916"/>
                    <a:pt x="2277" y="4971"/>
                    <a:pt x="2339" y="4971"/>
                  </a:cubicBezTo>
                  <a:cubicBezTo>
                    <a:pt x="2607" y="4971"/>
                    <a:pt x="2666" y="3927"/>
                    <a:pt x="2422" y="3022"/>
                  </a:cubicBezTo>
                  <a:cubicBezTo>
                    <a:pt x="2121" y="1856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-1601150" y="3220595"/>
              <a:ext cx="159148" cy="319081"/>
            </a:xfrm>
            <a:custGeom>
              <a:avLst/>
              <a:gdLst/>
              <a:ahLst/>
              <a:cxnLst/>
              <a:rect l="l" t="t" r="r" b="b"/>
              <a:pathLst>
                <a:path w="3447" h="6911" extrusionOk="0">
                  <a:moveTo>
                    <a:pt x="955" y="1"/>
                  </a:moveTo>
                  <a:cubicBezTo>
                    <a:pt x="955" y="1"/>
                    <a:pt x="0" y="71"/>
                    <a:pt x="354" y="1167"/>
                  </a:cubicBezTo>
                  <a:cubicBezTo>
                    <a:pt x="796" y="2210"/>
                    <a:pt x="2421" y="6911"/>
                    <a:pt x="2793" y="6911"/>
                  </a:cubicBezTo>
                  <a:cubicBezTo>
                    <a:pt x="3164" y="6911"/>
                    <a:pt x="3447" y="6628"/>
                    <a:pt x="3376" y="6257"/>
                  </a:cubicBezTo>
                  <a:cubicBezTo>
                    <a:pt x="3305" y="5886"/>
                    <a:pt x="1167" y="71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-1462454" y="3555514"/>
              <a:ext cx="109377" cy="166720"/>
            </a:xfrm>
            <a:custGeom>
              <a:avLst/>
              <a:gdLst/>
              <a:ahLst/>
              <a:cxnLst/>
              <a:rect l="l" t="t" r="r" b="b"/>
              <a:pathLst>
                <a:path w="2369" h="3611" extrusionOk="0">
                  <a:moveTo>
                    <a:pt x="456" y="0"/>
                  </a:moveTo>
                  <a:cubicBezTo>
                    <a:pt x="171" y="0"/>
                    <a:pt x="1" y="328"/>
                    <a:pt x="1" y="328"/>
                  </a:cubicBezTo>
                  <a:cubicBezTo>
                    <a:pt x="1" y="328"/>
                    <a:pt x="1114" y="3050"/>
                    <a:pt x="1114" y="3421"/>
                  </a:cubicBezTo>
                  <a:cubicBezTo>
                    <a:pt x="1114" y="3558"/>
                    <a:pt x="1163" y="3610"/>
                    <a:pt x="1242" y="3610"/>
                  </a:cubicBezTo>
                  <a:cubicBezTo>
                    <a:pt x="1418" y="3610"/>
                    <a:pt x="1741" y="3350"/>
                    <a:pt x="1998" y="3192"/>
                  </a:cubicBezTo>
                  <a:cubicBezTo>
                    <a:pt x="2369" y="2979"/>
                    <a:pt x="973" y="258"/>
                    <a:pt x="602" y="28"/>
                  </a:cubicBezTo>
                  <a:cubicBezTo>
                    <a:pt x="550" y="9"/>
                    <a:pt x="502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-1397170" y="3713462"/>
              <a:ext cx="77566" cy="106930"/>
            </a:xfrm>
            <a:custGeom>
              <a:avLst/>
              <a:gdLst/>
              <a:ahLst/>
              <a:cxnLst/>
              <a:rect l="l" t="t" r="r" b="b"/>
              <a:pathLst>
                <a:path w="1680" h="2316" extrusionOk="0">
                  <a:moveTo>
                    <a:pt x="884" y="0"/>
                  </a:moveTo>
                  <a:cubicBezTo>
                    <a:pt x="884" y="0"/>
                    <a:pt x="1" y="442"/>
                    <a:pt x="71" y="654"/>
                  </a:cubicBezTo>
                  <a:cubicBezTo>
                    <a:pt x="136" y="865"/>
                    <a:pt x="768" y="2316"/>
                    <a:pt x="1145" y="2316"/>
                  </a:cubicBezTo>
                  <a:cubicBezTo>
                    <a:pt x="1178" y="2316"/>
                    <a:pt x="1209" y="2304"/>
                    <a:pt x="1238" y="2280"/>
                  </a:cubicBezTo>
                  <a:cubicBezTo>
                    <a:pt x="1679" y="1980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-1655077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904" y="0"/>
                  </a:moveTo>
                  <a:cubicBezTo>
                    <a:pt x="735" y="0"/>
                    <a:pt x="0" y="55"/>
                    <a:pt x="126" y="1026"/>
                  </a:cubicBezTo>
                  <a:cubicBezTo>
                    <a:pt x="285" y="2210"/>
                    <a:pt x="797" y="7141"/>
                    <a:pt x="1168" y="7212"/>
                  </a:cubicBezTo>
                  <a:cubicBezTo>
                    <a:pt x="1219" y="7224"/>
                    <a:pt x="1271" y="7230"/>
                    <a:pt x="1322" y="7230"/>
                  </a:cubicBezTo>
                  <a:cubicBezTo>
                    <a:pt x="1621" y="7230"/>
                    <a:pt x="1893" y="7016"/>
                    <a:pt x="1893" y="6699"/>
                  </a:cubicBezTo>
                  <a:cubicBezTo>
                    <a:pt x="1893" y="6257"/>
                    <a:pt x="1080" y="142"/>
                    <a:pt x="939" y="1"/>
                  </a:cubicBezTo>
                  <a:cubicBezTo>
                    <a:pt x="939" y="1"/>
                    <a:pt x="926" y="0"/>
                    <a:pt x="90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-1597918" y="3602792"/>
              <a:ext cx="81675" cy="189158"/>
            </a:xfrm>
            <a:custGeom>
              <a:avLst/>
              <a:gdLst/>
              <a:ahLst/>
              <a:cxnLst/>
              <a:rect l="l" t="t" r="r" b="b"/>
              <a:pathLst>
                <a:path w="1769" h="4097" extrusionOk="0">
                  <a:moveTo>
                    <a:pt x="361" y="0"/>
                  </a:moveTo>
                  <a:cubicBezTo>
                    <a:pt x="144" y="0"/>
                    <a:pt x="1" y="188"/>
                    <a:pt x="1" y="188"/>
                  </a:cubicBezTo>
                  <a:cubicBezTo>
                    <a:pt x="1" y="188"/>
                    <a:pt x="372" y="3422"/>
                    <a:pt x="284" y="3864"/>
                  </a:cubicBezTo>
                  <a:cubicBezTo>
                    <a:pt x="257" y="4034"/>
                    <a:pt x="339" y="4097"/>
                    <a:pt x="476" y="4097"/>
                  </a:cubicBezTo>
                  <a:cubicBezTo>
                    <a:pt x="695" y="4097"/>
                    <a:pt x="1054" y="3935"/>
                    <a:pt x="1326" y="3793"/>
                  </a:cubicBezTo>
                  <a:cubicBezTo>
                    <a:pt x="1768" y="3652"/>
                    <a:pt x="1026" y="330"/>
                    <a:pt x="655" y="117"/>
                  </a:cubicBezTo>
                  <a:cubicBezTo>
                    <a:pt x="548" y="31"/>
                    <a:pt x="448" y="0"/>
                    <a:pt x="36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-1574233" y="3795044"/>
              <a:ext cx="61221" cy="116672"/>
            </a:xfrm>
            <a:custGeom>
              <a:avLst/>
              <a:gdLst/>
              <a:ahLst/>
              <a:cxnLst/>
              <a:rect l="l" t="t" r="r" b="b"/>
              <a:pathLst>
                <a:path w="1326" h="2527" extrusionOk="0">
                  <a:moveTo>
                    <a:pt x="1026" y="1"/>
                  </a:moveTo>
                  <a:cubicBezTo>
                    <a:pt x="1025" y="1"/>
                    <a:pt x="0" y="213"/>
                    <a:pt x="0" y="442"/>
                  </a:cubicBezTo>
                  <a:cubicBezTo>
                    <a:pt x="68" y="728"/>
                    <a:pt x="405" y="2526"/>
                    <a:pt x="818" y="2526"/>
                  </a:cubicBezTo>
                  <a:cubicBezTo>
                    <a:pt x="840" y="2526"/>
                    <a:pt x="862" y="2521"/>
                    <a:pt x="884" y="2510"/>
                  </a:cubicBezTo>
                  <a:cubicBezTo>
                    <a:pt x="1326" y="2280"/>
                    <a:pt x="1026" y="1"/>
                    <a:pt x="102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-1743955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985" y="1"/>
                  </a:moveTo>
                  <a:cubicBezTo>
                    <a:pt x="726" y="1"/>
                    <a:pt x="283" y="116"/>
                    <a:pt x="283" y="904"/>
                  </a:cubicBezTo>
                  <a:cubicBezTo>
                    <a:pt x="213" y="2071"/>
                    <a:pt x="0" y="7019"/>
                    <a:pt x="354" y="7160"/>
                  </a:cubicBezTo>
                  <a:cubicBezTo>
                    <a:pt x="446" y="7196"/>
                    <a:pt x="542" y="7213"/>
                    <a:pt x="635" y="7213"/>
                  </a:cubicBezTo>
                  <a:cubicBezTo>
                    <a:pt x="917" y="7213"/>
                    <a:pt x="1167" y="7051"/>
                    <a:pt x="1167" y="6719"/>
                  </a:cubicBezTo>
                  <a:cubicBezTo>
                    <a:pt x="1238" y="6348"/>
                    <a:pt x="1397" y="162"/>
                    <a:pt x="1167" y="21"/>
                  </a:cubicBezTo>
                  <a:cubicBezTo>
                    <a:pt x="1167" y="21"/>
                    <a:pt x="1091" y="1"/>
                    <a:pt x="98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-1740446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642" y="1"/>
                  </a:moveTo>
                  <a:cubicBezTo>
                    <a:pt x="443" y="1"/>
                    <a:pt x="278" y="126"/>
                    <a:pt x="278" y="126"/>
                  </a:cubicBezTo>
                  <a:cubicBezTo>
                    <a:pt x="278" y="126"/>
                    <a:pt x="207" y="3449"/>
                    <a:pt x="66" y="3820"/>
                  </a:cubicBezTo>
                  <a:cubicBezTo>
                    <a:pt x="1" y="4023"/>
                    <a:pt x="104" y="4084"/>
                    <a:pt x="277" y="4084"/>
                  </a:cubicBezTo>
                  <a:cubicBezTo>
                    <a:pt x="481" y="4084"/>
                    <a:pt x="781" y="4000"/>
                    <a:pt x="1020" y="3961"/>
                  </a:cubicBezTo>
                  <a:cubicBezTo>
                    <a:pt x="1533" y="3891"/>
                    <a:pt x="1321" y="427"/>
                    <a:pt x="950" y="126"/>
                  </a:cubicBezTo>
                  <a:cubicBezTo>
                    <a:pt x="849" y="32"/>
                    <a:pt x="741" y="1"/>
                    <a:pt x="6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-1734028" y="3795044"/>
              <a:ext cx="51295" cy="112239"/>
            </a:xfrm>
            <a:custGeom>
              <a:avLst/>
              <a:gdLst/>
              <a:ahLst/>
              <a:cxnLst/>
              <a:rect l="l" t="t" r="r" b="b"/>
              <a:pathLst>
                <a:path w="1111" h="2431" extrusionOk="0">
                  <a:moveTo>
                    <a:pt x="1111" y="1"/>
                  </a:moveTo>
                  <a:cubicBezTo>
                    <a:pt x="1111" y="1"/>
                    <a:pt x="68" y="1"/>
                    <a:pt x="68" y="301"/>
                  </a:cubicBezTo>
                  <a:cubicBezTo>
                    <a:pt x="0" y="573"/>
                    <a:pt x="63" y="2431"/>
                    <a:pt x="524" y="2431"/>
                  </a:cubicBezTo>
                  <a:cubicBezTo>
                    <a:pt x="542" y="2431"/>
                    <a:pt x="561" y="2428"/>
                    <a:pt x="581" y="2422"/>
                  </a:cubicBezTo>
                  <a:cubicBezTo>
                    <a:pt x="1111" y="2280"/>
                    <a:pt x="1111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-1863074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1762" y="1"/>
                  </a:moveTo>
                  <a:cubicBezTo>
                    <a:pt x="1541" y="1"/>
                    <a:pt x="1259" y="126"/>
                    <a:pt x="1167" y="720"/>
                  </a:cubicBezTo>
                  <a:cubicBezTo>
                    <a:pt x="955" y="1675"/>
                    <a:pt x="0" y="6022"/>
                    <a:pt x="283" y="6181"/>
                  </a:cubicBezTo>
                  <a:cubicBezTo>
                    <a:pt x="382" y="6228"/>
                    <a:pt x="488" y="6251"/>
                    <a:pt x="592" y="6251"/>
                  </a:cubicBezTo>
                  <a:cubicBezTo>
                    <a:pt x="803" y="6251"/>
                    <a:pt x="1001" y="6153"/>
                    <a:pt x="1096" y="5952"/>
                  </a:cubicBezTo>
                  <a:cubicBezTo>
                    <a:pt x="1167" y="5580"/>
                    <a:pt x="2209" y="278"/>
                    <a:pt x="2050" y="66"/>
                  </a:cubicBezTo>
                  <a:cubicBezTo>
                    <a:pt x="2050" y="66"/>
                    <a:pt x="1922" y="1"/>
                    <a:pt x="176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-1897932" y="3567425"/>
              <a:ext cx="78951" cy="163442"/>
            </a:xfrm>
            <a:custGeom>
              <a:avLst/>
              <a:gdLst/>
              <a:ahLst/>
              <a:cxnLst/>
              <a:rect l="l" t="t" r="r" b="b"/>
              <a:pathLst>
                <a:path w="1710" h="3540" extrusionOk="0">
                  <a:moveTo>
                    <a:pt x="1148" y="0"/>
                  </a:moveTo>
                  <a:cubicBezTo>
                    <a:pt x="1010" y="0"/>
                    <a:pt x="897" y="70"/>
                    <a:pt x="897" y="70"/>
                  </a:cubicBezTo>
                  <a:cubicBezTo>
                    <a:pt x="897" y="70"/>
                    <a:pt x="313" y="2934"/>
                    <a:pt x="154" y="3234"/>
                  </a:cubicBezTo>
                  <a:cubicBezTo>
                    <a:pt x="1" y="3503"/>
                    <a:pt x="301" y="3540"/>
                    <a:pt x="620" y="3540"/>
                  </a:cubicBezTo>
                  <a:cubicBezTo>
                    <a:pt x="741" y="3540"/>
                    <a:pt x="865" y="3534"/>
                    <a:pt x="967" y="3534"/>
                  </a:cubicBezTo>
                  <a:cubicBezTo>
                    <a:pt x="1409" y="3464"/>
                    <a:pt x="1710" y="512"/>
                    <a:pt x="1480" y="212"/>
                  </a:cubicBezTo>
                  <a:cubicBezTo>
                    <a:pt x="1385" y="46"/>
                    <a:pt x="1259" y="0"/>
                    <a:pt x="114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-1906659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1000" y="1"/>
                  </a:moveTo>
                  <a:cubicBezTo>
                    <a:pt x="716" y="1"/>
                    <a:pt x="343" y="28"/>
                    <a:pt x="343" y="170"/>
                  </a:cubicBezTo>
                  <a:cubicBezTo>
                    <a:pt x="274" y="378"/>
                    <a:pt x="1" y="2081"/>
                    <a:pt x="473" y="2081"/>
                  </a:cubicBezTo>
                  <a:cubicBezTo>
                    <a:pt x="483" y="2081"/>
                    <a:pt x="492" y="2080"/>
                    <a:pt x="502" y="2079"/>
                  </a:cubicBezTo>
                  <a:cubicBezTo>
                    <a:pt x="944" y="2008"/>
                    <a:pt x="1315" y="11"/>
                    <a:pt x="1315" y="11"/>
                  </a:cubicBezTo>
                  <a:cubicBezTo>
                    <a:pt x="1315" y="11"/>
                    <a:pt x="1174" y="1"/>
                    <a:pt x="100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-2209859" y="1591943"/>
              <a:ext cx="102036" cy="288886"/>
            </a:xfrm>
            <a:custGeom>
              <a:avLst/>
              <a:gdLst/>
              <a:ahLst/>
              <a:cxnLst/>
              <a:rect l="l" t="t" r="r" b="b"/>
              <a:pathLst>
                <a:path w="2210" h="6257" extrusionOk="0">
                  <a:moveTo>
                    <a:pt x="2209" y="0"/>
                  </a:moveTo>
                  <a:cubicBezTo>
                    <a:pt x="2209" y="884"/>
                    <a:pt x="2139" y="1626"/>
                    <a:pt x="1980" y="1909"/>
                  </a:cubicBezTo>
                  <a:cubicBezTo>
                    <a:pt x="1096" y="4418"/>
                    <a:pt x="0" y="5444"/>
                    <a:pt x="1255" y="6115"/>
                  </a:cubicBezTo>
                  <a:cubicBezTo>
                    <a:pt x="1396" y="6186"/>
                    <a:pt x="1467" y="6186"/>
                    <a:pt x="1538" y="6256"/>
                  </a:cubicBezTo>
                  <a:cubicBezTo>
                    <a:pt x="1467" y="6186"/>
                    <a:pt x="1396" y="6186"/>
                    <a:pt x="1255" y="6115"/>
                  </a:cubicBezTo>
                  <a:cubicBezTo>
                    <a:pt x="0" y="5444"/>
                    <a:pt x="1096" y="4418"/>
                    <a:pt x="1980" y="1909"/>
                  </a:cubicBezTo>
                  <a:cubicBezTo>
                    <a:pt x="2139" y="1626"/>
                    <a:pt x="2209" y="884"/>
                    <a:pt x="2209" y="0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-2363026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955" y="1"/>
                  </a:moveTo>
                  <a:cubicBezTo>
                    <a:pt x="725" y="160"/>
                    <a:pt x="584" y="301"/>
                    <a:pt x="443" y="601"/>
                  </a:cubicBezTo>
                  <a:cubicBezTo>
                    <a:pt x="142" y="1185"/>
                    <a:pt x="1" y="1627"/>
                    <a:pt x="1" y="2068"/>
                  </a:cubicBezTo>
                  <a:cubicBezTo>
                    <a:pt x="1" y="2811"/>
                    <a:pt x="513" y="3394"/>
                    <a:pt x="1609" y="4348"/>
                  </a:cubicBezTo>
                  <a:cubicBezTo>
                    <a:pt x="3235" y="5744"/>
                    <a:pt x="5373" y="19883"/>
                    <a:pt x="5373" y="25485"/>
                  </a:cubicBezTo>
                  <a:cubicBezTo>
                    <a:pt x="5373" y="26369"/>
                    <a:pt x="5303" y="27111"/>
                    <a:pt x="5144" y="27394"/>
                  </a:cubicBezTo>
                  <a:cubicBezTo>
                    <a:pt x="4260" y="29903"/>
                    <a:pt x="3164" y="30929"/>
                    <a:pt x="4419" y="31600"/>
                  </a:cubicBezTo>
                  <a:cubicBezTo>
                    <a:pt x="4560" y="31671"/>
                    <a:pt x="4631" y="31671"/>
                    <a:pt x="4702" y="31741"/>
                  </a:cubicBezTo>
                  <a:lnTo>
                    <a:pt x="5002" y="31741"/>
                  </a:lnTo>
                  <a:cubicBezTo>
                    <a:pt x="5144" y="31741"/>
                    <a:pt x="5214" y="31741"/>
                    <a:pt x="5373" y="31671"/>
                  </a:cubicBezTo>
                  <a:cubicBezTo>
                    <a:pt x="4931" y="30204"/>
                    <a:pt x="5744" y="27995"/>
                    <a:pt x="6186" y="27394"/>
                  </a:cubicBezTo>
                  <a:cubicBezTo>
                    <a:pt x="6769" y="26581"/>
                    <a:pt x="5002" y="10905"/>
                    <a:pt x="4861" y="9509"/>
                  </a:cubicBezTo>
                  <a:cubicBezTo>
                    <a:pt x="4631" y="8113"/>
                    <a:pt x="4260" y="4790"/>
                    <a:pt x="2281" y="3252"/>
                  </a:cubicBezTo>
                  <a:cubicBezTo>
                    <a:pt x="1026" y="2210"/>
                    <a:pt x="884" y="814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-3220064" y="346596"/>
              <a:ext cx="710787" cy="1554636"/>
            </a:xfrm>
            <a:custGeom>
              <a:avLst/>
              <a:gdLst/>
              <a:ahLst/>
              <a:cxnLst/>
              <a:rect l="l" t="t" r="r" b="b"/>
              <a:pathLst>
                <a:path w="15395" h="33672" extrusionOk="0">
                  <a:moveTo>
                    <a:pt x="5091" y="24976"/>
                  </a:moveTo>
                  <a:lnTo>
                    <a:pt x="5091" y="24976"/>
                  </a:lnTo>
                  <a:cubicBezTo>
                    <a:pt x="6367" y="25590"/>
                    <a:pt x="8263" y="26322"/>
                    <a:pt x="9929" y="26322"/>
                  </a:cubicBezTo>
                  <a:cubicBezTo>
                    <a:pt x="10086" y="26322"/>
                    <a:pt x="10241" y="26315"/>
                    <a:pt x="10393" y="26302"/>
                  </a:cubicBezTo>
                  <a:cubicBezTo>
                    <a:pt x="11647" y="26231"/>
                    <a:pt x="12531" y="25860"/>
                    <a:pt x="13185" y="25347"/>
                  </a:cubicBezTo>
                  <a:lnTo>
                    <a:pt x="13185" y="25347"/>
                  </a:lnTo>
                  <a:cubicBezTo>
                    <a:pt x="12814" y="26160"/>
                    <a:pt x="12089" y="27344"/>
                    <a:pt x="10605" y="28069"/>
                  </a:cubicBezTo>
                  <a:cubicBezTo>
                    <a:pt x="10345" y="28189"/>
                    <a:pt x="10073" y="28243"/>
                    <a:pt x="9795" y="28243"/>
                  </a:cubicBezTo>
                  <a:cubicBezTo>
                    <a:pt x="8184" y="28243"/>
                    <a:pt x="6342" y="26423"/>
                    <a:pt x="5091" y="24976"/>
                  </a:cubicBezTo>
                  <a:close/>
                  <a:moveTo>
                    <a:pt x="13857" y="26832"/>
                  </a:moveTo>
                  <a:cubicBezTo>
                    <a:pt x="13698" y="28511"/>
                    <a:pt x="12602" y="30137"/>
                    <a:pt x="10393" y="30720"/>
                  </a:cubicBezTo>
                  <a:cubicBezTo>
                    <a:pt x="10288" y="30747"/>
                    <a:pt x="10179" y="30759"/>
                    <a:pt x="10068" y="30759"/>
                  </a:cubicBezTo>
                  <a:cubicBezTo>
                    <a:pt x="8924" y="30759"/>
                    <a:pt x="7473" y="29409"/>
                    <a:pt x="6346" y="27928"/>
                  </a:cubicBezTo>
                  <a:lnTo>
                    <a:pt x="6346" y="27928"/>
                  </a:lnTo>
                  <a:cubicBezTo>
                    <a:pt x="7229" y="28811"/>
                    <a:pt x="8466" y="29394"/>
                    <a:pt x="10163" y="29483"/>
                  </a:cubicBezTo>
                  <a:cubicBezTo>
                    <a:pt x="10208" y="29485"/>
                    <a:pt x="10252" y="29485"/>
                    <a:pt x="10296" y="29485"/>
                  </a:cubicBezTo>
                  <a:cubicBezTo>
                    <a:pt x="12058" y="29485"/>
                    <a:pt x="13201" y="28125"/>
                    <a:pt x="13857" y="26832"/>
                  </a:cubicBezTo>
                  <a:close/>
                  <a:moveTo>
                    <a:pt x="4861" y="27998"/>
                  </a:moveTo>
                  <a:lnTo>
                    <a:pt x="4861" y="27998"/>
                  </a:lnTo>
                  <a:cubicBezTo>
                    <a:pt x="6116" y="29624"/>
                    <a:pt x="7671" y="31091"/>
                    <a:pt x="9438" y="31692"/>
                  </a:cubicBezTo>
                  <a:cubicBezTo>
                    <a:pt x="9751" y="31788"/>
                    <a:pt x="10046" y="31832"/>
                    <a:pt x="10325" y="31832"/>
                  </a:cubicBezTo>
                  <a:cubicBezTo>
                    <a:pt x="11942" y="31832"/>
                    <a:pt x="13028" y="30363"/>
                    <a:pt x="13857" y="29112"/>
                  </a:cubicBezTo>
                  <a:lnTo>
                    <a:pt x="13857" y="29112"/>
                  </a:lnTo>
                  <a:cubicBezTo>
                    <a:pt x="13556" y="30366"/>
                    <a:pt x="12885" y="32134"/>
                    <a:pt x="10835" y="32576"/>
                  </a:cubicBezTo>
                  <a:cubicBezTo>
                    <a:pt x="10661" y="32613"/>
                    <a:pt x="10487" y="32631"/>
                    <a:pt x="10314" y="32631"/>
                  </a:cubicBezTo>
                  <a:cubicBezTo>
                    <a:pt x="8128" y="32631"/>
                    <a:pt x="6024" y="29783"/>
                    <a:pt x="4861" y="27998"/>
                  </a:cubicBezTo>
                  <a:close/>
                  <a:moveTo>
                    <a:pt x="8580" y="1"/>
                  </a:moveTo>
                  <a:cubicBezTo>
                    <a:pt x="8429" y="1"/>
                    <a:pt x="8272" y="9"/>
                    <a:pt x="8113" y="22"/>
                  </a:cubicBezTo>
                  <a:cubicBezTo>
                    <a:pt x="8325" y="3857"/>
                    <a:pt x="1" y="5978"/>
                    <a:pt x="1" y="5978"/>
                  </a:cubicBezTo>
                  <a:cubicBezTo>
                    <a:pt x="1" y="5978"/>
                    <a:pt x="443" y="7232"/>
                    <a:pt x="301" y="7603"/>
                  </a:cubicBezTo>
                  <a:cubicBezTo>
                    <a:pt x="5091" y="6861"/>
                    <a:pt x="7812" y="4369"/>
                    <a:pt x="9138" y="2602"/>
                  </a:cubicBezTo>
                  <a:cubicBezTo>
                    <a:pt x="9721" y="2973"/>
                    <a:pt x="10675" y="3627"/>
                    <a:pt x="10534" y="4210"/>
                  </a:cubicBezTo>
                  <a:cubicBezTo>
                    <a:pt x="8767" y="8187"/>
                    <a:pt x="72" y="8858"/>
                    <a:pt x="72" y="8858"/>
                  </a:cubicBezTo>
                  <a:cubicBezTo>
                    <a:pt x="72" y="8858"/>
                    <a:pt x="602" y="10484"/>
                    <a:pt x="72" y="10626"/>
                  </a:cubicBezTo>
                  <a:cubicBezTo>
                    <a:pt x="1839" y="10484"/>
                    <a:pt x="5974" y="9813"/>
                    <a:pt x="8184" y="8558"/>
                  </a:cubicBezTo>
                  <a:cubicBezTo>
                    <a:pt x="9509" y="7745"/>
                    <a:pt x="10675" y="6791"/>
                    <a:pt x="11347" y="5765"/>
                  </a:cubicBezTo>
                  <a:cubicBezTo>
                    <a:pt x="11559" y="6278"/>
                    <a:pt x="11718" y="7020"/>
                    <a:pt x="11559" y="7975"/>
                  </a:cubicBezTo>
                  <a:cubicBezTo>
                    <a:pt x="11206" y="9813"/>
                    <a:pt x="7512" y="12022"/>
                    <a:pt x="6699" y="12092"/>
                  </a:cubicBezTo>
                  <a:cubicBezTo>
                    <a:pt x="6434" y="12145"/>
                    <a:pt x="5668" y="12163"/>
                    <a:pt x="4765" y="12163"/>
                  </a:cubicBezTo>
                  <a:cubicBezTo>
                    <a:pt x="2958" y="12163"/>
                    <a:pt x="602" y="12092"/>
                    <a:pt x="602" y="12092"/>
                  </a:cubicBezTo>
                  <a:lnTo>
                    <a:pt x="443" y="13789"/>
                  </a:lnTo>
                  <a:cubicBezTo>
                    <a:pt x="443" y="13789"/>
                    <a:pt x="2507" y="14071"/>
                    <a:pt x="4360" y="14071"/>
                  </a:cubicBezTo>
                  <a:cubicBezTo>
                    <a:pt x="5174" y="14071"/>
                    <a:pt x="5947" y="14016"/>
                    <a:pt x="6487" y="13860"/>
                  </a:cubicBezTo>
                  <a:cubicBezTo>
                    <a:pt x="8184" y="13418"/>
                    <a:pt x="10163" y="12464"/>
                    <a:pt x="11559" y="11209"/>
                  </a:cubicBezTo>
                  <a:cubicBezTo>
                    <a:pt x="11860" y="10926"/>
                    <a:pt x="12089" y="10696"/>
                    <a:pt x="12301" y="10396"/>
                  </a:cubicBezTo>
                  <a:lnTo>
                    <a:pt x="12301" y="10396"/>
                  </a:lnTo>
                  <a:cubicBezTo>
                    <a:pt x="12231" y="11439"/>
                    <a:pt x="12001" y="12764"/>
                    <a:pt x="11418" y="14019"/>
                  </a:cubicBezTo>
                  <a:cubicBezTo>
                    <a:pt x="10393" y="16228"/>
                    <a:pt x="8113" y="16228"/>
                    <a:pt x="5974" y="16299"/>
                  </a:cubicBezTo>
                  <a:cubicBezTo>
                    <a:pt x="5903" y="16304"/>
                    <a:pt x="5830" y="16306"/>
                    <a:pt x="5756" y="16306"/>
                  </a:cubicBezTo>
                  <a:cubicBezTo>
                    <a:pt x="3672" y="16306"/>
                    <a:pt x="443" y="14461"/>
                    <a:pt x="443" y="14461"/>
                  </a:cubicBezTo>
                  <a:lnTo>
                    <a:pt x="443" y="14461"/>
                  </a:lnTo>
                  <a:lnTo>
                    <a:pt x="602" y="15998"/>
                  </a:lnTo>
                  <a:cubicBezTo>
                    <a:pt x="602" y="15998"/>
                    <a:pt x="2281" y="16811"/>
                    <a:pt x="3323" y="17394"/>
                  </a:cubicBezTo>
                  <a:cubicBezTo>
                    <a:pt x="3916" y="17691"/>
                    <a:pt x="5154" y="17940"/>
                    <a:pt x="6533" y="17940"/>
                  </a:cubicBezTo>
                  <a:cubicBezTo>
                    <a:pt x="7538" y="17940"/>
                    <a:pt x="8619" y="17808"/>
                    <a:pt x="9580" y="17465"/>
                  </a:cubicBezTo>
                  <a:cubicBezTo>
                    <a:pt x="11347" y="16882"/>
                    <a:pt x="12743" y="15344"/>
                    <a:pt x="13415" y="14090"/>
                  </a:cubicBezTo>
                  <a:lnTo>
                    <a:pt x="13415" y="14090"/>
                  </a:lnTo>
                  <a:cubicBezTo>
                    <a:pt x="14811" y="17253"/>
                    <a:pt x="12160" y="19462"/>
                    <a:pt x="10393" y="20416"/>
                  </a:cubicBezTo>
                  <a:cubicBezTo>
                    <a:pt x="10158" y="20529"/>
                    <a:pt x="9828" y="20578"/>
                    <a:pt x="9430" y="20578"/>
                  </a:cubicBezTo>
                  <a:cubicBezTo>
                    <a:pt x="6706" y="20578"/>
                    <a:pt x="814" y="18278"/>
                    <a:pt x="814" y="18278"/>
                  </a:cubicBezTo>
                  <a:lnTo>
                    <a:pt x="443" y="19462"/>
                  </a:lnTo>
                  <a:cubicBezTo>
                    <a:pt x="443" y="19462"/>
                    <a:pt x="2652" y="20116"/>
                    <a:pt x="3465" y="20487"/>
                  </a:cubicBezTo>
                  <a:cubicBezTo>
                    <a:pt x="4141" y="20796"/>
                    <a:pt x="5931" y="21973"/>
                    <a:pt x="8763" y="21973"/>
                  </a:cubicBezTo>
                  <a:cubicBezTo>
                    <a:pt x="9335" y="21973"/>
                    <a:pt x="9949" y="21925"/>
                    <a:pt x="10605" y="21813"/>
                  </a:cubicBezTo>
                  <a:cubicBezTo>
                    <a:pt x="12001" y="21530"/>
                    <a:pt x="12973" y="20929"/>
                    <a:pt x="13627" y="20204"/>
                  </a:cubicBezTo>
                  <a:lnTo>
                    <a:pt x="13627" y="20204"/>
                  </a:lnTo>
                  <a:cubicBezTo>
                    <a:pt x="14740" y="22184"/>
                    <a:pt x="12743" y="23739"/>
                    <a:pt x="11206" y="24534"/>
                  </a:cubicBezTo>
                  <a:cubicBezTo>
                    <a:pt x="10782" y="24787"/>
                    <a:pt x="10225" y="24894"/>
                    <a:pt x="9605" y="24894"/>
                  </a:cubicBezTo>
                  <a:cubicBezTo>
                    <a:pt x="7846" y="24894"/>
                    <a:pt x="5588" y="24032"/>
                    <a:pt x="4490" y="23209"/>
                  </a:cubicBezTo>
                  <a:cubicBezTo>
                    <a:pt x="3023" y="22042"/>
                    <a:pt x="673" y="20858"/>
                    <a:pt x="673" y="20858"/>
                  </a:cubicBezTo>
                  <a:lnTo>
                    <a:pt x="301" y="22626"/>
                  </a:lnTo>
                  <a:cubicBezTo>
                    <a:pt x="301" y="22626"/>
                    <a:pt x="955" y="22926"/>
                    <a:pt x="1698" y="23368"/>
                  </a:cubicBezTo>
                  <a:cubicBezTo>
                    <a:pt x="2069" y="23880"/>
                    <a:pt x="2581" y="24693"/>
                    <a:pt x="3164" y="25648"/>
                  </a:cubicBezTo>
                  <a:cubicBezTo>
                    <a:pt x="4048" y="30066"/>
                    <a:pt x="7141" y="33671"/>
                    <a:pt x="10605" y="33671"/>
                  </a:cubicBezTo>
                  <a:cubicBezTo>
                    <a:pt x="14210" y="33671"/>
                    <a:pt x="14440" y="30366"/>
                    <a:pt x="14652" y="28882"/>
                  </a:cubicBezTo>
                  <a:cubicBezTo>
                    <a:pt x="14811" y="27928"/>
                    <a:pt x="14652" y="26973"/>
                    <a:pt x="14511" y="26390"/>
                  </a:cubicBezTo>
                  <a:cubicBezTo>
                    <a:pt x="14511" y="26019"/>
                    <a:pt x="14440" y="25648"/>
                    <a:pt x="14440" y="25347"/>
                  </a:cubicBezTo>
                  <a:cubicBezTo>
                    <a:pt x="14581" y="24623"/>
                    <a:pt x="14652" y="23880"/>
                    <a:pt x="14581" y="23368"/>
                  </a:cubicBezTo>
                  <a:cubicBezTo>
                    <a:pt x="14581" y="23297"/>
                    <a:pt x="14652" y="23209"/>
                    <a:pt x="14652" y="23209"/>
                  </a:cubicBezTo>
                  <a:cubicBezTo>
                    <a:pt x="15394" y="21442"/>
                    <a:pt x="14652" y="18879"/>
                    <a:pt x="14581" y="18508"/>
                  </a:cubicBezTo>
                  <a:cubicBezTo>
                    <a:pt x="14882" y="17394"/>
                    <a:pt x="14952" y="16299"/>
                    <a:pt x="14882" y="15256"/>
                  </a:cubicBezTo>
                  <a:cubicBezTo>
                    <a:pt x="14811" y="13718"/>
                    <a:pt x="14369" y="12905"/>
                    <a:pt x="13998" y="12534"/>
                  </a:cubicBezTo>
                  <a:cubicBezTo>
                    <a:pt x="14139" y="11439"/>
                    <a:pt x="13998" y="10325"/>
                    <a:pt x="13627" y="9070"/>
                  </a:cubicBezTo>
                  <a:cubicBezTo>
                    <a:pt x="13485" y="8629"/>
                    <a:pt x="13256" y="8275"/>
                    <a:pt x="13114" y="8116"/>
                  </a:cubicBezTo>
                  <a:cubicBezTo>
                    <a:pt x="13114" y="7745"/>
                    <a:pt x="13114" y="7391"/>
                    <a:pt x="13044" y="6861"/>
                  </a:cubicBezTo>
                  <a:cubicBezTo>
                    <a:pt x="12885" y="5695"/>
                    <a:pt x="12443" y="4953"/>
                    <a:pt x="12001" y="4440"/>
                  </a:cubicBezTo>
                  <a:cubicBezTo>
                    <a:pt x="12089" y="4210"/>
                    <a:pt x="12089" y="3998"/>
                    <a:pt x="12089" y="3768"/>
                  </a:cubicBezTo>
                  <a:cubicBezTo>
                    <a:pt x="12089" y="2602"/>
                    <a:pt x="10605" y="1718"/>
                    <a:pt x="9880" y="1277"/>
                  </a:cubicBezTo>
                  <a:cubicBezTo>
                    <a:pt x="9880" y="1117"/>
                    <a:pt x="9951" y="976"/>
                    <a:pt x="9951" y="835"/>
                  </a:cubicBezTo>
                  <a:cubicBezTo>
                    <a:pt x="9821" y="169"/>
                    <a:pt x="9263" y="1"/>
                    <a:pt x="8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-4293846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2105" y="0"/>
                  </a:moveTo>
                  <a:cubicBezTo>
                    <a:pt x="1182" y="0"/>
                    <a:pt x="944" y="1046"/>
                    <a:pt x="513" y="2131"/>
                  </a:cubicBezTo>
                  <a:cubicBezTo>
                    <a:pt x="0" y="3527"/>
                    <a:pt x="9119" y="8034"/>
                    <a:pt x="9791" y="11922"/>
                  </a:cubicBezTo>
                  <a:cubicBezTo>
                    <a:pt x="7639" y="18489"/>
                    <a:pt x="11338" y="22124"/>
                    <a:pt x="12695" y="22124"/>
                  </a:cubicBezTo>
                  <a:cubicBezTo>
                    <a:pt x="12832" y="22124"/>
                    <a:pt x="12944" y="22088"/>
                    <a:pt x="13025" y="22013"/>
                  </a:cubicBezTo>
                  <a:cubicBezTo>
                    <a:pt x="11841" y="20476"/>
                    <a:pt x="16790" y="7150"/>
                    <a:pt x="16348" y="5524"/>
                  </a:cubicBezTo>
                  <a:cubicBezTo>
                    <a:pt x="15818" y="3898"/>
                    <a:pt x="12884" y="3898"/>
                    <a:pt x="12884" y="3898"/>
                  </a:cubicBezTo>
                  <a:cubicBezTo>
                    <a:pt x="11700" y="3386"/>
                    <a:pt x="5443" y="1548"/>
                    <a:pt x="3376" y="434"/>
                  </a:cubicBezTo>
                  <a:cubicBezTo>
                    <a:pt x="2841" y="130"/>
                    <a:pt x="2431" y="0"/>
                    <a:pt x="2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-4723922" y="1874412"/>
              <a:ext cx="422779" cy="1169486"/>
            </a:xfrm>
            <a:custGeom>
              <a:avLst/>
              <a:gdLst/>
              <a:ahLst/>
              <a:cxnLst/>
              <a:rect l="l" t="t" r="r" b="b"/>
              <a:pathLst>
                <a:path w="9157" h="25330" extrusionOk="0">
                  <a:moveTo>
                    <a:pt x="7909" y="1"/>
                  </a:moveTo>
                  <a:cubicBezTo>
                    <a:pt x="7156" y="1"/>
                    <a:pt x="6222" y="1022"/>
                    <a:pt x="6222" y="1022"/>
                  </a:cubicBezTo>
                  <a:cubicBezTo>
                    <a:pt x="5180" y="1976"/>
                    <a:pt x="5480" y="4787"/>
                    <a:pt x="4526" y="7349"/>
                  </a:cubicBezTo>
                  <a:cubicBezTo>
                    <a:pt x="3642" y="10000"/>
                    <a:pt x="3784" y="11043"/>
                    <a:pt x="3271" y="14136"/>
                  </a:cubicBezTo>
                  <a:cubicBezTo>
                    <a:pt x="2829" y="17228"/>
                    <a:pt x="1574" y="22601"/>
                    <a:pt x="1133" y="23255"/>
                  </a:cubicBezTo>
                  <a:cubicBezTo>
                    <a:pt x="691" y="23856"/>
                    <a:pt x="549" y="24139"/>
                    <a:pt x="249" y="24810"/>
                  </a:cubicBezTo>
                  <a:cubicBezTo>
                    <a:pt x="0" y="25201"/>
                    <a:pt x="220" y="25330"/>
                    <a:pt x="769" y="25330"/>
                  </a:cubicBezTo>
                  <a:cubicBezTo>
                    <a:pt x="1040" y="25330"/>
                    <a:pt x="1390" y="25299"/>
                    <a:pt x="1804" y="25252"/>
                  </a:cubicBezTo>
                  <a:cubicBezTo>
                    <a:pt x="3271" y="23856"/>
                    <a:pt x="4225" y="17370"/>
                    <a:pt x="4809" y="13535"/>
                  </a:cubicBezTo>
                  <a:cubicBezTo>
                    <a:pt x="5480" y="9717"/>
                    <a:pt x="5781" y="6625"/>
                    <a:pt x="7177" y="3814"/>
                  </a:cubicBezTo>
                  <a:cubicBezTo>
                    <a:pt x="8573" y="1022"/>
                    <a:pt x="9156" y="1694"/>
                    <a:pt x="8573" y="439"/>
                  </a:cubicBezTo>
                  <a:cubicBezTo>
                    <a:pt x="8402" y="120"/>
                    <a:pt x="8166" y="1"/>
                    <a:pt x="790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-4834870" y="1860561"/>
              <a:ext cx="448865" cy="1184722"/>
            </a:xfrm>
            <a:custGeom>
              <a:avLst/>
              <a:gdLst/>
              <a:ahLst/>
              <a:cxnLst/>
              <a:rect l="l" t="t" r="r" b="b"/>
              <a:pathLst>
                <a:path w="9722" h="25660" extrusionOk="0">
                  <a:moveTo>
                    <a:pt x="7862" y="1"/>
                  </a:moveTo>
                  <a:cubicBezTo>
                    <a:pt x="7384" y="1"/>
                    <a:pt x="6929" y="138"/>
                    <a:pt x="6929" y="138"/>
                  </a:cubicBezTo>
                  <a:cubicBezTo>
                    <a:pt x="6929" y="138"/>
                    <a:pt x="7212" y="2135"/>
                    <a:pt x="6045" y="4415"/>
                  </a:cubicBezTo>
                  <a:cubicBezTo>
                    <a:pt x="4790" y="6765"/>
                    <a:pt x="2652" y="16274"/>
                    <a:pt x="1998" y="18624"/>
                  </a:cubicBezTo>
                  <a:cubicBezTo>
                    <a:pt x="1397" y="20904"/>
                    <a:pt x="1" y="23042"/>
                    <a:pt x="142" y="24297"/>
                  </a:cubicBezTo>
                  <a:cubicBezTo>
                    <a:pt x="264" y="25258"/>
                    <a:pt x="1195" y="25660"/>
                    <a:pt x="1926" y="25660"/>
                  </a:cubicBezTo>
                  <a:cubicBezTo>
                    <a:pt x="2149" y="25660"/>
                    <a:pt x="2353" y="25622"/>
                    <a:pt x="2511" y="25552"/>
                  </a:cubicBezTo>
                  <a:cubicBezTo>
                    <a:pt x="3094" y="25252"/>
                    <a:pt x="3235" y="18341"/>
                    <a:pt x="4207" y="14436"/>
                  </a:cubicBezTo>
                  <a:cubicBezTo>
                    <a:pt x="5091" y="10601"/>
                    <a:pt x="8184" y="4556"/>
                    <a:pt x="8908" y="3231"/>
                  </a:cubicBezTo>
                  <a:cubicBezTo>
                    <a:pt x="9721" y="1835"/>
                    <a:pt x="9279" y="1552"/>
                    <a:pt x="8908" y="580"/>
                  </a:cubicBezTo>
                  <a:cubicBezTo>
                    <a:pt x="8772" y="120"/>
                    <a:pt x="8307" y="1"/>
                    <a:pt x="78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-4548891" y="408233"/>
              <a:ext cx="489263" cy="1474116"/>
            </a:xfrm>
            <a:custGeom>
              <a:avLst/>
              <a:gdLst/>
              <a:ahLst/>
              <a:cxnLst/>
              <a:rect l="l" t="t" r="r" b="b"/>
              <a:pathLst>
                <a:path w="10597" h="31928" extrusionOk="0">
                  <a:moveTo>
                    <a:pt x="8566" y="0"/>
                  </a:moveTo>
                  <a:cubicBezTo>
                    <a:pt x="7498" y="0"/>
                    <a:pt x="6249" y="754"/>
                    <a:pt x="6249" y="754"/>
                  </a:cubicBezTo>
                  <a:cubicBezTo>
                    <a:pt x="5905" y="610"/>
                    <a:pt x="5620" y="552"/>
                    <a:pt x="5384" y="552"/>
                  </a:cubicBezTo>
                  <a:cubicBezTo>
                    <a:pt x="4407" y="552"/>
                    <a:pt x="4269" y="1550"/>
                    <a:pt x="4269" y="1550"/>
                  </a:cubicBezTo>
                  <a:cubicBezTo>
                    <a:pt x="3386" y="2663"/>
                    <a:pt x="4782" y="3105"/>
                    <a:pt x="4923" y="3847"/>
                  </a:cubicBezTo>
                  <a:cubicBezTo>
                    <a:pt x="5082" y="4643"/>
                    <a:pt x="4110" y="19081"/>
                    <a:pt x="3669" y="21874"/>
                  </a:cubicBezTo>
                  <a:cubicBezTo>
                    <a:pt x="3227" y="24684"/>
                    <a:pt x="434" y="28943"/>
                    <a:pt x="134" y="30640"/>
                  </a:cubicBezTo>
                  <a:cubicBezTo>
                    <a:pt x="0" y="31441"/>
                    <a:pt x="159" y="31667"/>
                    <a:pt x="574" y="31667"/>
                  </a:cubicBezTo>
                  <a:cubicBezTo>
                    <a:pt x="1037" y="31667"/>
                    <a:pt x="1820" y="31386"/>
                    <a:pt x="2873" y="31311"/>
                  </a:cubicBezTo>
                  <a:cubicBezTo>
                    <a:pt x="3030" y="31299"/>
                    <a:pt x="3172" y="31293"/>
                    <a:pt x="3303" y="31293"/>
                  </a:cubicBezTo>
                  <a:cubicBezTo>
                    <a:pt x="3908" y="31293"/>
                    <a:pt x="4249" y="31420"/>
                    <a:pt x="4481" y="31594"/>
                  </a:cubicBezTo>
                  <a:cubicBezTo>
                    <a:pt x="4773" y="31746"/>
                    <a:pt x="4972" y="31928"/>
                    <a:pt x="5262" y="31928"/>
                  </a:cubicBezTo>
                  <a:cubicBezTo>
                    <a:pt x="5411" y="31928"/>
                    <a:pt x="5584" y="31879"/>
                    <a:pt x="5807" y="31753"/>
                  </a:cubicBezTo>
                  <a:cubicBezTo>
                    <a:pt x="7062" y="31082"/>
                    <a:pt x="5966" y="30056"/>
                    <a:pt x="5082" y="27547"/>
                  </a:cubicBezTo>
                  <a:cubicBezTo>
                    <a:pt x="4110" y="25126"/>
                    <a:pt x="6761" y="6198"/>
                    <a:pt x="8617" y="4501"/>
                  </a:cubicBezTo>
                  <a:cubicBezTo>
                    <a:pt x="10296" y="3105"/>
                    <a:pt x="10596" y="2433"/>
                    <a:pt x="9854" y="754"/>
                  </a:cubicBezTo>
                  <a:cubicBezTo>
                    <a:pt x="9589" y="189"/>
                    <a:pt x="9100" y="0"/>
                    <a:pt x="8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-4930303" y="3060662"/>
              <a:ext cx="346829" cy="214413"/>
            </a:xfrm>
            <a:custGeom>
              <a:avLst/>
              <a:gdLst/>
              <a:ahLst/>
              <a:cxnLst/>
              <a:rect l="l" t="t" r="r" b="b"/>
              <a:pathLst>
                <a:path w="7512" h="4644" extrusionOk="0">
                  <a:moveTo>
                    <a:pt x="1856" y="1"/>
                  </a:moveTo>
                  <a:cubicBezTo>
                    <a:pt x="1856" y="1"/>
                    <a:pt x="0" y="955"/>
                    <a:pt x="301" y="1397"/>
                  </a:cubicBezTo>
                  <a:cubicBezTo>
                    <a:pt x="601" y="1839"/>
                    <a:pt x="1255" y="3094"/>
                    <a:pt x="2439" y="3677"/>
                  </a:cubicBezTo>
                  <a:cubicBezTo>
                    <a:pt x="3390" y="4186"/>
                    <a:pt x="4929" y="4644"/>
                    <a:pt x="5973" y="4644"/>
                  </a:cubicBezTo>
                  <a:cubicBezTo>
                    <a:pt x="6306" y="4644"/>
                    <a:pt x="6590" y="4597"/>
                    <a:pt x="6787" y="4490"/>
                  </a:cubicBezTo>
                  <a:cubicBezTo>
                    <a:pt x="7511" y="3977"/>
                    <a:pt x="7370" y="955"/>
                    <a:pt x="678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-5038850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2281" y="0"/>
                  </a:moveTo>
                  <a:cubicBezTo>
                    <a:pt x="2281" y="0"/>
                    <a:pt x="230" y="2280"/>
                    <a:pt x="71" y="2722"/>
                  </a:cubicBezTo>
                  <a:cubicBezTo>
                    <a:pt x="1" y="3235"/>
                    <a:pt x="71" y="3676"/>
                    <a:pt x="443" y="4118"/>
                  </a:cubicBezTo>
                  <a:cubicBezTo>
                    <a:pt x="471" y="4152"/>
                    <a:pt x="507" y="4168"/>
                    <a:pt x="549" y="4168"/>
                  </a:cubicBezTo>
                  <a:cubicBezTo>
                    <a:pt x="1064" y="4168"/>
                    <a:pt x="2532" y="1865"/>
                    <a:pt x="2793" y="1326"/>
                  </a:cubicBezTo>
                  <a:cubicBezTo>
                    <a:pt x="3023" y="813"/>
                    <a:pt x="2281" y="0"/>
                    <a:pt x="228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-5138254" y="3274476"/>
              <a:ext cx="123135" cy="229557"/>
            </a:xfrm>
            <a:custGeom>
              <a:avLst/>
              <a:gdLst/>
              <a:ahLst/>
              <a:cxnLst/>
              <a:rect l="l" t="t" r="r" b="b"/>
              <a:pathLst>
                <a:path w="2667" h="4972" extrusionOk="0">
                  <a:moveTo>
                    <a:pt x="1783" y="0"/>
                  </a:moveTo>
                  <a:cubicBezTo>
                    <a:pt x="1783" y="0"/>
                    <a:pt x="528" y="1856"/>
                    <a:pt x="245" y="3022"/>
                  </a:cubicBezTo>
                  <a:cubicBezTo>
                    <a:pt x="1" y="3927"/>
                    <a:pt x="48" y="4971"/>
                    <a:pt x="312" y="4971"/>
                  </a:cubicBezTo>
                  <a:cubicBezTo>
                    <a:pt x="373" y="4971"/>
                    <a:pt x="445" y="4916"/>
                    <a:pt x="528" y="4790"/>
                  </a:cubicBezTo>
                  <a:cubicBezTo>
                    <a:pt x="828" y="3765"/>
                    <a:pt x="2383" y="1485"/>
                    <a:pt x="2525" y="972"/>
                  </a:cubicBezTo>
                  <a:cubicBezTo>
                    <a:pt x="2666" y="530"/>
                    <a:pt x="1783" y="0"/>
                    <a:pt x="178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-4991525" y="3220595"/>
              <a:ext cx="159979" cy="319081"/>
            </a:xfrm>
            <a:custGeom>
              <a:avLst/>
              <a:gdLst/>
              <a:ahLst/>
              <a:cxnLst/>
              <a:rect l="l" t="t" r="r" b="b"/>
              <a:pathLst>
                <a:path w="3465" h="6911" extrusionOk="0">
                  <a:moveTo>
                    <a:pt x="2581" y="1"/>
                  </a:moveTo>
                  <a:cubicBezTo>
                    <a:pt x="2298" y="71"/>
                    <a:pt x="160" y="5886"/>
                    <a:pt x="89" y="6257"/>
                  </a:cubicBezTo>
                  <a:cubicBezTo>
                    <a:pt x="1" y="6628"/>
                    <a:pt x="301" y="6911"/>
                    <a:pt x="672" y="6911"/>
                  </a:cubicBezTo>
                  <a:cubicBezTo>
                    <a:pt x="1114" y="6911"/>
                    <a:pt x="2740" y="2210"/>
                    <a:pt x="3094" y="1167"/>
                  </a:cubicBezTo>
                  <a:cubicBezTo>
                    <a:pt x="3465" y="71"/>
                    <a:pt x="2581" y="1"/>
                    <a:pt x="258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-5079618" y="3555514"/>
              <a:ext cx="108546" cy="166720"/>
            </a:xfrm>
            <a:custGeom>
              <a:avLst/>
              <a:gdLst/>
              <a:ahLst/>
              <a:cxnLst/>
              <a:rect l="l" t="t" r="r" b="b"/>
              <a:pathLst>
                <a:path w="2351" h="3611" extrusionOk="0">
                  <a:moveTo>
                    <a:pt x="1912" y="0"/>
                  </a:moveTo>
                  <a:cubicBezTo>
                    <a:pt x="1867" y="0"/>
                    <a:pt x="1819" y="9"/>
                    <a:pt x="1767" y="28"/>
                  </a:cubicBezTo>
                  <a:cubicBezTo>
                    <a:pt x="1396" y="258"/>
                    <a:pt x="0" y="2979"/>
                    <a:pt x="371" y="3192"/>
                  </a:cubicBezTo>
                  <a:cubicBezTo>
                    <a:pt x="628" y="3350"/>
                    <a:pt x="985" y="3610"/>
                    <a:pt x="1182" y="3610"/>
                  </a:cubicBezTo>
                  <a:cubicBezTo>
                    <a:pt x="1270" y="3610"/>
                    <a:pt x="1326" y="3558"/>
                    <a:pt x="1326" y="3421"/>
                  </a:cubicBezTo>
                  <a:cubicBezTo>
                    <a:pt x="1326" y="3050"/>
                    <a:pt x="2351" y="328"/>
                    <a:pt x="2351" y="328"/>
                  </a:cubicBezTo>
                  <a:cubicBezTo>
                    <a:pt x="2351" y="328"/>
                    <a:pt x="2193" y="0"/>
                    <a:pt x="191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-5113923" y="3713462"/>
              <a:ext cx="78397" cy="106930"/>
            </a:xfrm>
            <a:custGeom>
              <a:avLst/>
              <a:gdLst/>
              <a:ahLst/>
              <a:cxnLst/>
              <a:rect l="l" t="t" r="r" b="b"/>
              <a:pathLst>
                <a:path w="1698" h="2316" extrusionOk="0">
                  <a:moveTo>
                    <a:pt x="814" y="0"/>
                  </a:moveTo>
                  <a:cubicBezTo>
                    <a:pt x="814" y="0"/>
                    <a:pt x="1" y="1980"/>
                    <a:pt x="443" y="2280"/>
                  </a:cubicBezTo>
                  <a:cubicBezTo>
                    <a:pt x="473" y="2304"/>
                    <a:pt x="505" y="2316"/>
                    <a:pt x="539" y="2316"/>
                  </a:cubicBezTo>
                  <a:cubicBezTo>
                    <a:pt x="929" y="2316"/>
                    <a:pt x="1562" y="865"/>
                    <a:pt x="1627" y="654"/>
                  </a:cubicBezTo>
                  <a:cubicBezTo>
                    <a:pt x="1697" y="442"/>
                    <a:pt x="814" y="0"/>
                    <a:pt x="81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-4865019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1057" y="0"/>
                  </a:moveTo>
                  <a:cubicBezTo>
                    <a:pt x="1037" y="0"/>
                    <a:pt x="1025" y="1"/>
                    <a:pt x="1025" y="1"/>
                  </a:cubicBezTo>
                  <a:cubicBezTo>
                    <a:pt x="795" y="142"/>
                    <a:pt x="0" y="6257"/>
                    <a:pt x="0" y="6699"/>
                  </a:cubicBezTo>
                  <a:cubicBezTo>
                    <a:pt x="0" y="7016"/>
                    <a:pt x="259" y="7230"/>
                    <a:pt x="566" y="7230"/>
                  </a:cubicBezTo>
                  <a:cubicBezTo>
                    <a:pt x="618" y="7230"/>
                    <a:pt x="671" y="7224"/>
                    <a:pt x="725" y="7212"/>
                  </a:cubicBezTo>
                  <a:cubicBezTo>
                    <a:pt x="1096" y="7141"/>
                    <a:pt x="1608" y="2210"/>
                    <a:pt x="1767" y="1026"/>
                  </a:cubicBezTo>
                  <a:cubicBezTo>
                    <a:pt x="1893" y="55"/>
                    <a:pt x="1214" y="0"/>
                    <a:pt x="105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-4916452" y="3602792"/>
              <a:ext cx="81629" cy="189158"/>
            </a:xfrm>
            <a:custGeom>
              <a:avLst/>
              <a:gdLst/>
              <a:ahLst/>
              <a:cxnLst/>
              <a:rect l="l" t="t" r="r" b="b"/>
              <a:pathLst>
                <a:path w="1768" h="4097" extrusionOk="0">
                  <a:moveTo>
                    <a:pt x="1400" y="0"/>
                  </a:moveTo>
                  <a:cubicBezTo>
                    <a:pt x="1313" y="0"/>
                    <a:pt x="1216" y="31"/>
                    <a:pt x="1114" y="117"/>
                  </a:cubicBezTo>
                  <a:cubicBezTo>
                    <a:pt x="743" y="330"/>
                    <a:pt x="1" y="3652"/>
                    <a:pt x="442" y="3793"/>
                  </a:cubicBezTo>
                  <a:cubicBezTo>
                    <a:pt x="758" y="3935"/>
                    <a:pt x="1107" y="4097"/>
                    <a:pt x="1308" y="4097"/>
                  </a:cubicBezTo>
                  <a:cubicBezTo>
                    <a:pt x="1434" y="4097"/>
                    <a:pt x="1501" y="4034"/>
                    <a:pt x="1468" y="3864"/>
                  </a:cubicBezTo>
                  <a:cubicBezTo>
                    <a:pt x="1397" y="3422"/>
                    <a:pt x="1768" y="188"/>
                    <a:pt x="1768" y="188"/>
                  </a:cubicBezTo>
                  <a:cubicBezTo>
                    <a:pt x="1768" y="188"/>
                    <a:pt x="1616" y="0"/>
                    <a:pt x="140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-4919730" y="3795044"/>
              <a:ext cx="61268" cy="116672"/>
            </a:xfrm>
            <a:custGeom>
              <a:avLst/>
              <a:gdLst/>
              <a:ahLst/>
              <a:cxnLst/>
              <a:rect l="l" t="t" r="r" b="b"/>
              <a:pathLst>
                <a:path w="1327" h="2527" extrusionOk="0">
                  <a:moveTo>
                    <a:pt x="301" y="1"/>
                  </a:moveTo>
                  <a:cubicBezTo>
                    <a:pt x="301" y="1"/>
                    <a:pt x="1" y="2280"/>
                    <a:pt x="443" y="2510"/>
                  </a:cubicBezTo>
                  <a:cubicBezTo>
                    <a:pt x="469" y="2521"/>
                    <a:pt x="494" y="2526"/>
                    <a:pt x="520" y="2526"/>
                  </a:cubicBezTo>
                  <a:cubicBezTo>
                    <a:pt x="992" y="2526"/>
                    <a:pt x="1326" y="728"/>
                    <a:pt x="1326" y="442"/>
                  </a:cubicBezTo>
                  <a:cubicBezTo>
                    <a:pt x="1326" y="213"/>
                    <a:pt x="302" y="1"/>
                    <a:pt x="30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-4753240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414" y="1"/>
                  </a:moveTo>
                  <a:cubicBezTo>
                    <a:pt x="305" y="1"/>
                    <a:pt x="230" y="21"/>
                    <a:pt x="230" y="21"/>
                  </a:cubicBezTo>
                  <a:cubicBezTo>
                    <a:pt x="0" y="162"/>
                    <a:pt x="142" y="6348"/>
                    <a:pt x="230" y="6719"/>
                  </a:cubicBezTo>
                  <a:cubicBezTo>
                    <a:pt x="283" y="7051"/>
                    <a:pt x="506" y="7213"/>
                    <a:pt x="764" y="7213"/>
                  </a:cubicBezTo>
                  <a:cubicBezTo>
                    <a:pt x="849" y="7213"/>
                    <a:pt x="938" y="7196"/>
                    <a:pt x="1025" y="7160"/>
                  </a:cubicBezTo>
                  <a:cubicBezTo>
                    <a:pt x="1396" y="7019"/>
                    <a:pt x="1184" y="2071"/>
                    <a:pt x="1184" y="904"/>
                  </a:cubicBezTo>
                  <a:cubicBezTo>
                    <a:pt x="1134" y="116"/>
                    <a:pt x="677" y="1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-4763029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886" y="1"/>
                  </a:moveTo>
                  <a:cubicBezTo>
                    <a:pt x="790" y="1"/>
                    <a:pt x="684" y="32"/>
                    <a:pt x="583" y="126"/>
                  </a:cubicBezTo>
                  <a:cubicBezTo>
                    <a:pt x="283" y="427"/>
                    <a:pt x="0" y="3891"/>
                    <a:pt x="513" y="3961"/>
                  </a:cubicBezTo>
                  <a:cubicBezTo>
                    <a:pt x="751" y="4000"/>
                    <a:pt x="1052" y="4084"/>
                    <a:pt x="1256" y="4084"/>
                  </a:cubicBezTo>
                  <a:cubicBezTo>
                    <a:pt x="1429" y="4084"/>
                    <a:pt x="1532" y="4023"/>
                    <a:pt x="1467" y="3820"/>
                  </a:cubicBezTo>
                  <a:cubicBezTo>
                    <a:pt x="1326" y="3449"/>
                    <a:pt x="1237" y="126"/>
                    <a:pt x="1237" y="126"/>
                  </a:cubicBezTo>
                  <a:cubicBezTo>
                    <a:pt x="1237" y="126"/>
                    <a:pt x="1080" y="1"/>
                    <a:pt x="88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-4750009" y="3795044"/>
              <a:ext cx="51480" cy="112239"/>
            </a:xfrm>
            <a:custGeom>
              <a:avLst/>
              <a:gdLst/>
              <a:ahLst/>
              <a:cxnLst/>
              <a:rect l="l" t="t" r="r" b="b"/>
              <a:pathLst>
                <a:path w="1115" h="2431" extrusionOk="0">
                  <a:moveTo>
                    <a:pt x="1" y="1"/>
                  </a:moveTo>
                  <a:cubicBezTo>
                    <a:pt x="1" y="1"/>
                    <a:pt x="1" y="2280"/>
                    <a:pt x="513" y="2422"/>
                  </a:cubicBezTo>
                  <a:cubicBezTo>
                    <a:pt x="534" y="2428"/>
                    <a:pt x="553" y="2431"/>
                    <a:pt x="572" y="2431"/>
                  </a:cubicBezTo>
                  <a:cubicBezTo>
                    <a:pt x="1049" y="2431"/>
                    <a:pt x="1114" y="573"/>
                    <a:pt x="1114" y="301"/>
                  </a:cubicBezTo>
                  <a:cubicBezTo>
                    <a:pt x="1044" y="1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-4671658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442" y="1"/>
                  </a:moveTo>
                  <a:cubicBezTo>
                    <a:pt x="273" y="1"/>
                    <a:pt x="142" y="66"/>
                    <a:pt x="142" y="66"/>
                  </a:cubicBezTo>
                  <a:cubicBezTo>
                    <a:pt x="1" y="278"/>
                    <a:pt x="1026" y="5580"/>
                    <a:pt x="1185" y="5952"/>
                  </a:cubicBezTo>
                  <a:cubicBezTo>
                    <a:pt x="1232" y="6153"/>
                    <a:pt x="1415" y="6251"/>
                    <a:pt x="1615" y="6251"/>
                  </a:cubicBezTo>
                  <a:cubicBezTo>
                    <a:pt x="1714" y="6251"/>
                    <a:pt x="1816" y="6228"/>
                    <a:pt x="1909" y="6181"/>
                  </a:cubicBezTo>
                  <a:cubicBezTo>
                    <a:pt x="2210" y="6022"/>
                    <a:pt x="1255" y="1675"/>
                    <a:pt x="1114" y="720"/>
                  </a:cubicBezTo>
                  <a:cubicBezTo>
                    <a:pt x="981" y="126"/>
                    <a:pt x="675" y="1"/>
                    <a:pt x="4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-4613714" y="3567425"/>
              <a:ext cx="78720" cy="163442"/>
            </a:xfrm>
            <a:custGeom>
              <a:avLst/>
              <a:gdLst/>
              <a:ahLst/>
              <a:cxnLst/>
              <a:rect l="l" t="t" r="r" b="b"/>
              <a:pathLst>
                <a:path w="1705" h="3540" extrusionOk="0">
                  <a:moveTo>
                    <a:pt x="559" y="0"/>
                  </a:moveTo>
                  <a:cubicBezTo>
                    <a:pt x="446" y="0"/>
                    <a:pt x="315" y="46"/>
                    <a:pt x="212" y="212"/>
                  </a:cubicBezTo>
                  <a:cubicBezTo>
                    <a:pt x="0" y="512"/>
                    <a:pt x="301" y="3464"/>
                    <a:pt x="743" y="3534"/>
                  </a:cubicBezTo>
                  <a:cubicBezTo>
                    <a:pt x="865" y="3534"/>
                    <a:pt x="997" y="3540"/>
                    <a:pt x="1121" y="3540"/>
                  </a:cubicBezTo>
                  <a:cubicBezTo>
                    <a:pt x="1444" y="3540"/>
                    <a:pt x="1704" y="3503"/>
                    <a:pt x="1538" y="3234"/>
                  </a:cubicBezTo>
                  <a:cubicBezTo>
                    <a:pt x="1397" y="2934"/>
                    <a:pt x="813" y="70"/>
                    <a:pt x="813" y="70"/>
                  </a:cubicBezTo>
                  <a:cubicBezTo>
                    <a:pt x="813" y="70"/>
                    <a:pt x="700" y="0"/>
                    <a:pt x="55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-4586797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315" y="1"/>
                  </a:moveTo>
                  <a:cubicBezTo>
                    <a:pt x="139" y="1"/>
                    <a:pt x="1" y="11"/>
                    <a:pt x="1" y="11"/>
                  </a:cubicBezTo>
                  <a:cubicBezTo>
                    <a:pt x="1" y="11"/>
                    <a:pt x="372" y="2008"/>
                    <a:pt x="884" y="2079"/>
                  </a:cubicBezTo>
                  <a:cubicBezTo>
                    <a:pt x="893" y="2080"/>
                    <a:pt x="901" y="2081"/>
                    <a:pt x="909" y="2081"/>
                  </a:cubicBezTo>
                  <a:cubicBezTo>
                    <a:pt x="1315" y="2081"/>
                    <a:pt x="1043" y="378"/>
                    <a:pt x="1043" y="170"/>
                  </a:cubicBezTo>
                  <a:cubicBezTo>
                    <a:pt x="989" y="28"/>
                    <a:pt x="602" y="1"/>
                    <a:pt x="3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-4382242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5815" y="1"/>
                  </a:moveTo>
                  <a:cubicBezTo>
                    <a:pt x="5886" y="814"/>
                    <a:pt x="5744" y="2210"/>
                    <a:pt x="4489" y="3252"/>
                  </a:cubicBezTo>
                  <a:cubicBezTo>
                    <a:pt x="2510" y="4790"/>
                    <a:pt x="2139" y="8113"/>
                    <a:pt x="1909" y="9509"/>
                  </a:cubicBezTo>
                  <a:cubicBezTo>
                    <a:pt x="1768" y="10905"/>
                    <a:pt x="0" y="26581"/>
                    <a:pt x="584" y="27394"/>
                  </a:cubicBezTo>
                  <a:cubicBezTo>
                    <a:pt x="1025" y="27995"/>
                    <a:pt x="1838" y="30204"/>
                    <a:pt x="1397" y="31671"/>
                  </a:cubicBezTo>
                  <a:cubicBezTo>
                    <a:pt x="1538" y="31741"/>
                    <a:pt x="1626" y="31741"/>
                    <a:pt x="1768" y="31741"/>
                  </a:cubicBezTo>
                  <a:cubicBezTo>
                    <a:pt x="1909" y="31741"/>
                    <a:pt x="2139" y="31741"/>
                    <a:pt x="2351" y="31600"/>
                  </a:cubicBezTo>
                  <a:cubicBezTo>
                    <a:pt x="2793" y="31370"/>
                    <a:pt x="2952" y="31158"/>
                    <a:pt x="2952" y="30787"/>
                  </a:cubicBezTo>
                  <a:cubicBezTo>
                    <a:pt x="2952" y="30116"/>
                    <a:pt x="2210" y="29091"/>
                    <a:pt x="1626" y="27394"/>
                  </a:cubicBezTo>
                  <a:cubicBezTo>
                    <a:pt x="1467" y="27111"/>
                    <a:pt x="1397" y="26369"/>
                    <a:pt x="1397" y="25485"/>
                  </a:cubicBezTo>
                  <a:cubicBezTo>
                    <a:pt x="1397" y="19883"/>
                    <a:pt x="3535" y="5744"/>
                    <a:pt x="5161" y="4348"/>
                  </a:cubicBezTo>
                  <a:cubicBezTo>
                    <a:pt x="6257" y="3394"/>
                    <a:pt x="6769" y="2811"/>
                    <a:pt x="6769" y="2068"/>
                  </a:cubicBezTo>
                  <a:cubicBezTo>
                    <a:pt x="6769" y="1627"/>
                    <a:pt x="6628" y="1185"/>
                    <a:pt x="6398" y="601"/>
                  </a:cubicBezTo>
                  <a:lnTo>
                    <a:pt x="6327" y="601"/>
                  </a:lnTo>
                  <a:cubicBezTo>
                    <a:pt x="6186" y="301"/>
                    <a:pt x="6045" y="160"/>
                    <a:pt x="58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-3923422" y="346596"/>
              <a:ext cx="710741" cy="1554636"/>
            </a:xfrm>
            <a:custGeom>
              <a:avLst/>
              <a:gdLst/>
              <a:ahLst/>
              <a:cxnLst/>
              <a:rect l="l" t="t" r="r" b="b"/>
              <a:pathLst>
                <a:path w="15394" h="33672" extrusionOk="0">
                  <a:moveTo>
                    <a:pt x="10304" y="24976"/>
                  </a:moveTo>
                  <a:lnTo>
                    <a:pt x="10304" y="24976"/>
                  </a:lnTo>
                  <a:cubicBezTo>
                    <a:pt x="9053" y="26423"/>
                    <a:pt x="7211" y="28243"/>
                    <a:pt x="5600" y="28243"/>
                  </a:cubicBezTo>
                  <a:cubicBezTo>
                    <a:pt x="5321" y="28243"/>
                    <a:pt x="5050" y="28189"/>
                    <a:pt x="4790" y="28069"/>
                  </a:cubicBezTo>
                  <a:cubicBezTo>
                    <a:pt x="3306" y="27344"/>
                    <a:pt x="2581" y="26160"/>
                    <a:pt x="2210" y="25347"/>
                  </a:cubicBezTo>
                  <a:lnTo>
                    <a:pt x="2210" y="25347"/>
                  </a:lnTo>
                  <a:cubicBezTo>
                    <a:pt x="2864" y="25860"/>
                    <a:pt x="3747" y="26231"/>
                    <a:pt x="5002" y="26302"/>
                  </a:cubicBezTo>
                  <a:cubicBezTo>
                    <a:pt x="5154" y="26315"/>
                    <a:pt x="5309" y="26322"/>
                    <a:pt x="5466" y="26322"/>
                  </a:cubicBezTo>
                  <a:cubicBezTo>
                    <a:pt x="7132" y="26322"/>
                    <a:pt x="9028" y="25590"/>
                    <a:pt x="10304" y="24976"/>
                  </a:cubicBezTo>
                  <a:close/>
                  <a:moveTo>
                    <a:pt x="1538" y="26832"/>
                  </a:moveTo>
                  <a:lnTo>
                    <a:pt x="1538" y="26832"/>
                  </a:lnTo>
                  <a:cubicBezTo>
                    <a:pt x="2193" y="28125"/>
                    <a:pt x="3320" y="29485"/>
                    <a:pt x="5097" y="29485"/>
                  </a:cubicBezTo>
                  <a:cubicBezTo>
                    <a:pt x="5142" y="29485"/>
                    <a:pt x="5187" y="29485"/>
                    <a:pt x="5232" y="29483"/>
                  </a:cubicBezTo>
                  <a:cubicBezTo>
                    <a:pt x="6911" y="29394"/>
                    <a:pt x="8166" y="28811"/>
                    <a:pt x="9049" y="27928"/>
                  </a:cubicBezTo>
                  <a:lnTo>
                    <a:pt x="9049" y="27928"/>
                  </a:lnTo>
                  <a:cubicBezTo>
                    <a:pt x="7906" y="29409"/>
                    <a:pt x="6468" y="30759"/>
                    <a:pt x="5326" y="30759"/>
                  </a:cubicBezTo>
                  <a:cubicBezTo>
                    <a:pt x="5215" y="30759"/>
                    <a:pt x="5107" y="30747"/>
                    <a:pt x="5002" y="30720"/>
                  </a:cubicBezTo>
                  <a:cubicBezTo>
                    <a:pt x="2793" y="30137"/>
                    <a:pt x="1697" y="28511"/>
                    <a:pt x="1538" y="26832"/>
                  </a:cubicBezTo>
                  <a:close/>
                  <a:moveTo>
                    <a:pt x="10534" y="27998"/>
                  </a:moveTo>
                  <a:lnTo>
                    <a:pt x="10534" y="27998"/>
                  </a:lnTo>
                  <a:cubicBezTo>
                    <a:pt x="9371" y="29783"/>
                    <a:pt x="7252" y="32631"/>
                    <a:pt x="5077" y="32631"/>
                  </a:cubicBezTo>
                  <a:cubicBezTo>
                    <a:pt x="4905" y="32631"/>
                    <a:pt x="4733" y="32613"/>
                    <a:pt x="4560" y="32576"/>
                  </a:cubicBezTo>
                  <a:cubicBezTo>
                    <a:pt x="2493" y="32134"/>
                    <a:pt x="1839" y="30366"/>
                    <a:pt x="1538" y="29112"/>
                  </a:cubicBezTo>
                  <a:lnTo>
                    <a:pt x="1538" y="29112"/>
                  </a:lnTo>
                  <a:cubicBezTo>
                    <a:pt x="2352" y="30363"/>
                    <a:pt x="3436" y="31832"/>
                    <a:pt x="5064" y="31832"/>
                  </a:cubicBezTo>
                  <a:cubicBezTo>
                    <a:pt x="5345" y="31832"/>
                    <a:pt x="5642" y="31788"/>
                    <a:pt x="5957" y="31692"/>
                  </a:cubicBezTo>
                  <a:cubicBezTo>
                    <a:pt x="7724" y="31091"/>
                    <a:pt x="9279" y="29624"/>
                    <a:pt x="10534" y="27998"/>
                  </a:cubicBezTo>
                  <a:close/>
                  <a:moveTo>
                    <a:pt x="6853" y="1"/>
                  </a:moveTo>
                  <a:cubicBezTo>
                    <a:pt x="6127" y="1"/>
                    <a:pt x="5560" y="169"/>
                    <a:pt x="5444" y="835"/>
                  </a:cubicBezTo>
                  <a:cubicBezTo>
                    <a:pt x="5444" y="976"/>
                    <a:pt x="5515" y="1117"/>
                    <a:pt x="5585" y="1277"/>
                  </a:cubicBezTo>
                  <a:cubicBezTo>
                    <a:pt x="4790" y="1718"/>
                    <a:pt x="3306" y="2602"/>
                    <a:pt x="3306" y="3768"/>
                  </a:cubicBezTo>
                  <a:cubicBezTo>
                    <a:pt x="3306" y="3998"/>
                    <a:pt x="3306" y="4210"/>
                    <a:pt x="3376" y="4440"/>
                  </a:cubicBezTo>
                  <a:cubicBezTo>
                    <a:pt x="2934" y="4953"/>
                    <a:pt x="2493" y="5695"/>
                    <a:pt x="2351" y="6861"/>
                  </a:cubicBezTo>
                  <a:cubicBezTo>
                    <a:pt x="2281" y="7391"/>
                    <a:pt x="2281" y="7745"/>
                    <a:pt x="2281" y="8116"/>
                  </a:cubicBezTo>
                  <a:cubicBezTo>
                    <a:pt x="2139" y="8275"/>
                    <a:pt x="1980" y="8629"/>
                    <a:pt x="1768" y="9070"/>
                  </a:cubicBezTo>
                  <a:cubicBezTo>
                    <a:pt x="1397" y="10325"/>
                    <a:pt x="1256" y="11439"/>
                    <a:pt x="1468" y="12534"/>
                  </a:cubicBezTo>
                  <a:cubicBezTo>
                    <a:pt x="1026" y="12905"/>
                    <a:pt x="584" y="13718"/>
                    <a:pt x="513" y="15256"/>
                  </a:cubicBezTo>
                  <a:cubicBezTo>
                    <a:pt x="443" y="16299"/>
                    <a:pt x="513" y="17394"/>
                    <a:pt x="884" y="18508"/>
                  </a:cubicBezTo>
                  <a:cubicBezTo>
                    <a:pt x="725" y="18879"/>
                    <a:pt x="1" y="21442"/>
                    <a:pt x="725" y="23209"/>
                  </a:cubicBezTo>
                  <a:cubicBezTo>
                    <a:pt x="814" y="23209"/>
                    <a:pt x="814" y="23297"/>
                    <a:pt x="814" y="23368"/>
                  </a:cubicBezTo>
                  <a:cubicBezTo>
                    <a:pt x="814" y="23880"/>
                    <a:pt x="814" y="24623"/>
                    <a:pt x="955" y="25347"/>
                  </a:cubicBezTo>
                  <a:cubicBezTo>
                    <a:pt x="955" y="25648"/>
                    <a:pt x="955" y="26019"/>
                    <a:pt x="884" y="26390"/>
                  </a:cubicBezTo>
                  <a:cubicBezTo>
                    <a:pt x="725" y="26973"/>
                    <a:pt x="584" y="27928"/>
                    <a:pt x="725" y="28882"/>
                  </a:cubicBezTo>
                  <a:cubicBezTo>
                    <a:pt x="955" y="30366"/>
                    <a:pt x="1167" y="33671"/>
                    <a:pt x="4790" y="33671"/>
                  </a:cubicBezTo>
                  <a:cubicBezTo>
                    <a:pt x="8236" y="33671"/>
                    <a:pt x="11329" y="30066"/>
                    <a:pt x="12213" y="25648"/>
                  </a:cubicBezTo>
                  <a:cubicBezTo>
                    <a:pt x="12814" y="24693"/>
                    <a:pt x="13326" y="23880"/>
                    <a:pt x="13697" y="23368"/>
                  </a:cubicBezTo>
                  <a:cubicBezTo>
                    <a:pt x="14422" y="22926"/>
                    <a:pt x="15094" y="22626"/>
                    <a:pt x="15094" y="22626"/>
                  </a:cubicBezTo>
                  <a:lnTo>
                    <a:pt x="14722" y="20858"/>
                  </a:lnTo>
                  <a:cubicBezTo>
                    <a:pt x="14722" y="20858"/>
                    <a:pt x="12443" y="22042"/>
                    <a:pt x="10887" y="23209"/>
                  </a:cubicBezTo>
                  <a:cubicBezTo>
                    <a:pt x="9803" y="24032"/>
                    <a:pt x="7548" y="24894"/>
                    <a:pt x="5790" y="24894"/>
                  </a:cubicBezTo>
                  <a:cubicBezTo>
                    <a:pt x="5170" y="24894"/>
                    <a:pt x="4613" y="24787"/>
                    <a:pt x="4189" y="24534"/>
                  </a:cubicBezTo>
                  <a:cubicBezTo>
                    <a:pt x="2722" y="23739"/>
                    <a:pt x="655" y="22184"/>
                    <a:pt x="1768" y="20204"/>
                  </a:cubicBezTo>
                  <a:lnTo>
                    <a:pt x="1768" y="20204"/>
                  </a:lnTo>
                  <a:cubicBezTo>
                    <a:pt x="2422" y="20929"/>
                    <a:pt x="3376" y="21530"/>
                    <a:pt x="4790" y="21813"/>
                  </a:cubicBezTo>
                  <a:cubicBezTo>
                    <a:pt x="5443" y="21925"/>
                    <a:pt x="6055" y="21973"/>
                    <a:pt x="6626" y="21973"/>
                  </a:cubicBezTo>
                  <a:cubicBezTo>
                    <a:pt x="9452" y="21973"/>
                    <a:pt x="11254" y="20796"/>
                    <a:pt x="11930" y="20487"/>
                  </a:cubicBezTo>
                  <a:cubicBezTo>
                    <a:pt x="12743" y="20116"/>
                    <a:pt x="14952" y="19462"/>
                    <a:pt x="14952" y="19462"/>
                  </a:cubicBezTo>
                  <a:lnTo>
                    <a:pt x="14581" y="18278"/>
                  </a:lnTo>
                  <a:cubicBezTo>
                    <a:pt x="14581" y="18278"/>
                    <a:pt x="8689" y="20578"/>
                    <a:pt x="5965" y="20578"/>
                  </a:cubicBezTo>
                  <a:cubicBezTo>
                    <a:pt x="5567" y="20578"/>
                    <a:pt x="5237" y="20529"/>
                    <a:pt x="5002" y="20416"/>
                  </a:cubicBezTo>
                  <a:cubicBezTo>
                    <a:pt x="3235" y="19462"/>
                    <a:pt x="584" y="17253"/>
                    <a:pt x="1980" y="14090"/>
                  </a:cubicBezTo>
                  <a:lnTo>
                    <a:pt x="1980" y="14090"/>
                  </a:lnTo>
                  <a:cubicBezTo>
                    <a:pt x="2652" y="15344"/>
                    <a:pt x="4048" y="16882"/>
                    <a:pt x="5815" y="17465"/>
                  </a:cubicBezTo>
                  <a:cubicBezTo>
                    <a:pt x="6806" y="17808"/>
                    <a:pt x="7891" y="17940"/>
                    <a:pt x="8891" y="17940"/>
                  </a:cubicBezTo>
                  <a:cubicBezTo>
                    <a:pt x="10265" y="17940"/>
                    <a:pt x="11478" y="17691"/>
                    <a:pt x="12071" y="17394"/>
                  </a:cubicBezTo>
                  <a:cubicBezTo>
                    <a:pt x="13096" y="16811"/>
                    <a:pt x="14864" y="15998"/>
                    <a:pt x="14864" y="15998"/>
                  </a:cubicBezTo>
                  <a:lnTo>
                    <a:pt x="14952" y="14461"/>
                  </a:lnTo>
                  <a:lnTo>
                    <a:pt x="14952" y="14461"/>
                  </a:lnTo>
                  <a:cubicBezTo>
                    <a:pt x="14952" y="14461"/>
                    <a:pt x="11723" y="16306"/>
                    <a:pt x="9639" y="16306"/>
                  </a:cubicBezTo>
                  <a:cubicBezTo>
                    <a:pt x="9565" y="16306"/>
                    <a:pt x="9492" y="16304"/>
                    <a:pt x="9420" y="16299"/>
                  </a:cubicBezTo>
                  <a:cubicBezTo>
                    <a:pt x="7353" y="16228"/>
                    <a:pt x="5002" y="16228"/>
                    <a:pt x="3977" y="14019"/>
                  </a:cubicBezTo>
                  <a:cubicBezTo>
                    <a:pt x="3376" y="12764"/>
                    <a:pt x="3164" y="11439"/>
                    <a:pt x="3094" y="10396"/>
                  </a:cubicBezTo>
                  <a:lnTo>
                    <a:pt x="3094" y="10396"/>
                  </a:lnTo>
                  <a:cubicBezTo>
                    <a:pt x="3306" y="10696"/>
                    <a:pt x="3535" y="10926"/>
                    <a:pt x="3907" y="11209"/>
                  </a:cubicBezTo>
                  <a:cubicBezTo>
                    <a:pt x="5232" y="12464"/>
                    <a:pt x="7211" y="13418"/>
                    <a:pt x="8979" y="13860"/>
                  </a:cubicBezTo>
                  <a:cubicBezTo>
                    <a:pt x="9497" y="14016"/>
                    <a:pt x="10255" y="14071"/>
                    <a:pt x="11059" y="14071"/>
                  </a:cubicBezTo>
                  <a:cubicBezTo>
                    <a:pt x="12888" y="14071"/>
                    <a:pt x="14952" y="13789"/>
                    <a:pt x="14952" y="13789"/>
                  </a:cubicBezTo>
                  <a:lnTo>
                    <a:pt x="14864" y="12092"/>
                  </a:lnTo>
                  <a:cubicBezTo>
                    <a:pt x="14864" y="12092"/>
                    <a:pt x="12476" y="12163"/>
                    <a:pt x="10643" y="12163"/>
                  </a:cubicBezTo>
                  <a:cubicBezTo>
                    <a:pt x="9727" y="12163"/>
                    <a:pt x="8949" y="12145"/>
                    <a:pt x="8678" y="12092"/>
                  </a:cubicBezTo>
                  <a:cubicBezTo>
                    <a:pt x="7883" y="12022"/>
                    <a:pt x="4189" y="9813"/>
                    <a:pt x="3907" y="7975"/>
                  </a:cubicBezTo>
                  <a:cubicBezTo>
                    <a:pt x="3677" y="7020"/>
                    <a:pt x="3818" y="6278"/>
                    <a:pt x="4048" y="5765"/>
                  </a:cubicBezTo>
                  <a:cubicBezTo>
                    <a:pt x="4702" y="6791"/>
                    <a:pt x="5886" y="7745"/>
                    <a:pt x="7211" y="8558"/>
                  </a:cubicBezTo>
                  <a:cubicBezTo>
                    <a:pt x="9420" y="9813"/>
                    <a:pt x="13538" y="10484"/>
                    <a:pt x="15306" y="10626"/>
                  </a:cubicBezTo>
                  <a:cubicBezTo>
                    <a:pt x="14864" y="10484"/>
                    <a:pt x="15306" y="8858"/>
                    <a:pt x="15306" y="8858"/>
                  </a:cubicBezTo>
                  <a:cubicBezTo>
                    <a:pt x="15306" y="8858"/>
                    <a:pt x="6628" y="8187"/>
                    <a:pt x="4932" y="4210"/>
                  </a:cubicBezTo>
                  <a:cubicBezTo>
                    <a:pt x="4702" y="3627"/>
                    <a:pt x="5674" y="2973"/>
                    <a:pt x="6328" y="2602"/>
                  </a:cubicBezTo>
                  <a:cubicBezTo>
                    <a:pt x="7582" y="4369"/>
                    <a:pt x="10375" y="6861"/>
                    <a:pt x="15094" y="7603"/>
                  </a:cubicBezTo>
                  <a:cubicBezTo>
                    <a:pt x="14952" y="7232"/>
                    <a:pt x="15394" y="5978"/>
                    <a:pt x="15394" y="5978"/>
                  </a:cubicBezTo>
                  <a:cubicBezTo>
                    <a:pt x="15394" y="5978"/>
                    <a:pt x="7070" y="3857"/>
                    <a:pt x="7353" y="22"/>
                  </a:cubicBezTo>
                  <a:cubicBezTo>
                    <a:pt x="7180" y="9"/>
                    <a:pt x="7013" y="1"/>
                    <a:pt x="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-3085986" y="278725"/>
              <a:ext cx="943899" cy="124382"/>
            </a:xfrm>
            <a:custGeom>
              <a:avLst/>
              <a:gdLst/>
              <a:ahLst/>
              <a:cxnLst/>
              <a:rect l="l" t="t" r="r" b="b"/>
              <a:pathLst>
                <a:path w="20444" h="2694" extrusionOk="0">
                  <a:moveTo>
                    <a:pt x="18609" y="0"/>
                  </a:moveTo>
                  <a:cubicBezTo>
                    <a:pt x="17860" y="0"/>
                    <a:pt x="17694" y="537"/>
                    <a:pt x="14929" y="537"/>
                  </a:cubicBezTo>
                  <a:lnTo>
                    <a:pt x="3070" y="537"/>
                  </a:lnTo>
                  <a:lnTo>
                    <a:pt x="1674" y="378"/>
                  </a:lnTo>
                  <a:cubicBezTo>
                    <a:pt x="1674" y="378"/>
                    <a:pt x="1569" y="358"/>
                    <a:pt x="1414" y="358"/>
                  </a:cubicBezTo>
                  <a:cubicBezTo>
                    <a:pt x="1066" y="358"/>
                    <a:pt x="468" y="460"/>
                    <a:pt x="260" y="1121"/>
                  </a:cubicBezTo>
                  <a:cubicBezTo>
                    <a:pt x="1" y="1996"/>
                    <a:pt x="351" y="2693"/>
                    <a:pt x="1039" y="2693"/>
                  </a:cubicBezTo>
                  <a:cubicBezTo>
                    <a:pt x="1101" y="2693"/>
                    <a:pt x="1165" y="2688"/>
                    <a:pt x="1232" y="2676"/>
                  </a:cubicBezTo>
                  <a:cubicBezTo>
                    <a:pt x="1957" y="2517"/>
                    <a:pt x="2911" y="2075"/>
                    <a:pt x="2911" y="2075"/>
                  </a:cubicBezTo>
                  <a:cubicBezTo>
                    <a:pt x="2911" y="2075"/>
                    <a:pt x="4559" y="2097"/>
                    <a:pt x="6813" y="2097"/>
                  </a:cubicBezTo>
                  <a:cubicBezTo>
                    <a:pt x="10568" y="2097"/>
                    <a:pt x="16007" y="2035"/>
                    <a:pt x="18305" y="1704"/>
                  </a:cubicBezTo>
                  <a:cubicBezTo>
                    <a:pt x="18636" y="1704"/>
                    <a:pt x="19176" y="2330"/>
                    <a:pt x="19612" y="2330"/>
                  </a:cubicBezTo>
                  <a:cubicBezTo>
                    <a:pt x="19757" y="2330"/>
                    <a:pt x="19891" y="2261"/>
                    <a:pt x="20001" y="2075"/>
                  </a:cubicBezTo>
                  <a:cubicBezTo>
                    <a:pt x="20443" y="1262"/>
                    <a:pt x="20001" y="166"/>
                    <a:pt x="18905" y="25"/>
                  </a:cubicBezTo>
                  <a:cubicBezTo>
                    <a:pt x="18795" y="8"/>
                    <a:pt x="18698" y="0"/>
                    <a:pt x="18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-4257141" y="278725"/>
              <a:ext cx="944592" cy="124382"/>
            </a:xfrm>
            <a:custGeom>
              <a:avLst/>
              <a:gdLst/>
              <a:ahLst/>
              <a:cxnLst/>
              <a:rect l="l" t="t" r="r" b="b"/>
              <a:pathLst>
                <a:path w="20459" h="2694" extrusionOk="0">
                  <a:moveTo>
                    <a:pt x="1867" y="0"/>
                  </a:moveTo>
                  <a:cubicBezTo>
                    <a:pt x="1774" y="0"/>
                    <a:pt x="1672" y="8"/>
                    <a:pt x="1556" y="25"/>
                  </a:cubicBezTo>
                  <a:cubicBezTo>
                    <a:pt x="442" y="166"/>
                    <a:pt x="0" y="1262"/>
                    <a:pt x="442" y="2075"/>
                  </a:cubicBezTo>
                  <a:cubicBezTo>
                    <a:pt x="575" y="2261"/>
                    <a:pt x="720" y="2330"/>
                    <a:pt x="869" y="2330"/>
                  </a:cubicBezTo>
                  <a:cubicBezTo>
                    <a:pt x="1317" y="2330"/>
                    <a:pt x="1808" y="1704"/>
                    <a:pt x="2139" y="1704"/>
                  </a:cubicBezTo>
                  <a:cubicBezTo>
                    <a:pt x="4492" y="2035"/>
                    <a:pt x="9916" y="2097"/>
                    <a:pt x="13654" y="2097"/>
                  </a:cubicBezTo>
                  <a:cubicBezTo>
                    <a:pt x="15897" y="2097"/>
                    <a:pt x="17532" y="2075"/>
                    <a:pt x="17532" y="2075"/>
                  </a:cubicBezTo>
                  <a:cubicBezTo>
                    <a:pt x="17532" y="2075"/>
                    <a:pt x="18486" y="2517"/>
                    <a:pt x="19229" y="2676"/>
                  </a:cubicBezTo>
                  <a:cubicBezTo>
                    <a:pt x="19296" y="2688"/>
                    <a:pt x="19361" y="2693"/>
                    <a:pt x="19422" y="2693"/>
                  </a:cubicBezTo>
                  <a:cubicBezTo>
                    <a:pt x="20110" y="2693"/>
                    <a:pt x="20459" y="1996"/>
                    <a:pt x="20183" y="1121"/>
                  </a:cubicBezTo>
                  <a:cubicBezTo>
                    <a:pt x="19975" y="460"/>
                    <a:pt x="19386" y="358"/>
                    <a:pt x="19043" y="358"/>
                  </a:cubicBezTo>
                  <a:cubicBezTo>
                    <a:pt x="18891" y="358"/>
                    <a:pt x="18787" y="378"/>
                    <a:pt x="18787" y="378"/>
                  </a:cubicBezTo>
                  <a:lnTo>
                    <a:pt x="17391" y="537"/>
                  </a:lnTo>
                  <a:lnTo>
                    <a:pt x="5532" y="537"/>
                  </a:lnTo>
                  <a:cubicBezTo>
                    <a:pt x="2830" y="537"/>
                    <a:pt x="2657" y="0"/>
                    <a:pt x="1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-3439150" y="400978"/>
              <a:ext cx="445592" cy="1004576"/>
            </a:xfrm>
            <a:custGeom>
              <a:avLst/>
              <a:gdLst/>
              <a:ahLst/>
              <a:cxnLst/>
              <a:rect l="l" t="t" r="r" b="b"/>
              <a:pathLst>
                <a:path w="9439" h="21280" extrusionOk="0">
                  <a:moveTo>
                    <a:pt x="1627" y="1"/>
                  </a:moveTo>
                  <a:cubicBezTo>
                    <a:pt x="1114" y="1"/>
                    <a:pt x="230" y="955"/>
                    <a:pt x="71" y="1768"/>
                  </a:cubicBezTo>
                  <a:cubicBezTo>
                    <a:pt x="1" y="2581"/>
                    <a:pt x="602" y="3465"/>
                    <a:pt x="1255" y="3836"/>
                  </a:cubicBezTo>
                  <a:cubicBezTo>
                    <a:pt x="1927" y="4207"/>
                    <a:pt x="2510" y="4419"/>
                    <a:pt x="2510" y="4419"/>
                  </a:cubicBezTo>
                  <a:cubicBezTo>
                    <a:pt x="2510" y="4419"/>
                    <a:pt x="2652" y="18699"/>
                    <a:pt x="2952" y="19300"/>
                  </a:cubicBezTo>
                  <a:cubicBezTo>
                    <a:pt x="3323" y="19883"/>
                    <a:pt x="4719" y="21279"/>
                    <a:pt x="4719" y="21279"/>
                  </a:cubicBezTo>
                  <a:cubicBezTo>
                    <a:pt x="4719" y="21279"/>
                    <a:pt x="6116" y="19883"/>
                    <a:pt x="6416" y="19300"/>
                  </a:cubicBezTo>
                  <a:cubicBezTo>
                    <a:pt x="6787" y="18699"/>
                    <a:pt x="6929" y="4419"/>
                    <a:pt x="6929" y="4419"/>
                  </a:cubicBezTo>
                  <a:cubicBezTo>
                    <a:pt x="6929" y="4419"/>
                    <a:pt x="7441" y="4207"/>
                    <a:pt x="8183" y="3836"/>
                  </a:cubicBezTo>
                  <a:cubicBezTo>
                    <a:pt x="8837" y="3465"/>
                    <a:pt x="9438" y="2581"/>
                    <a:pt x="9350" y="1768"/>
                  </a:cubicBezTo>
                  <a:cubicBezTo>
                    <a:pt x="9208" y="955"/>
                    <a:pt x="8254" y="1"/>
                    <a:pt x="7812" y="1"/>
                  </a:cubicBezTo>
                  <a:cubicBezTo>
                    <a:pt x="7370" y="1"/>
                    <a:pt x="5603" y="1468"/>
                    <a:pt x="5603" y="1468"/>
                  </a:cubicBezTo>
                  <a:cubicBezTo>
                    <a:pt x="5603" y="1468"/>
                    <a:pt x="5273" y="1735"/>
                    <a:pt x="4729" y="1735"/>
                  </a:cubicBezTo>
                  <a:cubicBezTo>
                    <a:pt x="4456" y="1735"/>
                    <a:pt x="4130" y="1668"/>
                    <a:pt x="3765" y="1468"/>
                  </a:cubicBezTo>
                  <a:cubicBezTo>
                    <a:pt x="3765" y="1468"/>
                    <a:pt x="2068" y="1"/>
                    <a:pt x="1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-3998495" y="2192478"/>
              <a:ext cx="1556945" cy="1076223"/>
            </a:xfrm>
            <a:custGeom>
              <a:avLst/>
              <a:gdLst/>
              <a:ahLst/>
              <a:cxnLst/>
              <a:rect l="l" t="t" r="r" b="b"/>
              <a:pathLst>
                <a:path w="33722" h="23310" extrusionOk="0">
                  <a:moveTo>
                    <a:pt x="11559" y="18805"/>
                  </a:moveTo>
                  <a:lnTo>
                    <a:pt x="14440" y="19388"/>
                  </a:lnTo>
                  <a:cubicBezTo>
                    <a:pt x="14440" y="19388"/>
                    <a:pt x="14567" y="21777"/>
                    <a:pt x="13446" y="21777"/>
                  </a:cubicBezTo>
                  <a:cubicBezTo>
                    <a:pt x="13386" y="21777"/>
                    <a:pt x="13323" y="21771"/>
                    <a:pt x="13256" y="21756"/>
                  </a:cubicBezTo>
                  <a:cubicBezTo>
                    <a:pt x="11859" y="21456"/>
                    <a:pt x="11559" y="18805"/>
                    <a:pt x="11559" y="18805"/>
                  </a:cubicBezTo>
                  <a:close/>
                  <a:moveTo>
                    <a:pt x="22163" y="18805"/>
                  </a:moveTo>
                  <a:cubicBezTo>
                    <a:pt x="22163" y="18805"/>
                    <a:pt x="21880" y="21456"/>
                    <a:pt x="20466" y="21756"/>
                  </a:cubicBezTo>
                  <a:cubicBezTo>
                    <a:pt x="20399" y="21771"/>
                    <a:pt x="20336" y="21777"/>
                    <a:pt x="20276" y="21777"/>
                  </a:cubicBezTo>
                  <a:cubicBezTo>
                    <a:pt x="19156" y="21777"/>
                    <a:pt x="19300" y="19388"/>
                    <a:pt x="19300" y="19388"/>
                  </a:cubicBezTo>
                  <a:lnTo>
                    <a:pt x="22163" y="18805"/>
                  </a:lnTo>
                  <a:close/>
                  <a:moveTo>
                    <a:pt x="7761" y="0"/>
                  </a:moveTo>
                  <a:cubicBezTo>
                    <a:pt x="7636" y="0"/>
                    <a:pt x="7506" y="6"/>
                    <a:pt x="7371" y="18"/>
                  </a:cubicBezTo>
                  <a:cubicBezTo>
                    <a:pt x="4278" y="319"/>
                    <a:pt x="1026" y="1574"/>
                    <a:pt x="884" y="5691"/>
                  </a:cubicBezTo>
                  <a:cubicBezTo>
                    <a:pt x="743" y="9898"/>
                    <a:pt x="4119" y="10339"/>
                    <a:pt x="4932" y="11152"/>
                  </a:cubicBezTo>
                  <a:cubicBezTo>
                    <a:pt x="5674" y="11877"/>
                    <a:pt x="6487" y="14157"/>
                    <a:pt x="5974" y="14970"/>
                  </a:cubicBezTo>
                  <a:cubicBezTo>
                    <a:pt x="5533" y="15712"/>
                    <a:pt x="5815" y="17409"/>
                    <a:pt x="4419" y="17550"/>
                  </a:cubicBezTo>
                  <a:cubicBezTo>
                    <a:pt x="4269" y="17571"/>
                    <a:pt x="4131" y="17579"/>
                    <a:pt x="4006" y="17579"/>
                  </a:cubicBezTo>
                  <a:cubicBezTo>
                    <a:pt x="3703" y="17579"/>
                    <a:pt x="3473" y="17529"/>
                    <a:pt x="3323" y="17479"/>
                  </a:cubicBezTo>
                  <a:cubicBezTo>
                    <a:pt x="3138" y="17444"/>
                    <a:pt x="2970" y="17409"/>
                    <a:pt x="2747" y="17409"/>
                  </a:cubicBezTo>
                  <a:cubicBezTo>
                    <a:pt x="2524" y="17409"/>
                    <a:pt x="2245" y="17444"/>
                    <a:pt x="1839" y="17550"/>
                  </a:cubicBezTo>
                  <a:cubicBezTo>
                    <a:pt x="443" y="18063"/>
                    <a:pt x="1" y="18363"/>
                    <a:pt x="584" y="18946"/>
                  </a:cubicBezTo>
                  <a:cubicBezTo>
                    <a:pt x="1163" y="19593"/>
                    <a:pt x="4401" y="23310"/>
                    <a:pt x="5284" y="23310"/>
                  </a:cubicBezTo>
                  <a:cubicBezTo>
                    <a:pt x="5317" y="23310"/>
                    <a:pt x="5347" y="23305"/>
                    <a:pt x="5373" y="23294"/>
                  </a:cubicBezTo>
                  <a:cubicBezTo>
                    <a:pt x="6116" y="22993"/>
                    <a:pt x="4932" y="22039"/>
                    <a:pt x="5974" y="20784"/>
                  </a:cubicBezTo>
                  <a:cubicBezTo>
                    <a:pt x="6973" y="19721"/>
                    <a:pt x="8221" y="18467"/>
                    <a:pt x="8889" y="18467"/>
                  </a:cubicBezTo>
                  <a:cubicBezTo>
                    <a:pt x="8954" y="18467"/>
                    <a:pt x="9014" y="18479"/>
                    <a:pt x="9067" y="18504"/>
                  </a:cubicBezTo>
                  <a:cubicBezTo>
                    <a:pt x="9721" y="18805"/>
                    <a:pt x="9350" y="21756"/>
                    <a:pt x="11046" y="22640"/>
                  </a:cubicBezTo>
                  <a:cubicBezTo>
                    <a:pt x="11744" y="23032"/>
                    <a:pt x="12218" y="23213"/>
                    <a:pt x="12636" y="23213"/>
                  </a:cubicBezTo>
                  <a:cubicBezTo>
                    <a:pt x="13234" y="23213"/>
                    <a:pt x="13717" y="22843"/>
                    <a:pt x="14581" y="22198"/>
                  </a:cubicBezTo>
                  <a:cubicBezTo>
                    <a:pt x="16136" y="21085"/>
                    <a:pt x="17091" y="19247"/>
                    <a:pt x="16490" y="18504"/>
                  </a:cubicBezTo>
                  <a:cubicBezTo>
                    <a:pt x="15253" y="18363"/>
                    <a:pt x="12001" y="18063"/>
                    <a:pt x="11418" y="16666"/>
                  </a:cubicBezTo>
                  <a:cubicBezTo>
                    <a:pt x="10905" y="14970"/>
                    <a:pt x="10304" y="13715"/>
                    <a:pt x="10163" y="13132"/>
                  </a:cubicBezTo>
                  <a:cubicBezTo>
                    <a:pt x="10021" y="12478"/>
                    <a:pt x="9067" y="11152"/>
                    <a:pt x="10163" y="9738"/>
                  </a:cubicBezTo>
                  <a:cubicBezTo>
                    <a:pt x="11188" y="8342"/>
                    <a:pt x="11718" y="7247"/>
                    <a:pt x="13998" y="7088"/>
                  </a:cubicBezTo>
                  <a:cubicBezTo>
                    <a:pt x="15323" y="7017"/>
                    <a:pt x="16278" y="6946"/>
                    <a:pt x="16861" y="6946"/>
                  </a:cubicBezTo>
                  <a:cubicBezTo>
                    <a:pt x="17462" y="6946"/>
                    <a:pt x="18416" y="7017"/>
                    <a:pt x="19742" y="7088"/>
                  </a:cubicBezTo>
                  <a:cubicBezTo>
                    <a:pt x="22021" y="7247"/>
                    <a:pt x="22534" y="8342"/>
                    <a:pt x="23559" y="9738"/>
                  </a:cubicBezTo>
                  <a:cubicBezTo>
                    <a:pt x="24672" y="11152"/>
                    <a:pt x="23718" y="12478"/>
                    <a:pt x="23559" y="13132"/>
                  </a:cubicBezTo>
                  <a:cubicBezTo>
                    <a:pt x="23418" y="13715"/>
                    <a:pt x="22834" y="14970"/>
                    <a:pt x="22393" y="16666"/>
                  </a:cubicBezTo>
                  <a:cubicBezTo>
                    <a:pt x="21721" y="18063"/>
                    <a:pt x="18487" y="18363"/>
                    <a:pt x="17303" y="18504"/>
                  </a:cubicBezTo>
                  <a:cubicBezTo>
                    <a:pt x="16649" y="19247"/>
                    <a:pt x="17603" y="21085"/>
                    <a:pt x="19141" y="22198"/>
                  </a:cubicBezTo>
                  <a:cubicBezTo>
                    <a:pt x="20056" y="22843"/>
                    <a:pt x="20537" y="23213"/>
                    <a:pt x="21120" y="23213"/>
                  </a:cubicBezTo>
                  <a:cubicBezTo>
                    <a:pt x="21528" y="23213"/>
                    <a:pt x="21985" y="23032"/>
                    <a:pt x="22675" y="22640"/>
                  </a:cubicBezTo>
                  <a:cubicBezTo>
                    <a:pt x="24372" y="21756"/>
                    <a:pt x="24089" y="18805"/>
                    <a:pt x="24672" y="18504"/>
                  </a:cubicBezTo>
                  <a:cubicBezTo>
                    <a:pt x="24724" y="18479"/>
                    <a:pt x="24782" y="18467"/>
                    <a:pt x="24846" y="18467"/>
                  </a:cubicBezTo>
                  <a:cubicBezTo>
                    <a:pt x="25501" y="18467"/>
                    <a:pt x="26751" y="19721"/>
                    <a:pt x="27765" y="20784"/>
                  </a:cubicBezTo>
                  <a:cubicBezTo>
                    <a:pt x="28790" y="22039"/>
                    <a:pt x="27624" y="22993"/>
                    <a:pt x="28348" y="23294"/>
                  </a:cubicBezTo>
                  <a:cubicBezTo>
                    <a:pt x="28378" y="23305"/>
                    <a:pt x="28411" y="23310"/>
                    <a:pt x="28447" y="23310"/>
                  </a:cubicBezTo>
                  <a:cubicBezTo>
                    <a:pt x="29404" y="23310"/>
                    <a:pt x="32576" y="19593"/>
                    <a:pt x="33138" y="18946"/>
                  </a:cubicBezTo>
                  <a:cubicBezTo>
                    <a:pt x="33721" y="18363"/>
                    <a:pt x="33279" y="18063"/>
                    <a:pt x="31883" y="17550"/>
                  </a:cubicBezTo>
                  <a:cubicBezTo>
                    <a:pt x="31477" y="17444"/>
                    <a:pt x="31203" y="17409"/>
                    <a:pt x="30984" y="17409"/>
                  </a:cubicBezTo>
                  <a:cubicBezTo>
                    <a:pt x="30765" y="17409"/>
                    <a:pt x="30602" y="17444"/>
                    <a:pt x="30416" y="17479"/>
                  </a:cubicBezTo>
                  <a:cubicBezTo>
                    <a:pt x="30254" y="17529"/>
                    <a:pt x="30065" y="17579"/>
                    <a:pt x="29756" y="17579"/>
                  </a:cubicBezTo>
                  <a:cubicBezTo>
                    <a:pt x="29627" y="17579"/>
                    <a:pt x="29479" y="17571"/>
                    <a:pt x="29303" y="17550"/>
                  </a:cubicBezTo>
                  <a:cubicBezTo>
                    <a:pt x="27907" y="17409"/>
                    <a:pt x="28207" y="15712"/>
                    <a:pt x="27765" y="14970"/>
                  </a:cubicBezTo>
                  <a:cubicBezTo>
                    <a:pt x="27253" y="14157"/>
                    <a:pt x="28066" y="11877"/>
                    <a:pt x="28790" y="11152"/>
                  </a:cubicBezTo>
                  <a:cubicBezTo>
                    <a:pt x="29603" y="10339"/>
                    <a:pt x="32996" y="9898"/>
                    <a:pt x="32837" y="5691"/>
                  </a:cubicBezTo>
                  <a:cubicBezTo>
                    <a:pt x="32696" y="1574"/>
                    <a:pt x="29462" y="319"/>
                    <a:pt x="26369" y="18"/>
                  </a:cubicBezTo>
                  <a:cubicBezTo>
                    <a:pt x="26234" y="6"/>
                    <a:pt x="26104" y="0"/>
                    <a:pt x="25979" y="0"/>
                  </a:cubicBezTo>
                  <a:cubicBezTo>
                    <a:pt x="23238" y="0"/>
                    <a:pt x="22815" y="2834"/>
                    <a:pt x="22393" y="2970"/>
                  </a:cubicBezTo>
                  <a:cubicBezTo>
                    <a:pt x="21880" y="3111"/>
                    <a:pt x="20996" y="3553"/>
                    <a:pt x="19883" y="4808"/>
                  </a:cubicBezTo>
                  <a:cubicBezTo>
                    <a:pt x="19411" y="5351"/>
                    <a:pt x="18592" y="5501"/>
                    <a:pt x="17866" y="5501"/>
                  </a:cubicBezTo>
                  <a:cubicBezTo>
                    <a:pt x="17695" y="5501"/>
                    <a:pt x="17529" y="5493"/>
                    <a:pt x="17373" y="5479"/>
                  </a:cubicBezTo>
                  <a:lnTo>
                    <a:pt x="17373" y="5250"/>
                  </a:lnTo>
                  <a:cubicBezTo>
                    <a:pt x="17373" y="5250"/>
                    <a:pt x="17161" y="5320"/>
                    <a:pt x="16861" y="5409"/>
                  </a:cubicBezTo>
                  <a:cubicBezTo>
                    <a:pt x="16578" y="5320"/>
                    <a:pt x="16348" y="5250"/>
                    <a:pt x="16348" y="5250"/>
                  </a:cubicBezTo>
                  <a:lnTo>
                    <a:pt x="16348" y="5479"/>
                  </a:lnTo>
                  <a:cubicBezTo>
                    <a:pt x="16193" y="5493"/>
                    <a:pt x="16028" y="5501"/>
                    <a:pt x="15858" y="5501"/>
                  </a:cubicBezTo>
                  <a:cubicBezTo>
                    <a:pt x="15135" y="5501"/>
                    <a:pt x="14325" y="5351"/>
                    <a:pt x="13839" y="4808"/>
                  </a:cubicBezTo>
                  <a:cubicBezTo>
                    <a:pt x="12743" y="3553"/>
                    <a:pt x="11859" y="3111"/>
                    <a:pt x="11418" y="2970"/>
                  </a:cubicBezTo>
                  <a:cubicBezTo>
                    <a:pt x="10927" y="2834"/>
                    <a:pt x="10502" y="0"/>
                    <a:pt x="77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-3485220" y="2312428"/>
              <a:ext cx="211366" cy="133062"/>
            </a:xfrm>
            <a:custGeom>
              <a:avLst/>
              <a:gdLst/>
              <a:ahLst/>
              <a:cxnLst/>
              <a:rect l="l" t="t" r="r" b="b"/>
              <a:pathLst>
                <a:path w="4578" h="2882" extrusionOk="0">
                  <a:moveTo>
                    <a:pt x="230" y="372"/>
                  </a:moveTo>
                  <a:lnTo>
                    <a:pt x="301" y="372"/>
                  </a:lnTo>
                  <a:cubicBezTo>
                    <a:pt x="742" y="513"/>
                    <a:pt x="1626" y="955"/>
                    <a:pt x="2722" y="2210"/>
                  </a:cubicBezTo>
                  <a:cubicBezTo>
                    <a:pt x="3164" y="2722"/>
                    <a:pt x="3906" y="2881"/>
                    <a:pt x="4578" y="2881"/>
                  </a:cubicBezTo>
                  <a:lnTo>
                    <a:pt x="4578" y="2881"/>
                  </a:lnTo>
                  <a:cubicBezTo>
                    <a:pt x="3906" y="2881"/>
                    <a:pt x="3164" y="2722"/>
                    <a:pt x="2722" y="2210"/>
                  </a:cubicBezTo>
                  <a:cubicBezTo>
                    <a:pt x="1626" y="955"/>
                    <a:pt x="742" y="513"/>
                    <a:pt x="301" y="372"/>
                  </a:cubicBezTo>
                  <a:lnTo>
                    <a:pt x="230" y="37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71" y="160"/>
                    <a:pt x="159" y="301"/>
                    <a:pt x="230" y="372"/>
                  </a:cubicBezTo>
                  <a:cubicBezTo>
                    <a:pt x="159" y="301"/>
                    <a:pt x="71" y="160"/>
                    <a:pt x="0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-3549674" y="2642083"/>
              <a:ext cx="652798" cy="129784"/>
            </a:xfrm>
            <a:custGeom>
              <a:avLst/>
              <a:gdLst/>
              <a:ahLst/>
              <a:cxnLst/>
              <a:rect l="l" t="t" r="r" b="b"/>
              <a:pathLst>
                <a:path w="14139" h="2811" extrusionOk="0">
                  <a:moveTo>
                    <a:pt x="14138" y="2581"/>
                  </a:moveTo>
                  <a:cubicBezTo>
                    <a:pt x="14138" y="2651"/>
                    <a:pt x="14068" y="2740"/>
                    <a:pt x="14068" y="2811"/>
                  </a:cubicBezTo>
                  <a:lnTo>
                    <a:pt x="14068" y="2811"/>
                  </a:lnTo>
                  <a:cubicBezTo>
                    <a:pt x="14068" y="2740"/>
                    <a:pt x="14138" y="2651"/>
                    <a:pt x="14138" y="2581"/>
                  </a:cubicBezTo>
                  <a:close/>
                  <a:moveTo>
                    <a:pt x="371" y="89"/>
                  </a:moveTo>
                  <a:cubicBezTo>
                    <a:pt x="141" y="372"/>
                    <a:pt x="0" y="672"/>
                    <a:pt x="0" y="973"/>
                  </a:cubicBezTo>
                  <a:lnTo>
                    <a:pt x="0" y="973"/>
                  </a:lnTo>
                  <a:cubicBezTo>
                    <a:pt x="0" y="672"/>
                    <a:pt x="141" y="372"/>
                    <a:pt x="371" y="89"/>
                  </a:cubicBezTo>
                  <a:close/>
                  <a:moveTo>
                    <a:pt x="371" y="0"/>
                  </a:moveTo>
                  <a:lnTo>
                    <a:pt x="371" y="89"/>
                  </a:lnTo>
                  <a:lnTo>
                    <a:pt x="371" y="0"/>
                  </a:lnTo>
                  <a:close/>
                  <a:moveTo>
                    <a:pt x="371" y="0"/>
                  </a:moveTo>
                  <a:lnTo>
                    <a:pt x="371" y="0"/>
                  </a:lnTo>
                  <a:lnTo>
                    <a:pt x="371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lnTo>
                    <a:pt x="13838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-3634535" y="2312428"/>
              <a:ext cx="842926" cy="459438"/>
            </a:xfrm>
            <a:custGeom>
              <a:avLst/>
              <a:gdLst/>
              <a:ahLst/>
              <a:cxnLst/>
              <a:rect l="l" t="t" r="r" b="b"/>
              <a:pathLst>
                <a:path w="18257" h="9951" extrusionOk="0">
                  <a:moveTo>
                    <a:pt x="3234" y="1"/>
                  </a:moveTo>
                  <a:cubicBezTo>
                    <a:pt x="0" y="2439"/>
                    <a:pt x="1096" y="7812"/>
                    <a:pt x="1096" y="7812"/>
                  </a:cubicBezTo>
                  <a:cubicBezTo>
                    <a:pt x="1096" y="7812"/>
                    <a:pt x="1325" y="7883"/>
                    <a:pt x="1838" y="8113"/>
                  </a:cubicBezTo>
                  <a:cubicBezTo>
                    <a:pt x="1838" y="7812"/>
                    <a:pt x="1979" y="7512"/>
                    <a:pt x="2209" y="7229"/>
                  </a:cubicBezTo>
                  <a:lnTo>
                    <a:pt x="2209" y="7140"/>
                  </a:lnTo>
                  <a:lnTo>
                    <a:pt x="2280" y="7140"/>
                  </a:lnTo>
                  <a:cubicBezTo>
                    <a:pt x="3305" y="5744"/>
                    <a:pt x="3835" y="4649"/>
                    <a:pt x="6115" y="4490"/>
                  </a:cubicBezTo>
                  <a:cubicBezTo>
                    <a:pt x="7440" y="4419"/>
                    <a:pt x="8395" y="4348"/>
                    <a:pt x="8978" y="4348"/>
                  </a:cubicBezTo>
                  <a:cubicBezTo>
                    <a:pt x="9579" y="4348"/>
                    <a:pt x="10533" y="4419"/>
                    <a:pt x="11859" y="4490"/>
                  </a:cubicBezTo>
                  <a:cubicBezTo>
                    <a:pt x="14138" y="4649"/>
                    <a:pt x="14651" y="5744"/>
                    <a:pt x="15676" y="7140"/>
                  </a:cubicBezTo>
                  <a:cubicBezTo>
                    <a:pt x="16418" y="8113"/>
                    <a:pt x="16277" y="8996"/>
                    <a:pt x="15976" y="9721"/>
                  </a:cubicBezTo>
                  <a:cubicBezTo>
                    <a:pt x="15976" y="9791"/>
                    <a:pt x="15906" y="9880"/>
                    <a:pt x="15906" y="9951"/>
                  </a:cubicBezTo>
                  <a:cubicBezTo>
                    <a:pt x="17231" y="8996"/>
                    <a:pt x="18256" y="7512"/>
                    <a:pt x="17974" y="5532"/>
                  </a:cubicBezTo>
                  <a:cubicBezTo>
                    <a:pt x="17231" y="884"/>
                    <a:pt x="14510" y="372"/>
                    <a:pt x="14510" y="372"/>
                  </a:cubicBezTo>
                  <a:cubicBezTo>
                    <a:pt x="13997" y="513"/>
                    <a:pt x="13113" y="955"/>
                    <a:pt x="12000" y="2210"/>
                  </a:cubicBezTo>
                  <a:cubicBezTo>
                    <a:pt x="11558" y="2652"/>
                    <a:pt x="10904" y="2881"/>
                    <a:pt x="10303" y="2881"/>
                  </a:cubicBezTo>
                  <a:lnTo>
                    <a:pt x="9490" y="2881"/>
                  </a:lnTo>
                  <a:lnTo>
                    <a:pt x="9490" y="2652"/>
                  </a:lnTo>
                  <a:cubicBezTo>
                    <a:pt x="9490" y="2652"/>
                    <a:pt x="9278" y="2722"/>
                    <a:pt x="8978" y="2811"/>
                  </a:cubicBezTo>
                  <a:cubicBezTo>
                    <a:pt x="8695" y="2722"/>
                    <a:pt x="8465" y="2652"/>
                    <a:pt x="8465" y="2652"/>
                  </a:cubicBezTo>
                  <a:lnTo>
                    <a:pt x="8465" y="2881"/>
                  </a:lnTo>
                  <a:lnTo>
                    <a:pt x="7812" y="2881"/>
                  </a:lnTo>
                  <a:cubicBezTo>
                    <a:pt x="7140" y="2881"/>
                    <a:pt x="6398" y="2722"/>
                    <a:pt x="5956" y="2210"/>
                  </a:cubicBezTo>
                  <a:cubicBezTo>
                    <a:pt x="4860" y="955"/>
                    <a:pt x="3976" y="513"/>
                    <a:pt x="3535" y="372"/>
                  </a:cubicBezTo>
                  <a:lnTo>
                    <a:pt x="3464" y="372"/>
                  </a:lnTo>
                  <a:cubicBezTo>
                    <a:pt x="3393" y="301"/>
                    <a:pt x="3305" y="160"/>
                    <a:pt x="323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-2879789" y="7579196"/>
              <a:ext cx="95526" cy="210304"/>
            </a:xfrm>
            <a:custGeom>
              <a:avLst/>
              <a:gdLst/>
              <a:ahLst/>
              <a:cxnLst/>
              <a:rect l="l" t="t" r="r" b="b"/>
              <a:pathLst>
                <a:path w="2069" h="4555" extrusionOk="0">
                  <a:moveTo>
                    <a:pt x="806" y="0"/>
                  </a:moveTo>
                  <a:cubicBezTo>
                    <a:pt x="631" y="0"/>
                    <a:pt x="453" y="39"/>
                    <a:pt x="301" y="149"/>
                  </a:cubicBezTo>
                  <a:cubicBezTo>
                    <a:pt x="301" y="149"/>
                    <a:pt x="1" y="3613"/>
                    <a:pt x="442" y="4196"/>
                  </a:cubicBezTo>
                  <a:cubicBezTo>
                    <a:pt x="655" y="4443"/>
                    <a:pt x="938" y="4554"/>
                    <a:pt x="1197" y="4554"/>
                  </a:cubicBezTo>
                  <a:cubicBezTo>
                    <a:pt x="1476" y="4554"/>
                    <a:pt x="1729" y="4425"/>
                    <a:pt x="1839" y="4196"/>
                  </a:cubicBezTo>
                  <a:cubicBezTo>
                    <a:pt x="2068" y="3683"/>
                    <a:pt x="1627" y="220"/>
                    <a:pt x="1627" y="220"/>
                  </a:cubicBezTo>
                  <a:cubicBezTo>
                    <a:pt x="1627" y="220"/>
                    <a:pt x="1223" y="0"/>
                    <a:pt x="80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-3658220" y="7579196"/>
              <a:ext cx="94695" cy="210304"/>
            </a:xfrm>
            <a:custGeom>
              <a:avLst/>
              <a:gdLst/>
              <a:ahLst/>
              <a:cxnLst/>
              <a:rect l="l" t="t" r="r" b="b"/>
              <a:pathLst>
                <a:path w="2051" h="4555" extrusionOk="0">
                  <a:moveTo>
                    <a:pt x="1263" y="0"/>
                  </a:moveTo>
                  <a:cubicBezTo>
                    <a:pt x="846" y="0"/>
                    <a:pt x="442" y="220"/>
                    <a:pt x="442" y="220"/>
                  </a:cubicBezTo>
                  <a:cubicBezTo>
                    <a:pt x="442" y="220"/>
                    <a:pt x="1" y="3683"/>
                    <a:pt x="213" y="4196"/>
                  </a:cubicBezTo>
                  <a:cubicBezTo>
                    <a:pt x="332" y="4425"/>
                    <a:pt x="584" y="4554"/>
                    <a:pt x="861" y="4554"/>
                  </a:cubicBezTo>
                  <a:cubicBezTo>
                    <a:pt x="1118" y="4554"/>
                    <a:pt x="1396" y="4443"/>
                    <a:pt x="1609" y="4196"/>
                  </a:cubicBezTo>
                  <a:cubicBezTo>
                    <a:pt x="2051" y="3613"/>
                    <a:pt x="1768" y="149"/>
                    <a:pt x="1768" y="149"/>
                  </a:cubicBezTo>
                  <a:cubicBezTo>
                    <a:pt x="1616" y="39"/>
                    <a:pt x="1438" y="0"/>
                    <a:pt x="126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-2747604" y="7697853"/>
              <a:ext cx="40860" cy="105406"/>
            </a:xfrm>
            <a:custGeom>
              <a:avLst/>
              <a:gdLst/>
              <a:ahLst/>
              <a:cxnLst/>
              <a:rect l="l" t="t" r="r" b="b"/>
              <a:pathLst>
                <a:path w="885" h="2283" extrusionOk="0">
                  <a:moveTo>
                    <a:pt x="884" y="0"/>
                  </a:moveTo>
                  <a:lnTo>
                    <a:pt x="160" y="71"/>
                  </a:lnTo>
                  <a:cubicBezTo>
                    <a:pt x="160" y="71"/>
                    <a:pt x="1" y="2209"/>
                    <a:pt x="442" y="2280"/>
                  </a:cubicBezTo>
                  <a:cubicBezTo>
                    <a:pt x="449" y="2282"/>
                    <a:pt x="456" y="2282"/>
                    <a:pt x="463" y="2282"/>
                  </a:cubicBezTo>
                  <a:cubicBezTo>
                    <a:pt x="816" y="2282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-2634995" y="7684787"/>
              <a:ext cx="34304" cy="105314"/>
            </a:xfrm>
            <a:custGeom>
              <a:avLst/>
              <a:gdLst/>
              <a:ahLst/>
              <a:cxnLst/>
              <a:rect l="l" t="t" r="r" b="b"/>
              <a:pathLst>
                <a:path w="743" h="2281" extrusionOk="0">
                  <a:moveTo>
                    <a:pt x="584" y="0"/>
                  </a:moveTo>
                  <a:lnTo>
                    <a:pt x="1" y="142"/>
                  </a:lnTo>
                  <a:cubicBezTo>
                    <a:pt x="1" y="142"/>
                    <a:pt x="1" y="2209"/>
                    <a:pt x="372" y="2280"/>
                  </a:cubicBezTo>
                  <a:cubicBezTo>
                    <a:pt x="743" y="2280"/>
                    <a:pt x="584" y="0"/>
                    <a:pt x="5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-2563985" y="7626844"/>
              <a:ext cx="31026" cy="84907"/>
            </a:xfrm>
            <a:custGeom>
              <a:avLst/>
              <a:gdLst/>
              <a:ahLst/>
              <a:cxnLst/>
              <a:rect l="l" t="t" r="r" b="b"/>
              <a:pathLst>
                <a:path w="672" h="1839" extrusionOk="0">
                  <a:moveTo>
                    <a:pt x="442" y="0"/>
                  </a:moveTo>
                  <a:lnTo>
                    <a:pt x="0" y="142"/>
                  </a:lnTo>
                  <a:cubicBezTo>
                    <a:pt x="0" y="142"/>
                    <a:pt x="88" y="1768"/>
                    <a:pt x="371" y="1838"/>
                  </a:cubicBezTo>
                  <a:cubicBezTo>
                    <a:pt x="672" y="1838"/>
                    <a:pt x="442" y="1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-3019316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13185" y="0"/>
                  </a:moveTo>
                  <a:cubicBezTo>
                    <a:pt x="13184" y="0"/>
                    <a:pt x="6928" y="3906"/>
                    <a:pt x="7582" y="5514"/>
                  </a:cubicBezTo>
                  <a:cubicBezTo>
                    <a:pt x="8325" y="7140"/>
                    <a:pt x="9208" y="6469"/>
                    <a:pt x="8978" y="8324"/>
                  </a:cubicBezTo>
                  <a:cubicBezTo>
                    <a:pt x="8766" y="10162"/>
                    <a:pt x="7140" y="33508"/>
                    <a:pt x="4118" y="36955"/>
                  </a:cubicBezTo>
                  <a:cubicBezTo>
                    <a:pt x="1185" y="40419"/>
                    <a:pt x="1" y="42928"/>
                    <a:pt x="1626" y="44112"/>
                  </a:cubicBezTo>
                  <a:cubicBezTo>
                    <a:pt x="2123" y="44289"/>
                    <a:pt x="2604" y="44353"/>
                    <a:pt x="3041" y="44353"/>
                  </a:cubicBezTo>
                  <a:cubicBezTo>
                    <a:pt x="4224" y="44353"/>
                    <a:pt x="5090" y="43883"/>
                    <a:pt x="5090" y="43883"/>
                  </a:cubicBezTo>
                  <a:cubicBezTo>
                    <a:pt x="5090" y="43883"/>
                    <a:pt x="6248" y="45041"/>
                    <a:pt x="7336" y="45041"/>
                  </a:cubicBezTo>
                  <a:cubicBezTo>
                    <a:pt x="7774" y="45041"/>
                    <a:pt x="8201" y="44852"/>
                    <a:pt x="8537" y="44324"/>
                  </a:cubicBezTo>
                  <a:cubicBezTo>
                    <a:pt x="9721" y="42486"/>
                    <a:pt x="10163" y="41532"/>
                    <a:pt x="9208" y="40207"/>
                  </a:cubicBezTo>
                  <a:cubicBezTo>
                    <a:pt x="8325" y="38810"/>
                    <a:pt x="8537" y="36743"/>
                    <a:pt x="8766" y="35559"/>
                  </a:cubicBezTo>
                  <a:cubicBezTo>
                    <a:pt x="8978" y="34392"/>
                    <a:pt x="11788" y="5956"/>
                    <a:pt x="12442" y="4631"/>
                  </a:cubicBezTo>
                  <a:cubicBezTo>
                    <a:pt x="13185" y="3234"/>
                    <a:pt x="15252" y="654"/>
                    <a:pt x="131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-2986350" y="5113202"/>
              <a:ext cx="381595" cy="1993713"/>
            </a:xfrm>
            <a:custGeom>
              <a:avLst/>
              <a:gdLst/>
              <a:ahLst/>
              <a:cxnLst/>
              <a:rect l="l" t="t" r="r" b="b"/>
              <a:pathLst>
                <a:path w="8265" h="43182" extrusionOk="0">
                  <a:moveTo>
                    <a:pt x="2840" y="1"/>
                  </a:moveTo>
                  <a:cubicBezTo>
                    <a:pt x="1768" y="1"/>
                    <a:pt x="1" y="148"/>
                    <a:pt x="99" y="1124"/>
                  </a:cubicBezTo>
                  <a:cubicBezTo>
                    <a:pt x="241" y="2520"/>
                    <a:pt x="612" y="2820"/>
                    <a:pt x="2167" y="4658"/>
                  </a:cubicBezTo>
                  <a:cubicBezTo>
                    <a:pt x="3634" y="6496"/>
                    <a:pt x="4588" y="34844"/>
                    <a:pt x="3493" y="36399"/>
                  </a:cubicBezTo>
                  <a:cubicBezTo>
                    <a:pt x="2450" y="37937"/>
                    <a:pt x="912" y="39934"/>
                    <a:pt x="1354" y="41189"/>
                  </a:cubicBezTo>
                  <a:cubicBezTo>
                    <a:pt x="1715" y="42214"/>
                    <a:pt x="2029" y="43181"/>
                    <a:pt x="2451" y="43181"/>
                  </a:cubicBezTo>
                  <a:cubicBezTo>
                    <a:pt x="2545" y="43181"/>
                    <a:pt x="2644" y="43133"/>
                    <a:pt x="2750" y="43027"/>
                  </a:cubicBezTo>
                  <a:cubicBezTo>
                    <a:pt x="3334" y="42443"/>
                    <a:pt x="4005" y="42072"/>
                    <a:pt x="5030" y="42072"/>
                  </a:cubicBezTo>
                  <a:cubicBezTo>
                    <a:pt x="6144" y="42072"/>
                    <a:pt x="7982" y="40747"/>
                    <a:pt x="6868" y="38538"/>
                  </a:cubicBezTo>
                  <a:cubicBezTo>
                    <a:pt x="5843" y="37142"/>
                    <a:pt x="5030" y="34402"/>
                    <a:pt x="5172" y="32423"/>
                  </a:cubicBezTo>
                  <a:cubicBezTo>
                    <a:pt x="5331" y="30355"/>
                    <a:pt x="5172" y="5772"/>
                    <a:pt x="5985" y="4800"/>
                  </a:cubicBezTo>
                  <a:cubicBezTo>
                    <a:pt x="6727" y="3916"/>
                    <a:pt x="8264" y="2520"/>
                    <a:pt x="8264" y="1707"/>
                  </a:cubicBezTo>
                  <a:lnTo>
                    <a:pt x="8264" y="240"/>
                  </a:lnTo>
                  <a:lnTo>
                    <a:pt x="3634" y="28"/>
                  </a:lnTo>
                  <a:cubicBezTo>
                    <a:pt x="3634" y="28"/>
                    <a:pt x="3301" y="1"/>
                    <a:pt x="284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-2740263" y="5249912"/>
              <a:ext cx="200793" cy="1801415"/>
            </a:xfrm>
            <a:custGeom>
              <a:avLst/>
              <a:gdLst/>
              <a:ahLst/>
              <a:cxnLst/>
              <a:rect l="l" t="t" r="r" b="b"/>
              <a:pathLst>
                <a:path w="4349" h="39017" extrusionOk="0">
                  <a:moveTo>
                    <a:pt x="3235" y="1"/>
                  </a:moveTo>
                  <a:cubicBezTo>
                    <a:pt x="3235" y="1"/>
                    <a:pt x="1255" y="672"/>
                    <a:pt x="1255" y="2139"/>
                  </a:cubicBezTo>
                  <a:cubicBezTo>
                    <a:pt x="1255" y="3694"/>
                    <a:pt x="1538" y="31158"/>
                    <a:pt x="1255" y="32696"/>
                  </a:cubicBezTo>
                  <a:cubicBezTo>
                    <a:pt x="955" y="34181"/>
                    <a:pt x="1096" y="35276"/>
                    <a:pt x="814" y="35718"/>
                  </a:cubicBezTo>
                  <a:cubicBezTo>
                    <a:pt x="513" y="36231"/>
                    <a:pt x="1" y="38669"/>
                    <a:pt x="1538" y="38952"/>
                  </a:cubicBezTo>
                  <a:cubicBezTo>
                    <a:pt x="1759" y="38995"/>
                    <a:pt x="1949" y="39017"/>
                    <a:pt x="2111" y="39017"/>
                  </a:cubicBezTo>
                  <a:cubicBezTo>
                    <a:pt x="3085" y="39017"/>
                    <a:pt x="3031" y="38229"/>
                    <a:pt x="2652" y="36531"/>
                  </a:cubicBezTo>
                  <a:cubicBezTo>
                    <a:pt x="2210" y="34534"/>
                    <a:pt x="2210" y="24973"/>
                    <a:pt x="2210" y="24973"/>
                  </a:cubicBezTo>
                  <a:lnTo>
                    <a:pt x="2351" y="3394"/>
                  </a:lnTo>
                  <a:cubicBezTo>
                    <a:pt x="2351" y="3394"/>
                    <a:pt x="4348" y="1256"/>
                    <a:pt x="323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-2873279" y="7022938"/>
              <a:ext cx="326468" cy="383857"/>
            </a:xfrm>
            <a:custGeom>
              <a:avLst/>
              <a:gdLst/>
              <a:ahLst/>
              <a:cxnLst/>
              <a:rect l="l" t="t" r="r" b="b"/>
              <a:pathLst>
                <a:path w="7071" h="8314" extrusionOk="0">
                  <a:moveTo>
                    <a:pt x="2984" y="0"/>
                  </a:moveTo>
                  <a:cubicBezTo>
                    <a:pt x="2505" y="0"/>
                    <a:pt x="1998" y="67"/>
                    <a:pt x="1556" y="267"/>
                  </a:cubicBezTo>
                  <a:cubicBezTo>
                    <a:pt x="1556" y="267"/>
                    <a:pt x="602" y="851"/>
                    <a:pt x="443" y="1664"/>
                  </a:cubicBezTo>
                  <a:cubicBezTo>
                    <a:pt x="301" y="2406"/>
                    <a:pt x="1" y="7036"/>
                    <a:pt x="301" y="7849"/>
                  </a:cubicBezTo>
                  <a:cubicBezTo>
                    <a:pt x="441" y="8193"/>
                    <a:pt x="576" y="8313"/>
                    <a:pt x="820" y="8313"/>
                  </a:cubicBezTo>
                  <a:cubicBezTo>
                    <a:pt x="1103" y="8313"/>
                    <a:pt x="1531" y="8152"/>
                    <a:pt x="2281" y="7991"/>
                  </a:cubicBezTo>
                  <a:cubicBezTo>
                    <a:pt x="3695" y="7708"/>
                    <a:pt x="6487" y="7991"/>
                    <a:pt x="6787" y="7036"/>
                  </a:cubicBezTo>
                  <a:cubicBezTo>
                    <a:pt x="7070" y="6153"/>
                    <a:pt x="4790" y="267"/>
                    <a:pt x="4790" y="267"/>
                  </a:cubicBezTo>
                  <a:cubicBezTo>
                    <a:pt x="4790" y="267"/>
                    <a:pt x="3942" y="0"/>
                    <a:pt x="29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-2886299" y="7310255"/>
              <a:ext cx="102036" cy="280206"/>
            </a:xfrm>
            <a:custGeom>
              <a:avLst/>
              <a:gdLst/>
              <a:ahLst/>
              <a:cxnLst/>
              <a:rect l="l" t="t" r="r" b="b"/>
              <a:pathLst>
                <a:path w="2210" h="6069" extrusionOk="0">
                  <a:moveTo>
                    <a:pt x="1378" y="1"/>
                  </a:moveTo>
                  <a:cubicBezTo>
                    <a:pt x="1259" y="1"/>
                    <a:pt x="1138" y="47"/>
                    <a:pt x="1025" y="159"/>
                  </a:cubicBezTo>
                  <a:cubicBezTo>
                    <a:pt x="1025" y="159"/>
                    <a:pt x="0" y="5744"/>
                    <a:pt x="442" y="5974"/>
                  </a:cubicBezTo>
                  <a:cubicBezTo>
                    <a:pt x="613" y="6045"/>
                    <a:pt x="866" y="6068"/>
                    <a:pt x="1128" y="6068"/>
                  </a:cubicBezTo>
                  <a:cubicBezTo>
                    <a:pt x="1652" y="6068"/>
                    <a:pt x="2209" y="5974"/>
                    <a:pt x="2209" y="5974"/>
                  </a:cubicBezTo>
                  <a:cubicBezTo>
                    <a:pt x="2209" y="5974"/>
                    <a:pt x="2050" y="955"/>
                    <a:pt x="2050" y="672"/>
                  </a:cubicBezTo>
                  <a:cubicBezTo>
                    <a:pt x="2050" y="395"/>
                    <a:pt x="1726" y="1"/>
                    <a:pt x="13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-2774521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881" y="0"/>
                  </a:moveTo>
                  <a:cubicBezTo>
                    <a:pt x="760" y="0"/>
                    <a:pt x="613" y="57"/>
                    <a:pt x="442" y="228"/>
                  </a:cubicBezTo>
                  <a:cubicBezTo>
                    <a:pt x="442" y="228"/>
                    <a:pt x="0" y="5371"/>
                    <a:pt x="442" y="5371"/>
                  </a:cubicBezTo>
                  <a:cubicBezTo>
                    <a:pt x="955" y="5371"/>
                    <a:pt x="1626" y="4929"/>
                    <a:pt x="1626" y="4929"/>
                  </a:cubicBezTo>
                  <a:lnTo>
                    <a:pt x="1255" y="228"/>
                  </a:lnTo>
                  <a:cubicBezTo>
                    <a:pt x="1255" y="228"/>
                    <a:pt x="1122" y="0"/>
                    <a:pt x="88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-2754114" y="7555049"/>
              <a:ext cx="54711" cy="151391"/>
            </a:xfrm>
            <a:custGeom>
              <a:avLst/>
              <a:gdLst/>
              <a:ahLst/>
              <a:cxnLst/>
              <a:rect l="l" t="t" r="r" b="b"/>
              <a:pathLst>
                <a:path w="1185" h="3279" extrusionOk="0">
                  <a:moveTo>
                    <a:pt x="743" y="0"/>
                  </a:moveTo>
                  <a:lnTo>
                    <a:pt x="71" y="159"/>
                  </a:lnTo>
                  <a:lnTo>
                    <a:pt x="0" y="3164"/>
                  </a:lnTo>
                  <a:cubicBezTo>
                    <a:pt x="0" y="3164"/>
                    <a:pt x="338" y="3279"/>
                    <a:pt x="629" y="3279"/>
                  </a:cubicBezTo>
                  <a:cubicBezTo>
                    <a:pt x="809" y="3279"/>
                    <a:pt x="971" y="3235"/>
                    <a:pt x="1025" y="3093"/>
                  </a:cubicBezTo>
                  <a:cubicBezTo>
                    <a:pt x="1184" y="2651"/>
                    <a:pt x="743" y="0"/>
                    <a:pt x="74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-2682319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385" y="1"/>
                  </a:moveTo>
                  <a:cubicBezTo>
                    <a:pt x="277" y="1"/>
                    <a:pt x="148" y="50"/>
                    <a:pt x="0" y="197"/>
                  </a:cubicBezTo>
                  <a:cubicBezTo>
                    <a:pt x="0" y="197"/>
                    <a:pt x="71" y="5199"/>
                    <a:pt x="513" y="5199"/>
                  </a:cubicBezTo>
                  <a:cubicBezTo>
                    <a:pt x="884" y="5128"/>
                    <a:pt x="1467" y="4616"/>
                    <a:pt x="1467" y="4616"/>
                  </a:cubicBezTo>
                  <a:lnTo>
                    <a:pt x="725" y="197"/>
                  </a:lnTo>
                  <a:cubicBezTo>
                    <a:pt x="725" y="197"/>
                    <a:pt x="599" y="1"/>
                    <a:pt x="38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-2658680" y="7551771"/>
              <a:ext cx="53927" cy="145620"/>
            </a:xfrm>
            <a:custGeom>
              <a:avLst/>
              <a:gdLst/>
              <a:ahLst/>
              <a:cxnLst/>
              <a:rect l="l" t="t" r="r" b="b"/>
              <a:pathLst>
                <a:path w="1168" h="3154" extrusionOk="0">
                  <a:moveTo>
                    <a:pt x="584" y="1"/>
                  </a:moveTo>
                  <a:lnTo>
                    <a:pt x="1" y="230"/>
                  </a:lnTo>
                  <a:lnTo>
                    <a:pt x="213" y="3093"/>
                  </a:lnTo>
                  <a:cubicBezTo>
                    <a:pt x="213" y="3093"/>
                    <a:pt x="424" y="3153"/>
                    <a:pt x="641" y="3153"/>
                  </a:cubicBezTo>
                  <a:cubicBezTo>
                    <a:pt x="849" y="3153"/>
                    <a:pt x="1062" y="3098"/>
                    <a:pt x="1097" y="2881"/>
                  </a:cubicBezTo>
                  <a:cubicBezTo>
                    <a:pt x="1167" y="2510"/>
                    <a:pt x="584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-2614587" y="7346083"/>
              <a:ext cx="64499" cy="195945"/>
            </a:xfrm>
            <a:custGeom>
              <a:avLst/>
              <a:gdLst/>
              <a:ahLst/>
              <a:cxnLst/>
              <a:rect l="l" t="t" r="r" b="b"/>
              <a:pathLst>
                <a:path w="1397" h="4244" extrusionOk="0">
                  <a:moveTo>
                    <a:pt x="324" y="1"/>
                  </a:moveTo>
                  <a:cubicBezTo>
                    <a:pt x="229" y="1"/>
                    <a:pt x="116" y="43"/>
                    <a:pt x="0" y="179"/>
                  </a:cubicBezTo>
                  <a:cubicBezTo>
                    <a:pt x="0" y="179"/>
                    <a:pt x="212" y="4243"/>
                    <a:pt x="584" y="4243"/>
                  </a:cubicBezTo>
                  <a:cubicBezTo>
                    <a:pt x="884" y="4155"/>
                    <a:pt x="1397" y="3713"/>
                    <a:pt x="1397" y="3713"/>
                  </a:cubicBezTo>
                  <a:lnTo>
                    <a:pt x="584" y="108"/>
                  </a:lnTo>
                  <a:cubicBezTo>
                    <a:pt x="584" y="108"/>
                    <a:pt x="476" y="1"/>
                    <a:pt x="32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-2587670" y="7517513"/>
              <a:ext cx="48201" cy="117549"/>
            </a:xfrm>
            <a:custGeom>
              <a:avLst/>
              <a:gdLst/>
              <a:ahLst/>
              <a:cxnLst/>
              <a:rect l="l" t="t" r="r" b="b"/>
              <a:pathLst>
                <a:path w="1044" h="2546" extrusionOk="0">
                  <a:moveTo>
                    <a:pt x="442" y="0"/>
                  </a:moveTo>
                  <a:lnTo>
                    <a:pt x="1" y="159"/>
                  </a:lnTo>
                  <a:lnTo>
                    <a:pt x="301" y="2510"/>
                  </a:lnTo>
                  <a:cubicBezTo>
                    <a:pt x="301" y="2510"/>
                    <a:pt x="447" y="2545"/>
                    <a:pt x="601" y="2545"/>
                  </a:cubicBezTo>
                  <a:cubicBezTo>
                    <a:pt x="756" y="2545"/>
                    <a:pt x="920" y="2510"/>
                    <a:pt x="955" y="2368"/>
                  </a:cubicBezTo>
                  <a:cubicBezTo>
                    <a:pt x="1043" y="206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-2567263" y="7333386"/>
              <a:ext cx="68562" cy="174430"/>
            </a:xfrm>
            <a:custGeom>
              <a:avLst/>
              <a:gdLst/>
              <a:ahLst/>
              <a:cxnLst/>
              <a:rect l="l" t="t" r="r" b="b"/>
              <a:pathLst>
                <a:path w="1485" h="3778" extrusionOk="0">
                  <a:moveTo>
                    <a:pt x="359" y="0"/>
                  </a:moveTo>
                  <a:cubicBezTo>
                    <a:pt x="255" y="0"/>
                    <a:pt x="128" y="54"/>
                    <a:pt x="0" y="242"/>
                  </a:cubicBezTo>
                  <a:cubicBezTo>
                    <a:pt x="0" y="242"/>
                    <a:pt x="503" y="3777"/>
                    <a:pt x="805" y="3777"/>
                  </a:cubicBezTo>
                  <a:cubicBezTo>
                    <a:pt x="807" y="3777"/>
                    <a:pt x="810" y="3777"/>
                    <a:pt x="813" y="3776"/>
                  </a:cubicBezTo>
                  <a:cubicBezTo>
                    <a:pt x="1114" y="3706"/>
                    <a:pt x="1485" y="3334"/>
                    <a:pt x="1485" y="3334"/>
                  </a:cubicBezTo>
                  <a:lnTo>
                    <a:pt x="601" y="100"/>
                  </a:lnTo>
                  <a:cubicBezTo>
                    <a:pt x="601" y="100"/>
                    <a:pt x="501" y="0"/>
                    <a:pt x="35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-2529726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371" y="0"/>
                  </a:moveTo>
                  <a:lnTo>
                    <a:pt x="0" y="142"/>
                  </a:lnTo>
                  <a:lnTo>
                    <a:pt x="442" y="2280"/>
                  </a:lnTo>
                  <a:cubicBezTo>
                    <a:pt x="442" y="2280"/>
                    <a:pt x="507" y="2288"/>
                    <a:pt x="593" y="2288"/>
                  </a:cubicBezTo>
                  <a:cubicBezTo>
                    <a:pt x="766" y="2288"/>
                    <a:pt x="1025" y="2257"/>
                    <a:pt x="1025" y="2068"/>
                  </a:cubicBezTo>
                  <a:cubicBezTo>
                    <a:pt x="1114" y="1768"/>
                    <a:pt x="371" y="0"/>
                    <a:pt x="37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-4117614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2068" y="0"/>
                  </a:moveTo>
                  <a:lnTo>
                    <a:pt x="2068" y="0"/>
                  </a:lnTo>
                  <a:cubicBezTo>
                    <a:pt x="1" y="654"/>
                    <a:pt x="2068" y="3234"/>
                    <a:pt x="2722" y="4631"/>
                  </a:cubicBezTo>
                  <a:cubicBezTo>
                    <a:pt x="3464" y="5956"/>
                    <a:pt x="6186" y="34392"/>
                    <a:pt x="6416" y="35559"/>
                  </a:cubicBezTo>
                  <a:cubicBezTo>
                    <a:pt x="6699" y="36743"/>
                    <a:pt x="6928" y="38810"/>
                    <a:pt x="5974" y="40207"/>
                  </a:cubicBezTo>
                  <a:cubicBezTo>
                    <a:pt x="5090" y="41532"/>
                    <a:pt x="5532" y="42486"/>
                    <a:pt x="6699" y="44324"/>
                  </a:cubicBezTo>
                  <a:cubicBezTo>
                    <a:pt x="7019" y="44852"/>
                    <a:pt x="7441" y="45041"/>
                    <a:pt x="7880" y="45041"/>
                  </a:cubicBezTo>
                  <a:cubicBezTo>
                    <a:pt x="8969" y="45041"/>
                    <a:pt x="10163" y="43883"/>
                    <a:pt x="10163" y="43883"/>
                  </a:cubicBezTo>
                  <a:cubicBezTo>
                    <a:pt x="10163" y="43883"/>
                    <a:pt x="11029" y="44353"/>
                    <a:pt x="12212" y="44353"/>
                  </a:cubicBezTo>
                  <a:cubicBezTo>
                    <a:pt x="12649" y="44353"/>
                    <a:pt x="13130" y="44289"/>
                    <a:pt x="13626" y="44112"/>
                  </a:cubicBezTo>
                  <a:cubicBezTo>
                    <a:pt x="15252" y="42928"/>
                    <a:pt x="14068" y="40419"/>
                    <a:pt x="11046" y="36955"/>
                  </a:cubicBezTo>
                  <a:cubicBezTo>
                    <a:pt x="8024" y="33508"/>
                    <a:pt x="6416" y="10162"/>
                    <a:pt x="6186" y="8324"/>
                  </a:cubicBezTo>
                  <a:cubicBezTo>
                    <a:pt x="5974" y="6469"/>
                    <a:pt x="6928" y="7140"/>
                    <a:pt x="7582" y="5514"/>
                  </a:cubicBezTo>
                  <a:cubicBezTo>
                    <a:pt x="8325" y="3906"/>
                    <a:pt x="2069" y="0"/>
                    <a:pt x="206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-3832005" y="5113202"/>
              <a:ext cx="382380" cy="1993713"/>
            </a:xfrm>
            <a:custGeom>
              <a:avLst/>
              <a:gdLst/>
              <a:ahLst/>
              <a:cxnLst/>
              <a:rect l="l" t="t" r="r" b="b"/>
              <a:pathLst>
                <a:path w="8282" h="43182" extrusionOk="0">
                  <a:moveTo>
                    <a:pt x="5442" y="1"/>
                  </a:moveTo>
                  <a:cubicBezTo>
                    <a:pt x="4981" y="1"/>
                    <a:pt x="4648" y="28"/>
                    <a:pt x="4648" y="28"/>
                  </a:cubicBezTo>
                  <a:lnTo>
                    <a:pt x="0" y="240"/>
                  </a:lnTo>
                  <a:lnTo>
                    <a:pt x="0" y="1707"/>
                  </a:lnTo>
                  <a:cubicBezTo>
                    <a:pt x="0" y="2520"/>
                    <a:pt x="1555" y="3916"/>
                    <a:pt x="2368" y="4800"/>
                  </a:cubicBezTo>
                  <a:cubicBezTo>
                    <a:pt x="3093" y="5772"/>
                    <a:pt x="2952" y="30355"/>
                    <a:pt x="3093" y="32423"/>
                  </a:cubicBezTo>
                  <a:cubicBezTo>
                    <a:pt x="3252" y="34402"/>
                    <a:pt x="2510" y="37142"/>
                    <a:pt x="1396" y="38538"/>
                  </a:cubicBezTo>
                  <a:cubicBezTo>
                    <a:pt x="371" y="40747"/>
                    <a:pt x="2209" y="42072"/>
                    <a:pt x="3252" y="42072"/>
                  </a:cubicBezTo>
                  <a:cubicBezTo>
                    <a:pt x="4348" y="42072"/>
                    <a:pt x="4931" y="42443"/>
                    <a:pt x="5602" y="43027"/>
                  </a:cubicBezTo>
                  <a:cubicBezTo>
                    <a:pt x="5709" y="43133"/>
                    <a:pt x="5806" y="43181"/>
                    <a:pt x="5896" y="43181"/>
                  </a:cubicBezTo>
                  <a:cubicBezTo>
                    <a:pt x="6300" y="43181"/>
                    <a:pt x="6567" y="42214"/>
                    <a:pt x="6928" y="41189"/>
                  </a:cubicBezTo>
                  <a:cubicBezTo>
                    <a:pt x="7440" y="39934"/>
                    <a:pt x="5903" y="37937"/>
                    <a:pt x="4790" y="36399"/>
                  </a:cubicBezTo>
                  <a:cubicBezTo>
                    <a:pt x="3765" y="34844"/>
                    <a:pt x="4648" y="6496"/>
                    <a:pt x="6186" y="4658"/>
                  </a:cubicBezTo>
                  <a:cubicBezTo>
                    <a:pt x="7741" y="2820"/>
                    <a:pt x="8024" y="2520"/>
                    <a:pt x="8183" y="1124"/>
                  </a:cubicBezTo>
                  <a:cubicBezTo>
                    <a:pt x="8282" y="148"/>
                    <a:pt x="6515" y="1"/>
                    <a:pt x="54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-3893227" y="5249912"/>
              <a:ext cx="197515" cy="1801415"/>
            </a:xfrm>
            <a:custGeom>
              <a:avLst/>
              <a:gdLst/>
              <a:ahLst/>
              <a:cxnLst/>
              <a:rect l="l" t="t" r="r" b="b"/>
              <a:pathLst>
                <a:path w="4278" h="39017" extrusionOk="0">
                  <a:moveTo>
                    <a:pt x="1043" y="1"/>
                  </a:moveTo>
                  <a:lnTo>
                    <a:pt x="1043" y="1"/>
                  </a:lnTo>
                  <a:cubicBezTo>
                    <a:pt x="1" y="1256"/>
                    <a:pt x="1998" y="3394"/>
                    <a:pt x="1998" y="3394"/>
                  </a:cubicBezTo>
                  <a:lnTo>
                    <a:pt x="2139" y="24973"/>
                  </a:lnTo>
                  <a:cubicBezTo>
                    <a:pt x="2139" y="24973"/>
                    <a:pt x="2139" y="34534"/>
                    <a:pt x="1697" y="36531"/>
                  </a:cubicBezTo>
                  <a:cubicBezTo>
                    <a:pt x="1258" y="38229"/>
                    <a:pt x="1195" y="39017"/>
                    <a:pt x="2157" y="39017"/>
                  </a:cubicBezTo>
                  <a:cubicBezTo>
                    <a:pt x="2316" y="39017"/>
                    <a:pt x="2504" y="38995"/>
                    <a:pt x="2722" y="38952"/>
                  </a:cubicBezTo>
                  <a:cubicBezTo>
                    <a:pt x="4278" y="38669"/>
                    <a:pt x="3836" y="36231"/>
                    <a:pt x="3535" y="35718"/>
                  </a:cubicBezTo>
                  <a:cubicBezTo>
                    <a:pt x="3164" y="35276"/>
                    <a:pt x="3394" y="34181"/>
                    <a:pt x="3023" y="32696"/>
                  </a:cubicBezTo>
                  <a:cubicBezTo>
                    <a:pt x="2722" y="31158"/>
                    <a:pt x="3023" y="3694"/>
                    <a:pt x="3023" y="2139"/>
                  </a:cubicBezTo>
                  <a:cubicBezTo>
                    <a:pt x="3023" y="672"/>
                    <a:pt x="1044" y="1"/>
                    <a:pt x="104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-3885886" y="7022938"/>
              <a:ext cx="326422" cy="383857"/>
            </a:xfrm>
            <a:custGeom>
              <a:avLst/>
              <a:gdLst/>
              <a:ahLst/>
              <a:cxnLst/>
              <a:rect l="l" t="t" r="r" b="b"/>
              <a:pathLst>
                <a:path w="7070" h="8314" extrusionOk="0">
                  <a:moveTo>
                    <a:pt x="4056" y="0"/>
                  </a:moveTo>
                  <a:cubicBezTo>
                    <a:pt x="3097" y="0"/>
                    <a:pt x="2281" y="267"/>
                    <a:pt x="2281" y="267"/>
                  </a:cubicBezTo>
                  <a:cubicBezTo>
                    <a:pt x="2281" y="267"/>
                    <a:pt x="1" y="6153"/>
                    <a:pt x="283" y="7036"/>
                  </a:cubicBezTo>
                  <a:cubicBezTo>
                    <a:pt x="584" y="7991"/>
                    <a:pt x="3376" y="7708"/>
                    <a:pt x="4702" y="7991"/>
                  </a:cubicBezTo>
                  <a:cubicBezTo>
                    <a:pt x="5451" y="8152"/>
                    <a:pt x="5885" y="8313"/>
                    <a:pt x="6183" y="8313"/>
                  </a:cubicBezTo>
                  <a:cubicBezTo>
                    <a:pt x="6441" y="8313"/>
                    <a:pt x="6598" y="8193"/>
                    <a:pt x="6769" y="7849"/>
                  </a:cubicBezTo>
                  <a:cubicBezTo>
                    <a:pt x="7070" y="7036"/>
                    <a:pt x="6769" y="2406"/>
                    <a:pt x="6628" y="1664"/>
                  </a:cubicBezTo>
                  <a:cubicBezTo>
                    <a:pt x="6398" y="851"/>
                    <a:pt x="5515" y="267"/>
                    <a:pt x="5515" y="267"/>
                  </a:cubicBezTo>
                  <a:cubicBezTo>
                    <a:pt x="5049" y="67"/>
                    <a:pt x="4535" y="0"/>
                    <a:pt x="405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-3648432" y="7310255"/>
              <a:ext cx="98804" cy="280206"/>
            </a:xfrm>
            <a:custGeom>
              <a:avLst/>
              <a:gdLst/>
              <a:ahLst/>
              <a:cxnLst/>
              <a:rect l="l" t="t" r="r" b="b"/>
              <a:pathLst>
                <a:path w="2140" h="6069" extrusionOk="0">
                  <a:moveTo>
                    <a:pt x="758" y="1"/>
                  </a:moveTo>
                  <a:cubicBezTo>
                    <a:pt x="405" y="1"/>
                    <a:pt x="71" y="395"/>
                    <a:pt x="71" y="672"/>
                  </a:cubicBezTo>
                  <a:cubicBezTo>
                    <a:pt x="71" y="955"/>
                    <a:pt x="1" y="5974"/>
                    <a:pt x="1" y="5974"/>
                  </a:cubicBezTo>
                  <a:cubicBezTo>
                    <a:pt x="1" y="5974"/>
                    <a:pt x="558" y="6068"/>
                    <a:pt x="1061" y="6068"/>
                  </a:cubicBezTo>
                  <a:cubicBezTo>
                    <a:pt x="1312" y="6068"/>
                    <a:pt x="1550" y="6045"/>
                    <a:pt x="1697" y="5974"/>
                  </a:cubicBezTo>
                  <a:cubicBezTo>
                    <a:pt x="2139" y="5744"/>
                    <a:pt x="1114" y="159"/>
                    <a:pt x="1114" y="159"/>
                  </a:cubicBezTo>
                  <a:cubicBezTo>
                    <a:pt x="1001" y="47"/>
                    <a:pt x="879" y="1"/>
                    <a:pt x="75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-3733293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707" y="0"/>
                  </a:moveTo>
                  <a:cubicBezTo>
                    <a:pt x="466" y="0"/>
                    <a:pt x="301" y="228"/>
                    <a:pt x="301" y="228"/>
                  </a:cubicBezTo>
                  <a:lnTo>
                    <a:pt x="1" y="4929"/>
                  </a:lnTo>
                  <a:cubicBezTo>
                    <a:pt x="1" y="4929"/>
                    <a:pt x="672" y="5371"/>
                    <a:pt x="1114" y="5371"/>
                  </a:cubicBezTo>
                  <a:cubicBezTo>
                    <a:pt x="1627" y="5371"/>
                    <a:pt x="1114" y="228"/>
                    <a:pt x="1114" y="228"/>
                  </a:cubicBezTo>
                  <a:cubicBezTo>
                    <a:pt x="967" y="57"/>
                    <a:pt x="827" y="0"/>
                    <a:pt x="70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-3733293" y="7555049"/>
              <a:ext cx="51433" cy="151391"/>
            </a:xfrm>
            <a:custGeom>
              <a:avLst/>
              <a:gdLst/>
              <a:ahLst/>
              <a:cxnLst/>
              <a:rect l="l" t="t" r="r" b="b"/>
              <a:pathLst>
                <a:path w="1114" h="3279" extrusionOk="0">
                  <a:moveTo>
                    <a:pt x="442" y="0"/>
                  </a:moveTo>
                  <a:cubicBezTo>
                    <a:pt x="442" y="0"/>
                    <a:pt x="1" y="2651"/>
                    <a:pt x="142" y="3093"/>
                  </a:cubicBezTo>
                  <a:cubicBezTo>
                    <a:pt x="203" y="3235"/>
                    <a:pt x="359" y="3279"/>
                    <a:pt x="528" y="3279"/>
                  </a:cubicBezTo>
                  <a:cubicBezTo>
                    <a:pt x="803" y="3279"/>
                    <a:pt x="1114" y="3164"/>
                    <a:pt x="1114" y="3164"/>
                  </a:cubicBezTo>
                  <a:lnTo>
                    <a:pt x="1026" y="159"/>
                  </a:lnTo>
                  <a:lnTo>
                    <a:pt x="44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-3821432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1110" y="1"/>
                  </a:moveTo>
                  <a:cubicBezTo>
                    <a:pt x="890" y="1"/>
                    <a:pt x="725" y="197"/>
                    <a:pt x="725" y="197"/>
                  </a:cubicBezTo>
                  <a:lnTo>
                    <a:pt x="1" y="4616"/>
                  </a:lnTo>
                  <a:cubicBezTo>
                    <a:pt x="1" y="4616"/>
                    <a:pt x="584" y="5128"/>
                    <a:pt x="1026" y="5199"/>
                  </a:cubicBezTo>
                  <a:cubicBezTo>
                    <a:pt x="1468" y="5199"/>
                    <a:pt x="1468" y="197"/>
                    <a:pt x="1468" y="197"/>
                  </a:cubicBezTo>
                  <a:cubicBezTo>
                    <a:pt x="1344" y="50"/>
                    <a:pt x="1220" y="1"/>
                    <a:pt x="111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-3832005" y="7551771"/>
              <a:ext cx="54711" cy="145620"/>
            </a:xfrm>
            <a:custGeom>
              <a:avLst/>
              <a:gdLst/>
              <a:ahLst/>
              <a:cxnLst/>
              <a:rect l="l" t="t" r="r" b="b"/>
              <a:pathLst>
                <a:path w="1185" h="3154" extrusionOk="0">
                  <a:moveTo>
                    <a:pt x="672" y="1"/>
                  </a:moveTo>
                  <a:cubicBezTo>
                    <a:pt x="672" y="1"/>
                    <a:pt x="0" y="2510"/>
                    <a:pt x="159" y="2881"/>
                  </a:cubicBezTo>
                  <a:cubicBezTo>
                    <a:pt x="194" y="3098"/>
                    <a:pt x="407" y="3153"/>
                    <a:pt x="615" y="3153"/>
                  </a:cubicBezTo>
                  <a:cubicBezTo>
                    <a:pt x="832" y="3153"/>
                    <a:pt x="1043" y="3093"/>
                    <a:pt x="1043" y="3093"/>
                  </a:cubicBezTo>
                  <a:lnTo>
                    <a:pt x="1184" y="230"/>
                  </a:lnTo>
                  <a:lnTo>
                    <a:pt x="6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-3882608" y="7346083"/>
              <a:ext cx="61221" cy="195945"/>
            </a:xfrm>
            <a:custGeom>
              <a:avLst/>
              <a:gdLst/>
              <a:ahLst/>
              <a:cxnLst/>
              <a:rect l="l" t="t" r="r" b="b"/>
              <a:pathLst>
                <a:path w="1326" h="4244" extrusionOk="0">
                  <a:moveTo>
                    <a:pt x="996" y="1"/>
                  </a:moveTo>
                  <a:cubicBezTo>
                    <a:pt x="839" y="1"/>
                    <a:pt x="725" y="108"/>
                    <a:pt x="725" y="108"/>
                  </a:cubicBezTo>
                  <a:lnTo>
                    <a:pt x="0" y="3713"/>
                  </a:lnTo>
                  <a:cubicBezTo>
                    <a:pt x="0" y="3713"/>
                    <a:pt x="442" y="4155"/>
                    <a:pt x="813" y="4243"/>
                  </a:cubicBezTo>
                  <a:cubicBezTo>
                    <a:pt x="1096" y="4243"/>
                    <a:pt x="1326" y="179"/>
                    <a:pt x="1326" y="179"/>
                  </a:cubicBezTo>
                  <a:cubicBezTo>
                    <a:pt x="1210" y="43"/>
                    <a:pt x="1095" y="1"/>
                    <a:pt x="99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-3896505" y="7517513"/>
              <a:ext cx="51480" cy="117549"/>
            </a:xfrm>
            <a:custGeom>
              <a:avLst/>
              <a:gdLst/>
              <a:ahLst/>
              <a:cxnLst/>
              <a:rect l="l" t="t" r="r" b="b"/>
              <a:pathLst>
                <a:path w="1115" h="2546" extrusionOk="0">
                  <a:moveTo>
                    <a:pt x="673" y="0"/>
                  </a:moveTo>
                  <a:cubicBezTo>
                    <a:pt x="673" y="0"/>
                    <a:pt x="1" y="2068"/>
                    <a:pt x="72" y="2368"/>
                  </a:cubicBezTo>
                  <a:cubicBezTo>
                    <a:pt x="107" y="2510"/>
                    <a:pt x="293" y="2545"/>
                    <a:pt x="469" y="2545"/>
                  </a:cubicBezTo>
                  <a:cubicBezTo>
                    <a:pt x="646" y="2545"/>
                    <a:pt x="814" y="2510"/>
                    <a:pt x="814" y="2510"/>
                  </a:cubicBezTo>
                  <a:lnTo>
                    <a:pt x="1114" y="159"/>
                  </a:lnTo>
                  <a:lnTo>
                    <a:pt x="673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-3937273" y="7333386"/>
              <a:ext cx="67778" cy="174430"/>
            </a:xfrm>
            <a:custGeom>
              <a:avLst/>
              <a:gdLst/>
              <a:ahLst/>
              <a:cxnLst/>
              <a:rect l="l" t="t" r="r" b="b"/>
              <a:pathLst>
                <a:path w="1468" h="3778" extrusionOk="0">
                  <a:moveTo>
                    <a:pt x="1180" y="0"/>
                  </a:moveTo>
                  <a:cubicBezTo>
                    <a:pt x="1054" y="0"/>
                    <a:pt x="955" y="100"/>
                    <a:pt x="955" y="100"/>
                  </a:cubicBezTo>
                  <a:lnTo>
                    <a:pt x="0" y="3334"/>
                  </a:lnTo>
                  <a:cubicBezTo>
                    <a:pt x="0" y="3334"/>
                    <a:pt x="371" y="3706"/>
                    <a:pt x="672" y="3776"/>
                  </a:cubicBezTo>
                  <a:cubicBezTo>
                    <a:pt x="675" y="3777"/>
                    <a:pt x="677" y="3777"/>
                    <a:pt x="680" y="3777"/>
                  </a:cubicBezTo>
                  <a:cubicBezTo>
                    <a:pt x="965" y="3777"/>
                    <a:pt x="1467" y="242"/>
                    <a:pt x="1467" y="242"/>
                  </a:cubicBezTo>
                  <a:cubicBezTo>
                    <a:pt x="1377" y="54"/>
                    <a:pt x="1272" y="0"/>
                    <a:pt x="118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-3954402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672" y="0"/>
                  </a:moveTo>
                  <a:cubicBezTo>
                    <a:pt x="672" y="0"/>
                    <a:pt x="0" y="1768"/>
                    <a:pt x="0" y="2068"/>
                  </a:cubicBezTo>
                  <a:cubicBezTo>
                    <a:pt x="47" y="2257"/>
                    <a:pt x="330" y="2288"/>
                    <a:pt x="513" y="2288"/>
                  </a:cubicBezTo>
                  <a:cubicBezTo>
                    <a:pt x="605" y="2288"/>
                    <a:pt x="672" y="2280"/>
                    <a:pt x="672" y="2280"/>
                  </a:cubicBezTo>
                  <a:lnTo>
                    <a:pt x="1114" y="142"/>
                  </a:lnTo>
                  <a:lnTo>
                    <a:pt x="6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-2502809" y="7582797"/>
              <a:ext cx="34304" cy="74288"/>
            </a:xfrm>
            <a:custGeom>
              <a:avLst/>
              <a:gdLst/>
              <a:ahLst/>
              <a:cxnLst/>
              <a:rect l="l" t="t" r="r" b="b"/>
              <a:pathLst>
                <a:path w="743" h="1609" extrusionOk="0">
                  <a:moveTo>
                    <a:pt x="442" y="0"/>
                  </a:moveTo>
                  <a:lnTo>
                    <a:pt x="1" y="142"/>
                  </a:lnTo>
                  <a:cubicBezTo>
                    <a:pt x="1" y="142"/>
                    <a:pt x="230" y="1608"/>
                    <a:pt x="531" y="1608"/>
                  </a:cubicBezTo>
                  <a:cubicBezTo>
                    <a:pt x="743" y="160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-3287750" y="1303056"/>
              <a:ext cx="3278" cy="3324"/>
            </a:xfrm>
            <a:custGeom>
              <a:avLst/>
              <a:gdLst/>
              <a:ahLst/>
              <a:cxnLst/>
              <a:rect l="l" t="t" r="r" b="b"/>
              <a:pathLst>
                <a:path w="71" h="72" extrusionOk="0">
                  <a:moveTo>
                    <a:pt x="71" y="1"/>
                  </a:moveTo>
                  <a:lnTo>
                    <a:pt x="71" y="72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-3435798" y="428548"/>
              <a:ext cx="208610" cy="914409"/>
            </a:xfrm>
            <a:custGeom>
              <a:avLst/>
              <a:gdLst/>
              <a:ahLst/>
              <a:cxnLst/>
              <a:rect l="l" t="t" r="r" b="b"/>
              <a:pathLst>
                <a:path w="4419" h="19370" extrusionOk="0">
                  <a:moveTo>
                    <a:pt x="601" y="0"/>
                  </a:moveTo>
                  <a:cubicBezTo>
                    <a:pt x="301" y="371"/>
                    <a:pt x="89" y="742"/>
                    <a:pt x="0" y="1184"/>
                  </a:cubicBezTo>
                  <a:lnTo>
                    <a:pt x="0" y="1326"/>
                  </a:lnTo>
                  <a:cubicBezTo>
                    <a:pt x="0" y="2139"/>
                    <a:pt x="531" y="2952"/>
                    <a:pt x="1184" y="3252"/>
                  </a:cubicBezTo>
                  <a:cubicBezTo>
                    <a:pt x="1856" y="3623"/>
                    <a:pt x="2439" y="3835"/>
                    <a:pt x="2439" y="3835"/>
                  </a:cubicBezTo>
                  <a:cubicBezTo>
                    <a:pt x="2439" y="3835"/>
                    <a:pt x="2581" y="18115"/>
                    <a:pt x="2881" y="18716"/>
                  </a:cubicBezTo>
                  <a:lnTo>
                    <a:pt x="2952" y="18716"/>
                  </a:lnTo>
                  <a:lnTo>
                    <a:pt x="2952" y="18787"/>
                  </a:lnTo>
                  <a:cubicBezTo>
                    <a:pt x="3022" y="18928"/>
                    <a:pt x="3252" y="19158"/>
                    <a:pt x="3394" y="19370"/>
                  </a:cubicBezTo>
                  <a:cubicBezTo>
                    <a:pt x="4419" y="18415"/>
                    <a:pt x="4207" y="7158"/>
                    <a:pt x="4065" y="5161"/>
                  </a:cubicBezTo>
                  <a:cubicBezTo>
                    <a:pt x="3906" y="3093"/>
                    <a:pt x="3765" y="3093"/>
                    <a:pt x="1997" y="2510"/>
                  </a:cubicBezTo>
                  <a:cubicBezTo>
                    <a:pt x="601" y="2068"/>
                    <a:pt x="601" y="672"/>
                    <a:pt x="60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-3131094" y="1303056"/>
              <a:ext cx="3278" cy="6602"/>
            </a:xfrm>
            <a:custGeom>
              <a:avLst/>
              <a:gdLst/>
              <a:ahLst/>
              <a:cxnLst/>
              <a:rect l="l" t="t" r="r" b="b"/>
              <a:pathLst>
                <a:path w="71" h="143" extrusionOk="0"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71" y="1"/>
                  </a:moveTo>
                  <a:cubicBezTo>
                    <a:pt x="71" y="72"/>
                    <a:pt x="71" y="72"/>
                    <a:pt x="0" y="142"/>
                  </a:cubicBezTo>
                  <a:cubicBezTo>
                    <a:pt x="71" y="72"/>
                    <a:pt x="71" y="72"/>
                    <a:pt x="71" y="1"/>
                  </a:cubicBez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-3213021" y="466929"/>
              <a:ext cx="215266" cy="886887"/>
            </a:xfrm>
            <a:custGeom>
              <a:avLst/>
              <a:gdLst/>
              <a:ahLst/>
              <a:cxnLst/>
              <a:rect l="l" t="t" r="r" b="b"/>
              <a:pathLst>
                <a:path w="4560" h="18787" extrusionOk="0">
                  <a:moveTo>
                    <a:pt x="4418" y="0"/>
                  </a:moveTo>
                  <a:cubicBezTo>
                    <a:pt x="3835" y="513"/>
                    <a:pt x="2580" y="1555"/>
                    <a:pt x="1467" y="1997"/>
                  </a:cubicBezTo>
                  <a:cubicBezTo>
                    <a:pt x="0" y="2580"/>
                    <a:pt x="954" y="4860"/>
                    <a:pt x="1113" y="9650"/>
                  </a:cubicBezTo>
                  <a:cubicBezTo>
                    <a:pt x="1184" y="13326"/>
                    <a:pt x="442" y="16860"/>
                    <a:pt x="954" y="18787"/>
                  </a:cubicBezTo>
                  <a:cubicBezTo>
                    <a:pt x="1184" y="18486"/>
                    <a:pt x="1396" y="18274"/>
                    <a:pt x="1555" y="18044"/>
                  </a:cubicBezTo>
                  <a:cubicBezTo>
                    <a:pt x="1626" y="17974"/>
                    <a:pt x="1626" y="17974"/>
                    <a:pt x="1626" y="17903"/>
                  </a:cubicBezTo>
                  <a:cubicBezTo>
                    <a:pt x="1997" y="17302"/>
                    <a:pt x="2139" y="3022"/>
                    <a:pt x="2139" y="3022"/>
                  </a:cubicBezTo>
                  <a:cubicBezTo>
                    <a:pt x="2139" y="3022"/>
                    <a:pt x="2651" y="2810"/>
                    <a:pt x="3393" y="2439"/>
                  </a:cubicBezTo>
                  <a:cubicBezTo>
                    <a:pt x="3977" y="2139"/>
                    <a:pt x="4560" y="1326"/>
                    <a:pt x="4560" y="513"/>
                  </a:cubicBezTo>
                  <a:lnTo>
                    <a:pt x="4560" y="371"/>
                  </a:lnTo>
                  <a:cubicBezTo>
                    <a:pt x="4489" y="230"/>
                    <a:pt x="4489" y="71"/>
                    <a:pt x="441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-3311435" y="2200650"/>
              <a:ext cx="183618" cy="74288"/>
            </a:xfrm>
            <a:custGeom>
              <a:avLst/>
              <a:gdLst/>
              <a:ahLst/>
              <a:cxnLst/>
              <a:rect l="l" t="t" r="r" b="b"/>
              <a:pathLst>
                <a:path w="3977" h="1609" extrusionOk="0">
                  <a:moveTo>
                    <a:pt x="814" y="0"/>
                  </a:moveTo>
                  <a:cubicBezTo>
                    <a:pt x="513" y="0"/>
                    <a:pt x="213" y="0"/>
                    <a:pt x="213" y="442"/>
                  </a:cubicBezTo>
                  <a:cubicBezTo>
                    <a:pt x="213" y="813"/>
                    <a:pt x="1" y="1609"/>
                    <a:pt x="584" y="1609"/>
                  </a:cubicBezTo>
                  <a:lnTo>
                    <a:pt x="3535" y="1609"/>
                  </a:lnTo>
                  <a:cubicBezTo>
                    <a:pt x="3906" y="1609"/>
                    <a:pt x="3977" y="1467"/>
                    <a:pt x="3977" y="1326"/>
                  </a:cubicBezTo>
                  <a:lnTo>
                    <a:pt x="3977" y="283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-3311435" y="2070912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-3311435" y="194195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-3311435" y="181305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-3311435" y="1683314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89"/>
                    <a:pt x="213" y="531"/>
                  </a:cubicBezTo>
                  <a:cubicBezTo>
                    <a:pt x="213" y="973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414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-3311435" y="155763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51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-3311435" y="142873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95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-3328979" y="-55840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-3328979" y="66557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-3328979" y="19546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-3311850" y="178335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-3311850" y="49382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-3311850" y="-79525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</p:grpSp>
      <p:sp>
        <p:nvSpPr>
          <p:cNvPr id="262" name="Google Shape;262;p23"/>
          <p:cNvSpPr txBox="1">
            <a:spLocks noGrp="1"/>
          </p:cNvSpPr>
          <p:nvPr>
            <p:ph type="ctrTitle"/>
          </p:nvPr>
        </p:nvSpPr>
        <p:spPr>
          <a:xfrm>
            <a:off x="805671" y="1099126"/>
            <a:ext cx="4898698" cy="3669418"/>
          </a:xfrm>
          <a:prstGeom prst="rect">
            <a:avLst/>
          </a:prstGeom>
        </p:spPr>
        <p:txBody>
          <a:bodyPr spcFirstLastPara="1" wrap="square" lIns="122027" tIns="122027" rIns="122027" bIns="122027" anchor="b" anchorCtr="0">
            <a:noAutofit/>
          </a:bodyPr>
          <a:lstStyle/>
          <a:p>
            <a:r>
              <a:rPr lang="en" sz="8941" dirty="0">
                <a:solidFill>
                  <a:srgbClr val="FBF7F1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Unit 2:</a:t>
            </a:r>
            <a:br>
              <a:rPr lang="en" sz="8941" dirty="0">
                <a:solidFill>
                  <a:srgbClr val="FBF7F1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</a:br>
            <a:r>
              <a:rPr lang="en" sz="8941" dirty="0">
                <a:solidFill>
                  <a:srgbClr val="E8D8C1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Manusia</a:t>
            </a:r>
            <a:endParaRPr sz="8941" dirty="0">
              <a:solidFill>
                <a:srgbClr val="E8D8C1"/>
              </a:solidFill>
              <a:latin typeface="Calibri" panose="020F0502020204030204" pitchFamily="34" charset="0"/>
              <a:ea typeface="Barlow Semi Condensed"/>
              <a:cs typeface="Calibri" panose="020F0502020204030204" pitchFamily="34" charset="0"/>
              <a:sym typeface="Barlow Semi Condensed"/>
            </a:endParaRP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1"/>
          </p:nvPr>
        </p:nvSpPr>
        <p:spPr>
          <a:xfrm>
            <a:off x="925126" y="5170639"/>
            <a:ext cx="2610408" cy="585009"/>
          </a:xfrm>
          <a:prstGeom prst="rect">
            <a:avLst/>
          </a:prstGeom>
        </p:spPr>
        <p:txBody>
          <a:bodyPr spcFirstLastPara="1" wrap="square" lIns="122027" tIns="122027" rIns="122027" bIns="122027" anchor="t" anchorCtr="0">
            <a:noAutofit/>
          </a:bodyPr>
          <a:lstStyle/>
          <a:p>
            <a:pPr marL="0" indent="0"/>
            <a:r>
              <a:rPr lang="en" sz="2669" b="1" dirty="0">
                <a:solidFill>
                  <a:srgbClr val="FBF7F1"/>
                </a:solidFill>
                <a:latin typeface="Calibri" panose="020F0502020204030204" pitchFamily="34" charset="0"/>
                <a:ea typeface="Roboto Slab Light"/>
                <a:cs typeface="Calibri" panose="020F0502020204030204" pitchFamily="34" charset="0"/>
                <a:sym typeface="Roboto Slab Light"/>
              </a:rPr>
              <a:t>Sains Darjah 5</a:t>
            </a:r>
            <a:endParaRPr sz="2669" b="1" dirty="0">
              <a:solidFill>
                <a:srgbClr val="FBF7F1"/>
              </a:solidFill>
              <a:latin typeface="Calibri" panose="020F0502020204030204" pitchFamily="34" charset="0"/>
              <a:ea typeface="Roboto Slab Light"/>
              <a:cs typeface="Calibri" panose="020F0502020204030204" pitchFamily="34" charset="0"/>
              <a:sym typeface="Roboto Slab Light"/>
            </a:endParaRPr>
          </a:p>
        </p:txBody>
      </p:sp>
      <p:sp>
        <p:nvSpPr>
          <p:cNvPr id="264" name="Google Shape;264;p23"/>
          <p:cNvSpPr/>
          <p:nvPr/>
        </p:nvSpPr>
        <p:spPr>
          <a:xfrm rot="5400000">
            <a:off x="1977858" y="3842948"/>
            <a:ext cx="101305" cy="21350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endParaRPr sz="2504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26"/>
          <p:cNvGrpSpPr/>
          <p:nvPr/>
        </p:nvGrpSpPr>
        <p:grpSpPr>
          <a:xfrm>
            <a:off x="-4127491" y="-6717891"/>
            <a:ext cx="8342577" cy="19260985"/>
            <a:chOff x="-5214343" y="-1292820"/>
            <a:chExt cx="4005653" cy="9247489"/>
          </a:xfrm>
        </p:grpSpPr>
        <p:sp>
          <p:nvSpPr>
            <p:cNvPr id="426" name="Google Shape;426;p26"/>
            <p:cNvSpPr/>
            <p:nvPr/>
          </p:nvSpPr>
          <p:spPr>
            <a:xfrm>
              <a:off x="-5214343" y="-1292820"/>
              <a:ext cx="4005653" cy="9247489"/>
            </a:xfrm>
            <a:custGeom>
              <a:avLst/>
              <a:gdLst/>
              <a:ahLst/>
              <a:cxnLst/>
              <a:rect l="l" t="t" r="r" b="b"/>
              <a:pathLst>
                <a:path w="71294" h="164590" extrusionOk="0">
                  <a:moveTo>
                    <a:pt x="36389" y="0"/>
                  </a:moveTo>
                  <a:lnTo>
                    <a:pt x="37202" y="1184"/>
                  </a:lnTo>
                  <a:lnTo>
                    <a:pt x="35947" y="1184"/>
                  </a:lnTo>
                  <a:cubicBezTo>
                    <a:pt x="35947" y="1184"/>
                    <a:pt x="35788" y="1025"/>
                    <a:pt x="34180" y="672"/>
                  </a:cubicBezTo>
                  <a:cubicBezTo>
                    <a:pt x="33738" y="513"/>
                    <a:pt x="33437" y="513"/>
                    <a:pt x="33296" y="513"/>
                  </a:cubicBezTo>
                  <a:cubicBezTo>
                    <a:pt x="32624" y="513"/>
                    <a:pt x="33809" y="1325"/>
                    <a:pt x="33809" y="1325"/>
                  </a:cubicBezTo>
                  <a:cubicBezTo>
                    <a:pt x="33809" y="1325"/>
                    <a:pt x="33437" y="1184"/>
                    <a:pt x="32695" y="1184"/>
                  </a:cubicBezTo>
                  <a:cubicBezTo>
                    <a:pt x="32412" y="1184"/>
                    <a:pt x="32041" y="1184"/>
                    <a:pt x="31599" y="1325"/>
                  </a:cubicBezTo>
                  <a:cubicBezTo>
                    <a:pt x="30133" y="1838"/>
                    <a:pt x="29320" y="2138"/>
                    <a:pt x="29320" y="2138"/>
                  </a:cubicBezTo>
                  <a:lnTo>
                    <a:pt x="30928" y="2280"/>
                  </a:lnTo>
                  <a:cubicBezTo>
                    <a:pt x="30928" y="2280"/>
                    <a:pt x="30133" y="3093"/>
                    <a:pt x="29320" y="3605"/>
                  </a:cubicBezTo>
                  <a:cubicBezTo>
                    <a:pt x="28507" y="4047"/>
                    <a:pt x="28206" y="4860"/>
                    <a:pt x="28206" y="4860"/>
                  </a:cubicBezTo>
                  <a:lnTo>
                    <a:pt x="29161" y="4860"/>
                  </a:lnTo>
                  <a:cubicBezTo>
                    <a:pt x="29161" y="4860"/>
                    <a:pt x="28648" y="5532"/>
                    <a:pt x="28365" y="6857"/>
                  </a:cubicBezTo>
                  <a:cubicBezTo>
                    <a:pt x="27994" y="8094"/>
                    <a:pt x="28648" y="11187"/>
                    <a:pt x="28648" y="11187"/>
                  </a:cubicBezTo>
                  <a:cubicBezTo>
                    <a:pt x="28648" y="11187"/>
                    <a:pt x="28136" y="10834"/>
                    <a:pt x="27764" y="10834"/>
                  </a:cubicBezTo>
                  <a:cubicBezTo>
                    <a:pt x="27623" y="10834"/>
                    <a:pt x="27393" y="10904"/>
                    <a:pt x="27393" y="11187"/>
                  </a:cubicBezTo>
                  <a:cubicBezTo>
                    <a:pt x="27181" y="12000"/>
                    <a:pt x="28206" y="13926"/>
                    <a:pt x="28807" y="14068"/>
                  </a:cubicBezTo>
                  <a:cubicBezTo>
                    <a:pt x="29602" y="14580"/>
                    <a:pt x="29974" y="16206"/>
                    <a:pt x="29974" y="17019"/>
                  </a:cubicBezTo>
                  <a:cubicBezTo>
                    <a:pt x="29974" y="17814"/>
                    <a:pt x="31228" y="20024"/>
                    <a:pt x="31228" y="20024"/>
                  </a:cubicBezTo>
                  <a:cubicBezTo>
                    <a:pt x="31228" y="20024"/>
                    <a:pt x="31529" y="20253"/>
                    <a:pt x="32041" y="20625"/>
                  </a:cubicBezTo>
                  <a:cubicBezTo>
                    <a:pt x="32041" y="22021"/>
                    <a:pt x="32041" y="24972"/>
                    <a:pt x="31299" y="25555"/>
                  </a:cubicBezTo>
                  <a:cubicBezTo>
                    <a:pt x="30345" y="26368"/>
                    <a:pt x="26298" y="26810"/>
                    <a:pt x="23717" y="27181"/>
                  </a:cubicBezTo>
                  <a:cubicBezTo>
                    <a:pt x="23275" y="27252"/>
                    <a:pt x="22834" y="27252"/>
                    <a:pt x="22392" y="27252"/>
                  </a:cubicBezTo>
                  <a:cubicBezTo>
                    <a:pt x="21879" y="27252"/>
                    <a:pt x="21367" y="27252"/>
                    <a:pt x="20854" y="27181"/>
                  </a:cubicBezTo>
                  <a:cubicBezTo>
                    <a:pt x="20412" y="27181"/>
                    <a:pt x="19882" y="27093"/>
                    <a:pt x="19440" y="27093"/>
                  </a:cubicBezTo>
                  <a:cubicBezTo>
                    <a:pt x="18716" y="27093"/>
                    <a:pt x="17903" y="27181"/>
                    <a:pt x="17090" y="27464"/>
                  </a:cubicBezTo>
                  <a:cubicBezTo>
                    <a:pt x="14881" y="28277"/>
                    <a:pt x="13555" y="28949"/>
                    <a:pt x="12742" y="37856"/>
                  </a:cubicBezTo>
                  <a:cubicBezTo>
                    <a:pt x="11929" y="46692"/>
                    <a:pt x="12601" y="48301"/>
                    <a:pt x="11788" y="51040"/>
                  </a:cubicBezTo>
                  <a:cubicBezTo>
                    <a:pt x="10975" y="53832"/>
                    <a:pt x="10462" y="55741"/>
                    <a:pt x="10462" y="56554"/>
                  </a:cubicBezTo>
                  <a:cubicBezTo>
                    <a:pt x="10462" y="57367"/>
                    <a:pt x="8925" y="60089"/>
                    <a:pt x="7741" y="65090"/>
                  </a:cubicBezTo>
                  <a:cubicBezTo>
                    <a:pt x="6627" y="70109"/>
                    <a:pt x="6786" y="75111"/>
                    <a:pt x="5832" y="76737"/>
                  </a:cubicBezTo>
                  <a:cubicBezTo>
                    <a:pt x="4860" y="78345"/>
                    <a:pt x="2439" y="80112"/>
                    <a:pt x="2068" y="80925"/>
                  </a:cubicBezTo>
                  <a:cubicBezTo>
                    <a:pt x="1697" y="81809"/>
                    <a:pt x="601" y="85061"/>
                    <a:pt x="0" y="85944"/>
                  </a:cubicBezTo>
                  <a:cubicBezTo>
                    <a:pt x="88" y="86156"/>
                    <a:pt x="230" y="86227"/>
                    <a:pt x="371" y="86227"/>
                  </a:cubicBezTo>
                  <a:cubicBezTo>
                    <a:pt x="813" y="86227"/>
                    <a:pt x="1485" y="85715"/>
                    <a:pt x="2138" y="84972"/>
                  </a:cubicBezTo>
                  <a:cubicBezTo>
                    <a:pt x="3181" y="83947"/>
                    <a:pt x="3252" y="83134"/>
                    <a:pt x="4206" y="82410"/>
                  </a:cubicBezTo>
                  <a:lnTo>
                    <a:pt x="5231" y="81667"/>
                  </a:lnTo>
                  <a:lnTo>
                    <a:pt x="5231" y="81667"/>
                  </a:lnTo>
                  <a:cubicBezTo>
                    <a:pt x="5231" y="81668"/>
                    <a:pt x="3906" y="84619"/>
                    <a:pt x="3393" y="85785"/>
                  </a:cubicBezTo>
                  <a:cubicBezTo>
                    <a:pt x="2881" y="86969"/>
                    <a:pt x="1113" y="91829"/>
                    <a:pt x="1856" y="92130"/>
                  </a:cubicBezTo>
                  <a:cubicBezTo>
                    <a:pt x="2209" y="92130"/>
                    <a:pt x="3323" y="90062"/>
                    <a:pt x="4277" y="87994"/>
                  </a:cubicBezTo>
                  <a:cubicBezTo>
                    <a:pt x="5231" y="86015"/>
                    <a:pt x="6186" y="83947"/>
                    <a:pt x="6274" y="83947"/>
                  </a:cubicBezTo>
                  <a:cubicBezTo>
                    <a:pt x="6274" y="84619"/>
                    <a:pt x="4860" y="92713"/>
                    <a:pt x="5461" y="93155"/>
                  </a:cubicBezTo>
                  <a:cubicBezTo>
                    <a:pt x="5461" y="93226"/>
                    <a:pt x="5461" y="93226"/>
                    <a:pt x="5532" y="93226"/>
                  </a:cubicBezTo>
                  <a:cubicBezTo>
                    <a:pt x="6115" y="93226"/>
                    <a:pt x="7670" y="84619"/>
                    <a:pt x="7670" y="84619"/>
                  </a:cubicBezTo>
                  <a:cubicBezTo>
                    <a:pt x="7670" y="84619"/>
                    <a:pt x="8112" y="84831"/>
                    <a:pt x="7953" y="88666"/>
                  </a:cubicBezTo>
                  <a:cubicBezTo>
                    <a:pt x="7882" y="91971"/>
                    <a:pt x="8324" y="93296"/>
                    <a:pt x="8837" y="93296"/>
                  </a:cubicBezTo>
                  <a:cubicBezTo>
                    <a:pt x="8996" y="93296"/>
                    <a:pt x="9066" y="93296"/>
                    <a:pt x="9208" y="93155"/>
                  </a:cubicBezTo>
                  <a:cubicBezTo>
                    <a:pt x="9950" y="92572"/>
                    <a:pt x="9437" y="85273"/>
                    <a:pt x="9720" y="84690"/>
                  </a:cubicBezTo>
                  <a:lnTo>
                    <a:pt x="9720" y="84619"/>
                  </a:lnTo>
                  <a:cubicBezTo>
                    <a:pt x="10021" y="84619"/>
                    <a:pt x="10533" y="88065"/>
                    <a:pt x="10533" y="88065"/>
                  </a:cubicBezTo>
                  <a:cubicBezTo>
                    <a:pt x="10533" y="88065"/>
                    <a:pt x="11275" y="91829"/>
                    <a:pt x="12018" y="91829"/>
                  </a:cubicBezTo>
                  <a:cubicBezTo>
                    <a:pt x="12088" y="91829"/>
                    <a:pt x="12159" y="91829"/>
                    <a:pt x="12230" y="91759"/>
                  </a:cubicBezTo>
                  <a:cubicBezTo>
                    <a:pt x="13113" y="90875"/>
                    <a:pt x="11647" y="83576"/>
                    <a:pt x="11647" y="82622"/>
                  </a:cubicBezTo>
                  <a:cubicBezTo>
                    <a:pt x="11647" y="81667"/>
                    <a:pt x="11275" y="79388"/>
                    <a:pt x="11647" y="78062"/>
                  </a:cubicBezTo>
                  <a:cubicBezTo>
                    <a:pt x="12018" y="76737"/>
                    <a:pt x="11488" y="74527"/>
                    <a:pt x="13113" y="71647"/>
                  </a:cubicBezTo>
                  <a:cubicBezTo>
                    <a:pt x="14669" y="68713"/>
                    <a:pt x="15835" y="62298"/>
                    <a:pt x="16719" y="59717"/>
                  </a:cubicBezTo>
                  <a:cubicBezTo>
                    <a:pt x="17532" y="57226"/>
                    <a:pt x="18999" y="54274"/>
                    <a:pt x="18999" y="53691"/>
                  </a:cubicBezTo>
                  <a:cubicBezTo>
                    <a:pt x="18999" y="53090"/>
                    <a:pt x="19370" y="43529"/>
                    <a:pt x="20483" y="41602"/>
                  </a:cubicBezTo>
                  <a:cubicBezTo>
                    <a:pt x="21367" y="40065"/>
                    <a:pt x="21879" y="39835"/>
                    <a:pt x="22091" y="39835"/>
                  </a:cubicBezTo>
                  <a:cubicBezTo>
                    <a:pt x="22180" y="39835"/>
                    <a:pt x="22180" y="39906"/>
                    <a:pt x="22180" y="39906"/>
                  </a:cubicBezTo>
                  <a:cubicBezTo>
                    <a:pt x="22180" y="39906"/>
                    <a:pt x="22763" y="42645"/>
                    <a:pt x="22392" y="45579"/>
                  </a:cubicBezTo>
                  <a:cubicBezTo>
                    <a:pt x="22021" y="48460"/>
                    <a:pt x="21950" y="48742"/>
                    <a:pt x="22763" y="52719"/>
                  </a:cubicBezTo>
                  <a:cubicBezTo>
                    <a:pt x="23647" y="56695"/>
                    <a:pt x="24972" y="58321"/>
                    <a:pt x="24831" y="60460"/>
                  </a:cubicBezTo>
                  <a:cubicBezTo>
                    <a:pt x="24672" y="62669"/>
                    <a:pt x="24088" y="61714"/>
                    <a:pt x="22763" y="64578"/>
                  </a:cubicBezTo>
                  <a:cubicBezTo>
                    <a:pt x="21437" y="67529"/>
                    <a:pt x="19529" y="68713"/>
                    <a:pt x="19670" y="78504"/>
                  </a:cubicBezTo>
                  <a:cubicBezTo>
                    <a:pt x="19882" y="88366"/>
                    <a:pt x="22975" y="104713"/>
                    <a:pt x="22975" y="108548"/>
                  </a:cubicBezTo>
                  <a:cubicBezTo>
                    <a:pt x="22975" y="112454"/>
                    <a:pt x="22321" y="112666"/>
                    <a:pt x="22533" y="117014"/>
                  </a:cubicBezTo>
                  <a:cubicBezTo>
                    <a:pt x="22763" y="121432"/>
                    <a:pt x="24018" y="126504"/>
                    <a:pt x="23717" y="128643"/>
                  </a:cubicBezTo>
                  <a:cubicBezTo>
                    <a:pt x="23505" y="130852"/>
                    <a:pt x="24460" y="142498"/>
                    <a:pt x="24230" y="145361"/>
                  </a:cubicBezTo>
                  <a:cubicBezTo>
                    <a:pt x="24018" y="148313"/>
                    <a:pt x="22834" y="153456"/>
                    <a:pt x="21208" y="157432"/>
                  </a:cubicBezTo>
                  <a:cubicBezTo>
                    <a:pt x="21066" y="159429"/>
                    <a:pt x="21579" y="160896"/>
                    <a:pt x="21579" y="160896"/>
                  </a:cubicBezTo>
                  <a:cubicBezTo>
                    <a:pt x="21579" y="160896"/>
                    <a:pt x="25714" y="164590"/>
                    <a:pt x="28277" y="164590"/>
                  </a:cubicBezTo>
                  <a:cubicBezTo>
                    <a:pt x="28807" y="164590"/>
                    <a:pt x="29249" y="164431"/>
                    <a:pt x="29532" y="164059"/>
                  </a:cubicBezTo>
                  <a:cubicBezTo>
                    <a:pt x="31529" y="161850"/>
                    <a:pt x="29320" y="151176"/>
                    <a:pt x="30274" y="149780"/>
                  </a:cubicBezTo>
                  <a:cubicBezTo>
                    <a:pt x="31228" y="148313"/>
                    <a:pt x="31529" y="147058"/>
                    <a:pt x="31529" y="144919"/>
                  </a:cubicBezTo>
                  <a:cubicBezTo>
                    <a:pt x="31529" y="142710"/>
                    <a:pt x="30274" y="142268"/>
                    <a:pt x="30486" y="140501"/>
                  </a:cubicBezTo>
                  <a:cubicBezTo>
                    <a:pt x="30787" y="138805"/>
                    <a:pt x="30044" y="136154"/>
                    <a:pt x="31016" y="130640"/>
                  </a:cubicBezTo>
                  <a:cubicBezTo>
                    <a:pt x="31971" y="125037"/>
                    <a:pt x="33225" y="121432"/>
                    <a:pt x="32925" y="118480"/>
                  </a:cubicBezTo>
                  <a:cubicBezTo>
                    <a:pt x="32695" y="115617"/>
                    <a:pt x="33225" y="113620"/>
                    <a:pt x="32925" y="111482"/>
                  </a:cubicBezTo>
                  <a:cubicBezTo>
                    <a:pt x="32695" y="109273"/>
                    <a:pt x="31016" y="103688"/>
                    <a:pt x="31228" y="101762"/>
                  </a:cubicBezTo>
                  <a:cubicBezTo>
                    <a:pt x="31529" y="99853"/>
                    <a:pt x="29832" y="86528"/>
                    <a:pt x="31741" y="84318"/>
                  </a:cubicBezTo>
                  <a:cubicBezTo>
                    <a:pt x="33296" y="82551"/>
                    <a:pt x="34904" y="82410"/>
                    <a:pt x="35435" y="82410"/>
                  </a:cubicBezTo>
                  <a:lnTo>
                    <a:pt x="35876" y="82410"/>
                  </a:lnTo>
                  <a:cubicBezTo>
                    <a:pt x="36389" y="82410"/>
                    <a:pt x="37997" y="82551"/>
                    <a:pt x="39552" y="84318"/>
                  </a:cubicBezTo>
                  <a:cubicBezTo>
                    <a:pt x="41532" y="86528"/>
                    <a:pt x="39853" y="99853"/>
                    <a:pt x="40065" y="101762"/>
                  </a:cubicBezTo>
                  <a:cubicBezTo>
                    <a:pt x="40295" y="103688"/>
                    <a:pt x="38598" y="109273"/>
                    <a:pt x="38368" y="111482"/>
                  </a:cubicBezTo>
                  <a:cubicBezTo>
                    <a:pt x="38156" y="113620"/>
                    <a:pt x="38598" y="115617"/>
                    <a:pt x="38368" y="118480"/>
                  </a:cubicBezTo>
                  <a:cubicBezTo>
                    <a:pt x="38156" y="121432"/>
                    <a:pt x="39323" y="125037"/>
                    <a:pt x="40295" y="130640"/>
                  </a:cubicBezTo>
                  <a:cubicBezTo>
                    <a:pt x="41249" y="136154"/>
                    <a:pt x="40507" y="138805"/>
                    <a:pt x="40807" y="140501"/>
                  </a:cubicBezTo>
                  <a:cubicBezTo>
                    <a:pt x="41019" y="142268"/>
                    <a:pt x="39853" y="142710"/>
                    <a:pt x="39853" y="144919"/>
                  </a:cubicBezTo>
                  <a:cubicBezTo>
                    <a:pt x="39853" y="147058"/>
                    <a:pt x="40065" y="148313"/>
                    <a:pt x="41019" y="149780"/>
                  </a:cubicBezTo>
                  <a:cubicBezTo>
                    <a:pt x="41974" y="151176"/>
                    <a:pt x="39853" y="161850"/>
                    <a:pt x="41761" y="164059"/>
                  </a:cubicBezTo>
                  <a:cubicBezTo>
                    <a:pt x="42062" y="164431"/>
                    <a:pt x="42504" y="164590"/>
                    <a:pt x="43016" y="164590"/>
                  </a:cubicBezTo>
                  <a:cubicBezTo>
                    <a:pt x="45597" y="164590"/>
                    <a:pt x="49714" y="160896"/>
                    <a:pt x="49714" y="160896"/>
                  </a:cubicBezTo>
                  <a:cubicBezTo>
                    <a:pt x="49714" y="160896"/>
                    <a:pt x="50227" y="159429"/>
                    <a:pt x="50085" y="157432"/>
                  </a:cubicBezTo>
                  <a:cubicBezTo>
                    <a:pt x="48460" y="153456"/>
                    <a:pt x="47364" y="148313"/>
                    <a:pt x="47063" y="145361"/>
                  </a:cubicBezTo>
                  <a:cubicBezTo>
                    <a:pt x="46834" y="142498"/>
                    <a:pt x="47806" y="130852"/>
                    <a:pt x="47576" y="128643"/>
                  </a:cubicBezTo>
                  <a:cubicBezTo>
                    <a:pt x="47364" y="126504"/>
                    <a:pt x="48530" y="121432"/>
                    <a:pt x="48760" y="117014"/>
                  </a:cubicBezTo>
                  <a:cubicBezTo>
                    <a:pt x="49043" y="112666"/>
                    <a:pt x="48318" y="112454"/>
                    <a:pt x="48318" y="108548"/>
                  </a:cubicBezTo>
                  <a:cubicBezTo>
                    <a:pt x="48318" y="104713"/>
                    <a:pt x="51411" y="88366"/>
                    <a:pt x="51623" y="78504"/>
                  </a:cubicBezTo>
                  <a:cubicBezTo>
                    <a:pt x="51782" y="68713"/>
                    <a:pt x="49856" y="67529"/>
                    <a:pt x="48530" y="64578"/>
                  </a:cubicBezTo>
                  <a:cubicBezTo>
                    <a:pt x="47205" y="61714"/>
                    <a:pt x="46622" y="62669"/>
                    <a:pt x="46480" y="60460"/>
                  </a:cubicBezTo>
                  <a:cubicBezTo>
                    <a:pt x="46321" y="58321"/>
                    <a:pt x="47647" y="56695"/>
                    <a:pt x="48530" y="52719"/>
                  </a:cubicBezTo>
                  <a:cubicBezTo>
                    <a:pt x="49343" y="48742"/>
                    <a:pt x="49273" y="48460"/>
                    <a:pt x="48901" y="45579"/>
                  </a:cubicBezTo>
                  <a:cubicBezTo>
                    <a:pt x="48530" y="42645"/>
                    <a:pt x="49131" y="39906"/>
                    <a:pt x="49131" y="39906"/>
                  </a:cubicBezTo>
                  <a:lnTo>
                    <a:pt x="49202" y="39835"/>
                  </a:lnTo>
                  <a:cubicBezTo>
                    <a:pt x="49414" y="39835"/>
                    <a:pt x="49926" y="40065"/>
                    <a:pt x="50810" y="41602"/>
                  </a:cubicBezTo>
                  <a:cubicBezTo>
                    <a:pt x="51923" y="43529"/>
                    <a:pt x="52295" y="53090"/>
                    <a:pt x="52295" y="53691"/>
                  </a:cubicBezTo>
                  <a:cubicBezTo>
                    <a:pt x="52295" y="54274"/>
                    <a:pt x="53761" y="57226"/>
                    <a:pt x="54574" y="59717"/>
                  </a:cubicBezTo>
                  <a:cubicBezTo>
                    <a:pt x="55458" y="62298"/>
                    <a:pt x="56642" y="68713"/>
                    <a:pt x="58250" y="71647"/>
                  </a:cubicBezTo>
                  <a:cubicBezTo>
                    <a:pt x="59806" y="74527"/>
                    <a:pt x="59293" y="76737"/>
                    <a:pt x="59647" y="78062"/>
                  </a:cubicBezTo>
                  <a:cubicBezTo>
                    <a:pt x="60018" y="79388"/>
                    <a:pt x="59647" y="81667"/>
                    <a:pt x="59647" y="82622"/>
                  </a:cubicBezTo>
                  <a:cubicBezTo>
                    <a:pt x="59647" y="83576"/>
                    <a:pt x="58250" y="90875"/>
                    <a:pt x="59063" y="91759"/>
                  </a:cubicBezTo>
                  <a:cubicBezTo>
                    <a:pt x="59134" y="91829"/>
                    <a:pt x="59205" y="91829"/>
                    <a:pt x="59293" y="91829"/>
                  </a:cubicBezTo>
                  <a:cubicBezTo>
                    <a:pt x="60018" y="91829"/>
                    <a:pt x="60760" y="88065"/>
                    <a:pt x="60760" y="88065"/>
                  </a:cubicBezTo>
                  <a:cubicBezTo>
                    <a:pt x="60760" y="88065"/>
                    <a:pt x="61273" y="84619"/>
                    <a:pt x="61573" y="84619"/>
                  </a:cubicBezTo>
                  <a:cubicBezTo>
                    <a:pt x="61573" y="84619"/>
                    <a:pt x="61573" y="84690"/>
                    <a:pt x="61644" y="84690"/>
                  </a:cubicBezTo>
                  <a:cubicBezTo>
                    <a:pt x="61856" y="85273"/>
                    <a:pt x="61343" y="92572"/>
                    <a:pt x="62085" y="93155"/>
                  </a:cubicBezTo>
                  <a:cubicBezTo>
                    <a:pt x="62227" y="93296"/>
                    <a:pt x="62298" y="93296"/>
                    <a:pt x="62457" y="93296"/>
                  </a:cubicBezTo>
                  <a:cubicBezTo>
                    <a:pt x="62969" y="93296"/>
                    <a:pt x="63411" y="91971"/>
                    <a:pt x="63340" y="88666"/>
                  </a:cubicBezTo>
                  <a:cubicBezTo>
                    <a:pt x="63181" y="84831"/>
                    <a:pt x="63711" y="84619"/>
                    <a:pt x="63711" y="84619"/>
                  </a:cubicBezTo>
                  <a:cubicBezTo>
                    <a:pt x="63711" y="84619"/>
                    <a:pt x="65178" y="93226"/>
                    <a:pt x="65832" y="93226"/>
                  </a:cubicBezTo>
                  <a:lnTo>
                    <a:pt x="65832" y="93155"/>
                  </a:lnTo>
                  <a:cubicBezTo>
                    <a:pt x="66433" y="92713"/>
                    <a:pt x="65037" y="84619"/>
                    <a:pt x="65037" y="83947"/>
                  </a:cubicBezTo>
                  <a:lnTo>
                    <a:pt x="65037" y="83947"/>
                  </a:lnTo>
                  <a:cubicBezTo>
                    <a:pt x="65108" y="83947"/>
                    <a:pt x="66062" y="86015"/>
                    <a:pt x="67016" y="87994"/>
                  </a:cubicBezTo>
                  <a:cubicBezTo>
                    <a:pt x="68041" y="90062"/>
                    <a:pt x="69084" y="92130"/>
                    <a:pt x="69455" y="92130"/>
                  </a:cubicBezTo>
                  <a:lnTo>
                    <a:pt x="69526" y="92130"/>
                  </a:lnTo>
                  <a:cubicBezTo>
                    <a:pt x="70180" y="91829"/>
                    <a:pt x="68412" y="86969"/>
                    <a:pt x="67900" y="85785"/>
                  </a:cubicBezTo>
                  <a:cubicBezTo>
                    <a:pt x="67458" y="84619"/>
                    <a:pt x="66062" y="81668"/>
                    <a:pt x="66062" y="81667"/>
                  </a:cubicBezTo>
                  <a:lnTo>
                    <a:pt x="66062" y="81667"/>
                  </a:lnTo>
                  <a:lnTo>
                    <a:pt x="67087" y="82410"/>
                  </a:lnTo>
                  <a:cubicBezTo>
                    <a:pt x="68041" y="83134"/>
                    <a:pt x="68130" y="83947"/>
                    <a:pt x="69155" y="84972"/>
                  </a:cubicBezTo>
                  <a:cubicBezTo>
                    <a:pt x="69809" y="85715"/>
                    <a:pt x="70480" y="86227"/>
                    <a:pt x="70922" y="86227"/>
                  </a:cubicBezTo>
                  <a:cubicBezTo>
                    <a:pt x="71063" y="86227"/>
                    <a:pt x="71222" y="86156"/>
                    <a:pt x="71293" y="85944"/>
                  </a:cubicBezTo>
                  <a:cubicBezTo>
                    <a:pt x="70692" y="85061"/>
                    <a:pt x="69597" y="81809"/>
                    <a:pt x="69225" y="80925"/>
                  </a:cubicBezTo>
                  <a:cubicBezTo>
                    <a:pt x="68854" y="80112"/>
                    <a:pt x="66433" y="78345"/>
                    <a:pt x="65479" y="76737"/>
                  </a:cubicBezTo>
                  <a:cubicBezTo>
                    <a:pt x="64507" y="75111"/>
                    <a:pt x="64666" y="70109"/>
                    <a:pt x="63552" y="65090"/>
                  </a:cubicBezTo>
                  <a:cubicBezTo>
                    <a:pt x="62457" y="60089"/>
                    <a:pt x="60831" y="57367"/>
                    <a:pt x="60831" y="56554"/>
                  </a:cubicBezTo>
                  <a:cubicBezTo>
                    <a:pt x="60831" y="55741"/>
                    <a:pt x="60318" y="53832"/>
                    <a:pt x="59505" y="51040"/>
                  </a:cubicBezTo>
                  <a:cubicBezTo>
                    <a:pt x="58692" y="48301"/>
                    <a:pt x="59364" y="46692"/>
                    <a:pt x="58551" y="37856"/>
                  </a:cubicBezTo>
                  <a:cubicBezTo>
                    <a:pt x="57738" y="28949"/>
                    <a:pt x="56412" y="28277"/>
                    <a:pt x="54203" y="27464"/>
                  </a:cubicBezTo>
                  <a:cubicBezTo>
                    <a:pt x="53390" y="27181"/>
                    <a:pt x="52577" y="27093"/>
                    <a:pt x="51853" y="27093"/>
                  </a:cubicBezTo>
                  <a:cubicBezTo>
                    <a:pt x="51411" y="27093"/>
                    <a:pt x="50898" y="27181"/>
                    <a:pt x="50457" y="27181"/>
                  </a:cubicBezTo>
                  <a:cubicBezTo>
                    <a:pt x="49926" y="27252"/>
                    <a:pt x="49414" y="27252"/>
                    <a:pt x="48901" y="27252"/>
                  </a:cubicBezTo>
                  <a:cubicBezTo>
                    <a:pt x="48460" y="27252"/>
                    <a:pt x="48018" y="27252"/>
                    <a:pt x="47576" y="27181"/>
                  </a:cubicBezTo>
                  <a:cubicBezTo>
                    <a:pt x="44996" y="26810"/>
                    <a:pt x="40949" y="26368"/>
                    <a:pt x="39994" y="25555"/>
                  </a:cubicBezTo>
                  <a:cubicBezTo>
                    <a:pt x="39252" y="24972"/>
                    <a:pt x="39252" y="22021"/>
                    <a:pt x="39252" y="20554"/>
                  </a:cubicBezTo>
                  <a:cubicBezTo>
                    <a:pt x="40295" y="19812"/>
                    <a:pt x="41019" y="19069"/>
                    <a:pt x="41090" y="18787"/>
                  </a:cubicBezTo>
                  <a:cubicBezTo>
                    <a:pt x="41249" y="18115"/>
                    <a:pt x="41620" y="15022"/>
                    <a:pt x="41620" y="15022"/>
                  </a:cubicBezTo>
                  <a:lnTo>
                    <a:pt x="43016" y="12954"/>
                  </a:lnTo>
                  <a:cubicBezTo>
                    <a:pt x="43016" y="12954"/>
                    <a:pt x="44183" y="10533"/>
                    <a:pt x="43529" y="10233"/>
                  </a:cubicBezTo>
                  <a:cubicBezTo>
                    <a:pt x="43458" y="10162"/>
                    <a:pt x="43387" y="10162"/>
                    <a:pt x="43387" y="10162"/>
                  </a:cubicBezTo>
                  <a:cubicBezTo>
                    <a:pt x="42716" y="10162"/>
                    <a:pt x="42133" y="11488"/>
                    <a:pt x="42133" y="11488"/>
                  </a:cubicBezTo>
                  <a:cubicBezTo>
                    <a:pt x="42133" y="11488"/>
                    <a:pt x="43016" y="7953"/>
                    <a:pt x="42857" y="6857"/>
                  </a:cubicBezTo>
                  <a:cubicBezTo>
                    <a:pt x="42716" y="5673"/>
                    <a:pt x="41903" y="4719"/>
                    <a:pt x="41249" y="3234"/>
                  </a:cubicBezTo>
                  <a:cubicBezTo>
                    <a:pt x="40648" y="1838"/>
                    <a:pt x="39994" y="1184"/>
                    <a:pt x="39994" y="1184"/>
                  </a:cubicBezTo>
                  <a:lnTo>
                    <a:pt x="39994" y="2138"/>
                  </a:lnTo>
                  <a:cubicBezTo>
                    <a:pt x="39994" y="2138"/>
                    <a:pt x="38527" y="1025"/>
                    <a:pt x="37997" y="672"/>
                  </a:cubicBezTo>
                  <a:cubicBezTo>
                    <a:pt x="37555" y="371"/>
                    <a:pt x="36389" y="0"/>
                    <a:pt x="36389" y="0"/>
                  </a:cubicBezTo>
                  <a:close/>
                </a:path>
              </a:pathLst>
            </a:custGeom>
            <a:solidFill>
              <a:srgbClr val="000000">
                <a:alpha val="26670"/>
              </a:srgbClr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-3855690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7837" y="1"/>
                  </a:moveTo>
                  <a:cubicBezTo>
                    <a:pt x="5689" y="1"/>
                    <a:pt x="2139" y="477"/>
                    <a:pt x="1" y="3415"/>
                  </a:cubicBezTo>
                  <a:lnTo>
                    <a:pt x="814" y="4970"/>
                  </a:lnTo>
                  <a:lnTo>
                    <a:pt x="743" y="4811"/>
                  </a:lnTo>
                  <a:cubicBezTo>
                    <a:pt x="743" y="4811"/>
                    <a:pt x="1768" y="1065"/>
                    <a:pt x="9650" y="110"/>
                  </a:cubicBezTo>
                  <a:cubicBezTo>
                    <a:pt x="9576" y="110"/>
                    <a:pt x="8868" y="1"/>
                    <a:pt x="78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-3832005" y="1496232"/>
              <a:ext cx="333763" cy="156932"/>
            </a:xfrm>
            <a:custGeom>
              <a:avLst/>
              <a:gdLst/>
              <a:ahLst/>
              <a:cxnLst/>
              <a:rect l="l" t="t" r="r" b="b"/>
              <a:pathLst>
                <a:path w="7229" h="3399" extrusionOk="0">
                  <a:moveTo>
                    <a:pt x="5876" y="0"/>
                  </a:moveTo>
                  <a:cubicBezTo>
                    <a:pt x="4267" y="0"/>
                    <a:pt x="1601" y="331"/>
                    <a:pt x="0" y="2374"/>
                  </a:cubicBezTo>
                  <a:lnTo>
                    <a:pt x="515" y="3251"/>
                  </a:lnTo>
                  <a:lnTo>
                    <a:pt x="515" y="3251"/>
                  </a:lnTo>
                  <a:cubicBezTo>
                    <a:pt x="563" y="3117"/>
                    <a:pt x="1492" y="729"/>
                    <a:pt x="7228" y="76"/>
                  </a:cubicBezTo>
                  <a:cubicBezTo>
                    <a:pt x="7177" y="76"/>
                    <a:pt x="6648" y="0"/>
                    <a:pt x="5876" y="0"/>
                  </a:cubicBezTo>
                  <a:close/>
                  <a:moveTo>
                    <a:pt x="515" y="3251"/>
                  </a:moveTo>
                  <a:lnTo>
                    <a:pt x="515" y="3251"/>
                  </a:lnTo>
                  <a:cubicBezTo>
                    <a:pt x="513" y="3255"/>
                    <a:pt x="513" y="3257"/>
                    <a:pt x="513" y="3257"/>
                  </a:cubicBezTo>
                  <a:lnTo>
                    <a:pt x="601" y="3399"/>
                  </a:lnTo>
                  <a:lnTo>
                    <a:pt x="601" y="3399"/>
                  </a:lnTo>
                  <a:lnTo>
                    <a:pt x="515" y="32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-2985058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1802" y="1"/>
                  </a:moveTo>
                  <a:cubicBezTo>
                    <a:pt x="773" y="1"/>
                    <a:pt x="70" y="110"/>
                    <a:pt x="1" y="110"/>
                  </a:cubicBezTo>
                  <a:cubicBezTo>
                    <a:pt x="7883" y="1065"/>
                    <a:pt x="8908" y="4811"/>
                    <a:pt x="8908" y="4811"/>
                  </a:cubicBezTo>
                  <a:lnTo>
                    <a:pt x="8837" y="4970"/>
                  </a:lnTo>
                  <a:lnTo>
                    <a:pt x="9650" y="3415"/>
                  </a:lnTo>
                  <a:cubicBezTo>
                    <a:pt x="7500" y="477"/>
                    <a:pt x="3946" y="1"/>
                    <a:pt x="18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-2900197" y="1496232"/>
              <a:ext cx="336256" cy="156932"/>
            </a:xfrm>
            <a:custGeom>
              <a:avLst/>
              <a:gdLst/>
              <a:ahLst/>
              <a:cxnLst/>
              <a:rect l="l" t="t" r="r" b="b"/>
              <a:pathLst>
                <a:path w="7283" h="3399" extrusionOk="0">
                  <a:moveTo>
                    <a:pt x="1362" y="0"/>
                  </a:moveTo>
                  <a:cubicBezTo>
                    <a:pt x="581" y="0"/>
                    <a:pt x="47" y="76"/>
                    <a:pt x="1" y="76"/>
                  </a:cubicBezTo>
                  <a:cubicBezTo>
                    <a:pt x="5957" y="748"/>
                    <a:pt x="6699" y="3257"/>
                    <a:pt x="6699" y="3257"/>
                  </a:cubicBezTo>
                  <a:lnTo>
                    <a:pt x="6699" y="3399"/>
                  </a:lnTo>
                  <a:lnTo>
                    <a:pt x="7282" y="2374"/>
                  </a:lnTo>
                  <a:cubicBezTo>
                    <a:pt x="5693" y="331"/>
                    <a:pt x="2991" y="0"/>
                    <a:pt x="1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-3518694" y="2421759"/>
              <a:ext cx="587559" cy="494619"/>
            </a:xfrm>
            <a:custGeom>
              <a:avLst/>
              <a:gdLst/>
              <a:ahLst/>
              <a:cxnLst/>
              <a:rect l="l" t="t" r="r" b="b"/>
              <a:pathLst>
                <a:path w="12726" h="10713" extrusionOk="0">
                  <a:moveTo>
                    <a:pt x="12725" y="1"/>
                  </a:moveTo>
                  <a:lnTo>
                    <a:pt x="7794" y="796"/>
                  </a:lnTo>
                  <a:lnTo>
                    <a:pt x="3606" y="2122"/>
                  </a:lnTo>
                  <a:lnTo>
                    <a:pt x="1" y="796"/>
                  </a:lnTo>
                  <a:lnTo>
                    <a:pt x="1" y="796"/>
                  </a:lnTo>
                  <a:cubicBezTo>
                    <a:pt x="1" y="796"/>
                    <a:pt x="584" y="2935"/>
                    <a:pt x="1538" y="3977"/>
                  </a:cubicBezTo>
                  <a:cubicBezTo>
                    <a:pt x="2492" y="4932"/>
                    <a:pt x="4260" y="6469"/>
                    <a:pt x="4861" y="7865"/>
                  </a:cubicBezTo>
                  <a:cubicBezTo>
                    <a:pt x="5370" y="9100"/>
                    <a:pt x="5596" y="10712"/>
                    <a:pt x="6187" y="10712"/>
                  </a:cubicBezTo>
                  <a:cubicBezTo>
                    <a:pt x="6273" y="10712"/>
                    <a:pt x="6366" y="10678"/>
                    <a:pt x="6469" y="10605"/>
                  </a:cubicBezTo>
                  <a:cubicBezTo>
                    <a:pt x="7211" y="10004"/>
                    <a:pt x="7653" y="7865"/>
                    <a:pt x="8607" y="6911"/>
                  </a:cubicBezTo>
                  <a:cubicBezTo>
                    <a:pt x="9562" y="5886"/>
                    <a:pt x="11559" y="3977"/>
                    <a:pt x="11930" y="2351"/>
                  </a:cubicBezTo>
                  <a:cubicBezTo>
                    <a:pt x="12372" y="796"/>
                    <a:pt x="12725" y="1"/>
                    <a:pt x="12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-3273900" y="-196537"/>
              <a:ext cx="115102" cy="2765989"/>
            </a:xfrm>
            <a:custGeom>
              <a:avLst/>
              <a:gdLst/>
              <a:ahLst/>
              <a:cxnLst/>
              <a:rect l="l" t="t" r="r" b="b"/>
              <a:pathLst>
                <a:path w="2493" h="25186" extrusionOk="0">
                  <a:moveTo>
                    <a:pt x="1" y="1"/>
                  </a:moveTo>
                  <a:lnTo>
                    <a:pt x="1" y="25185"/>
                  </a:lnTo>
                  <a:lnTo>
                    <a:pt x="2492" y="2518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-3518694" y="347565"/>
              <a:ext cx="673205" cy="197838"/>
            </a:xfrm>
            <a:custGeom>
              <a:avLst/>
              <a:gdLst/>
              <a:ahLst/>
              <a:cxnLst/>
              <a:rect l="l" t="t" r="r" b="b"/>
              <a:pathLst>
                <a:path w="14581" h="4285" extrusionOk="0">
                  <a:moveTo>
                    <a:pt x="1" y="1"/>
                  </a:moveTo>
                  <a:cubicBezTo>
                    <a:pt x="1" y="1"/>
                    <a:pt x="3677" y="4119"/>
                    <a:pt x="7070" y="4278"/>
                  </a:cubicBezTo>
                  <a:cubicBezTo>
                    <a:pt x="7146" y="4283"/>
                    <a:pt x="7223" y="4285"/>
                    <a:pt x="7300" y="4285"/>
                  </a:cubicBezTo>
                  <a:cubicBezTo>
                    <a:pt x="10567" y="4285"/>
                    <a:pt x="14581" y="1"/>
                    <a:pt x="14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-3604386" y="-1202782"/>
              <a:ext cx="792370" cy="1098338"/>
            </a:xfrm>
            <a:custGeom>
              <a:avLst/>
              <a:gdLst/>
              <a:ahLst/>
              <a:cxnLst/>
              <a:rect l="l" t="t" r="r" b="b"/>
              <a:pathLst>
                <a:path w="17162" h="23789" extrusionOk="0">
                  <a:moveTo>
                    <a:pt x="8245" y="1"/>
                  </a:moveTo>
                  <a:cubicBezTo>
                    <a:pt x="7976" y="1"/>
                    <a:pt x="1671" y="68"/>
                    <a:pt x="443" y="6398"/>
                  </a:cubicBezTo>
                  <a:cubicBezTo>
                    <a:pt x="443" y="6398"/>
                    <a:pt x="1" y="8396"/>
                    <a:pt x="885" y="12301"/>
                  </a:cubicBezTo>
                  <a:cubicBezTo>
                    <a:pt x="602" y="12885"/>
                    <a:pt x="372" y="13627"/>
                    <a:pt x="531" y="13910"/>
                  </a:cubicBezTo>
                  <a:cubicBezTo>
                    <a:pt x="672" y="14139"/>
                    <a:pt x="1114" y="14793"/>
                    <a:pt x="1627" y="15164"/>
                  </a:cubicBezTo>
                  <a:cubicBezTo>
                    <a:pt x="2298" y="16119"/>
                    <a:pt x="2440" y="16490"/>
                    <a:pt x="2440" y="16490"/>
                  </a:cubicBezTo>
                  <a:cubicBezTo>
                    <a:pt x="2440" y="16490"/>
                    <a:pt x="2811" y="20254"/>
                    <a:pt x="3094" y="20837"/>
                  </a:cubicBezTo>
                  <a:cubicBezTo>
                    <a:pt x="3394" y="21350"/>
                    <a:pt x="6346" y="23488"/>
                    <a:pt x="7671" y="23789"/>
                  </a:cubicBezTo>
                  <a:lnTo>
                    <a:pt x="9509" y="23789"/>
                  </a:lnTo>
                  <a:cubicBezTo>
                    <a:pt x="10835" y="23488"/>
                    <a:pt x="13786" y="21350"/>
                    <a:pt x="14069" y="20837"/>
                  </a:cubicBezTo>
                  <a:cubicBezTo>
                    <a:pt x="14369" y="20254"/>
                    <a:pt x="14670" y="16490"/>
                    <a:pt x="14670" y="16490"/>
                  </a:cubicBezTo>
                  <a:cubicBezTo>
                    <a:pt x="14670" y="16490"/>
                    <a:pt x="14811" y="16119"/>
                    <a:pt x="15553" y="15164"/>
                  </a:cubicBezTo>
                  <a:cubicBezTo>
                    <a:pt x="16066" y="14793"/>
                    <a:pt x="16437" y="14139"/>
                    <a:pt x="16578" y="13910"/>
                  </a:cubicBezTo>
                  <a:cubicBezTo>
                    <a:pt x="16720" y="13627"/>
                    <a:pt x="16508" y="12885"/>
                    <a:pt x="16278" y="12301"/>
                  </a:cubicBezTo>
                  <a:cubicBezTo>
                    <a:pt x="17161" y="8396"/>
                    <a:pt x="16649" y="6398"/>
                    <a:pt x="16649" y="6398"/>
                  </a:cubicBezTo>
                  <a:cubicBezTo>
                    <a:pt x="15490" y="68"/>
                    <a:pt x="9203" y="1"/>
                    <a:pt x="8935" y="1"/>
                  </a:cubicBezTo>
                  <a:cubicBezTo>
                    <a:pt x="8929" y="1"/>
                    <a:pt x="8926" y="1"/>
                    <a:pt x="8926" y="1"/>
                  </a:cubicBezTo>
                  <a:lnTo>
                    <a:pt x="8254" y="1"/>
                  </a:lnTo>
                  <a:cubicBezTo>
                    <a:pt x="8254" y="1"/>
                    <a:pt x="8251" y="1"/>
                    <a:pt x="8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-3528666" y="-819616"/>
              <a:ext cx="254166" cy="205364"/>
            </a:xfrm>
            <a:custGeom>
              <a:avLst/>
              <a:gdLst/>
              <a:ahLst/>
              <a:cxnLst/>
              <a:rect l="l" t="t" r="r" b="b"/>
              <a:pathLst>
                <a:path w="5505" h="4448" extrusionOk="0">
                  <a:moveTo>
                    <a:pt x="3816" y="1"/>
                  </a:moveTo>
                  <a:cubicBezTo>
                    <a:pt x="3682" y="1"/>
                    <a:pt x="3537" y="9"/>
                    <a:pt x="3380" y="26"/>
                  </a:cubicBezTo>
                  <a:cubicBezTo>
                    <a:pt x="3380" y="26"/>
                    <a:pt x="1312" y="26"/>
                    <a:pt x="429" y="2005"/>
                  </a:cubicBezTo>
                  <a:cubicBezTo>
                    <a:pt x="0" y="3359"/>
                    <a:pt x="752" y="4447"/>
                    <a:pt x="1265" y="4447"/>
                  </a:cubicBezTo>
                  <a:cubicBezTo>
                    <a:pt x="1281" y="4447"/>
                    <a:pt x="1297" y="4446"/>
                    <a:pt x="1312" y="4444"/>
                  </a:cubicBezTo>
                  <a:cubicBezTo>
                    <a:pt x="1825" y="4373"/>
                    <a:pt x="4776" y="3843"/>
                    <a:pt x="5077" y="2518"/>
                  </a:cubicBezTo>
                  <a:cubicBezTo>
                    <a:pt x="5404" y="1290"/>
                    <a:pt x="5504" y="1"/>
                    <a:pt x="3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-3141159" y="-819616"/>
              <a:ext cx="250334" cy="205364"/>
            </a:xfrm>
            <a:custGeom>
              <a:avLst/>
              <a:gdLst/>
              <a:ahLst/>
              <a:cxnLst/>
              <a:rect l="l" t="t" r="r" b="b"/>
              <a:pathLst>
                <a:path w="5422" h="4448" extrusionOk="0">
                  <a:moveTo>
                    <a:pt x="1634" y="1"/>
                  </a:moveTo>
                  <a:cubicBezTo>
                    <a:pt x="0" y="1"/>
                    <a:pt x="81" y="1290"/>
                    <a:pt x="360" y="2518"/>
                  </a:cubicBezTo>
                  <a:cubicBezTo>
                    <a:pt x="660" y="3843"/>
                    <a:pt x="3594" y="4373"/>
                    <a:pt x="4195" y="4444"/>
                  </a:cubicBezTo>
                  <a:cubicBezTo>
                    <a:pt x="4210" y="4446"/>
                    <a:pt x="4226" y="4447"/>
                    <a:pt x="4242" y="4447"/>
                  </a:cubicBezTo>
                  <a:cubicBezTo>
                    <a:pt x="4750" y="4447"/>
                    <a:pt x="5421" y="3359"/>
                    <a:pt x="5078" y="2005"/>
                  </a:cubicBezTo>
                  <a:cubicBezTo>
                    <a:pt x="4195" y="26"/>
                    <a:pt x="2056" y="26"/>
                    <a:pt x="2056" y="26"/>
                  </a:cubicBezTo>
                  <a:cubicBezTo>
                    <a:pt x="1904" y="9"/>
                    <a:pt x="1764" y="1"/>
                    <a:pt x="1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-3328564" y="-713194"/>
              <a:ext cx="248118" cy="197515"/>
            </a:xfrm>
            <a:custGeom>
              <a:avLst/>
              <a:gdLst/>
              <a:ahLst/>
              <a:cxnLst/>
              <a:rect l="l" t="t" r="r" b="b"/>
              <a:pathLst>
                <a:path w="5374" h="4278" extrusionOk="0">
                  <a:moveTo>
                    <a:pt x="2422" y="1"/>
                  </a:moveTo>
                  <a:cubicBezTo>
                    <a:pt x="2422" y="1"/>
                    <a:pt x="0" y="3465"/>
                    <a:pt x="1397" y="4278"/>
                  </a:cubicBezTo>
                  <a:lnTo>
                    <a:pt x="3977" y="4278"/>
                  </a:lnTo>
                  <a:cubicBezTo>
                    <a:pt x="5373" y="3465"/>
                    <a:pt x="2952" y="1"/>
                    <a:pt x="2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-3461581" y="-240735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-3583978" y="-590797"/>
              <a:ext cx="272588" cy="363958"/>
            </a:xfrm>
            <a:custGeom>
              <a:avLst/>
              <a:gdLst/>
              <a:ahLst/>
              <a:cxnLst/>
              <a:rect l="l" t="t" r="r" b="b"/>
              <a:pathLst>
                <a:path w="5904" h="7883" extrusionOk="0">
                  <a:moveTo>
                    <a:pt x="89" y="1"/>
                  </a:moveTo>
                  <a:cubicBezTo>
                    <a:pt x="89" y="301"/>
                    <a:pt x="1" y="513"/>
                    <a:pt x="89" y="655"/>
                  </a:cubicBezTo>
                  <a:cubicBezTo>
                    <a:pt x="230" y="884"/>
                    <a:pt x="672" y="1538"/>
                    <a:pt x="1185" y="1909"/>
                  </a:cubicBezTo>
                  <a:cubicBezTo>
                    <a:pt x="1856" y="2864"/>
                    <a:pt x="1998" y="3235"/>
                    <a:pt x="1998" y="3235"/>
                  </a:cubicBezTo>
                  <a:cubicBezTo>
                    <a:pt x="1998" y="3235"/>
                    <a:pt x="2369" y="6999"/>
                    <a:pt x="2652" y="7582"/>
                  </a:cubicBezTo>
                  <a:cubicBezTo>
                    <a:pt x="2740" y="7653"/>
                    <a:pt x="2811" y="7724"/>
                    <a:pt x="2881" y="7883"/>
                  </a:cubicBezTo>
                  <a:cubicBezTo>
                    <a:pt x="2581" y="6557"/>
                    <a:pt x="2881" y="5373"/>
                    <a:pt x="2881" y="5002"/>
                  </a:cubicBezTo>
                  <a:cubicBezTo>
                    <a:pt x="2881" y="4861"/>
                    <a:pt x="3023" y="4790"/>
                    <a:pt x="3182" y="4790"/>
                  </a:cubicBezTo>
                  <a:cubicBezTo>
                    <a:pt x="3253" y="4790"/>
                    <a:pt x="3394" y="4861"/>
                    <a:pt x="3535" y="4861"/>
                  </a:cubicBezTo>
                  <a:cubicBezTo>
                    <a:pt x="3253" y="4048"/>
                    <a:pt x="3094" y="3535"/>
                    <a:pt x="3094" y="3535"/>
                  </a:cubicBezTo>
                  <a:lnTo>
                    <a:pt x="3094" y="3535"/>
                  </a:lnTo>
                  <a:lnTo>
                    <a:pt x="3253" y="3606"/>
                  </a:lnTo>
                  <a:lnTo>
                    <a:pt x="3694" y="3606"/>
                  </a:lnTo>
                  <a:lnTo>
                    <a:pt x="4578" y="4189"/>
                  </a:lnTo>
                  <a:lnTo>
                    <a:pt x="5904" y="4189"/>
                  </a:lnTo>
                  <a:cubicBezTo>
                    <a:pt x="5833" y="3906"/>
                    <a:pt x="5833" y="3677"/>
                    <a:pt x="5833" y="3394"/>
                  </a:cubicBezTo>
                  <a:cubicBezTo>
                    <a:pt x="5833" y="2068"/>
                    <a:pt x="2652" y="1839"/>
                    <a:pt x="1043" y="1026"/>
                  </a:cubicBezTo>
                  <a:cubicBezTo>
                    <a:pt x="443" y="743"/>
                    <a:pt x="230" y="372"/>
                    <a:pt x="8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-3103913" y="-590797"/>
              <a:ext cx="268525" cy="363958"/>
            </a:xfrm>
            <a:custGeom>
              <a:avLst/>
              <a:gdLst/>
              <a:ahLst/>
              <a:cxnLst/>
              <a:rect l="l" t="t" r="r" b="b"/>
              <a:pathLst>
                <a:path w="5816" h="7883" extrusionOk="0">
                  <a:moveTo>
                    <a:pt x="5745" y="1"/>
                  </a:moveTo>
                  <a:cubicBezTo>
                    <a:pt x="5674" y="372"/>
                    <a:pt x="5373" y="743"/>
                    <a:pt x="4790" y="1026"/>
                  </a:cubicBezTo>
                  <a:cubicBezTo>
                    <a:pt x="3164" y="1839"/>
                    <a:pt x="72" y="2068"/>
                    <a:pt x="72" y="3394"/>
                  </a:cubicBezTo>
                  <a:cubicBezTo>
                    <a:pt x="72" y="3677"/>
                    <a:pt x="1" y="3906"/>
                    <a:pt x="1" y="4189"/>
                  </a:cubicBezTo>
                  <a:lnTo>
                    <a:pt x="1326" y="4189"/>
                  </a:lnTo>
                  <a:lnTo>
                    <a:pt x="2210" y="3606"/>
                  </a:lnTo>
                  <a:lnTo>
                    <a:pt x="2652" y="3606"/>
                  </a:lnTo>
                  <a:lnTo>
                    <a:pt x="2722" y="3535"/>
                  </a:lnTo>
                  <a:lnTo>
                    <a:pt x="2722" y="3535"/>
                  </a:lnTo>
                  <a:cubicBezTo>
                    <a:pt x="2722" y="3535"/>
                    <a:pt x="2652" y="4048"/>
                    <a:pt x="2281" y="4861"/>
                  </a:cubicBezTo>
                  <a:cubicBezTo>
                    <a:pt x="2493" y="4861"/>
                    <a:pt x="2581" y="4790"/>
                    <a:pt x="2722" y="4790"/>
                  </a:cubicBezTo>
                  <a:cubicBezTo>
                    <a:pt x="2864" y="4790"/>
                    <a:pt x="2935" y="4861"/>
                    <a:pt x="2935" y="5002"/>
                  </a:cubicBezTo>
                  <a:cubicBezTo>
                    <a:pt x="2935" y="5373"/>
                    <a:pt x="3306" y="6557"/>
                    <a:pt x="3023" y="7883"/>
                  </a:cubicBezTo>
                  <a:cubicBezTo>
                    <a:pt x="3094" y="7724"/>
                    <a:pt x="3164" y="7653"/>
                    <a:pt x="3235" y="7582"/>
                  </a:cubicBezTo>
                  <a:cubicBezTo>
                    <a:pt x="3535" y="6999"/>
                    <a:pt x="3818" y="3235"/>
                    <a:pt x="3818" y="3235"/>
                  </a:cubicBezTo>
                  <a:cubicBezTo>
                    <a:pt x="3818" y="3235"/>
                    <a:pt x="3977" y="2864"/>
                    <a:pt x="4702" y="1909"/>
                  </a:cubicBezTo>
                  <a:cubicBezTo>
                    <a:pt x="5232" y="1538"/>
                    <a:pt x="5585" y="884"/>
                    <a:pt x="5745" y="655"/>
                  </a:cubicBezTo>
                  <a:cubicBezTo>
                    <a:pt x="5815" y="513"/>
                    <a:pt x="5815" y="301"/>
                    <a:pt x="574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-3420766" y="-368181"/>
              <a:ext cx="418623" cy="95526"/>
            </a:xfrm>
            <a:custGeom>
              <a:avLst/>
              <a:gdLst/>
              <a:ahLst/>
              <a:cxnLst/>
              <a:rect l="l" t="t" r="r" b="b"/>
              <a:pathLst>
                <a:path w="9067" h="2069" extrusionOk="0">
                  <a:moveTo>
                    <a:pt x="0" y="1"/>
                  </a:moveTo>
                  <a:cubicBezTo>
                    <a:pt x="89" y="213"/>
                    <a:pt x="230" y="372"/>
                    <a:pt x="301" y="584"/>
                  </a:cubicBezTo>
                  <a:cubicBezTo>
                    <a:pt x="1184" y="1980"/>
                    <a:pt x="3323" y="2069"/>
                    <a:pt x="4207" y="2069"/>
                  </a:cubicBezTo>
                  <a:lnTo>
                    <a:pt x="4949" y="2069"/>
                  </a:lnTo>
                  <a:cubicBezTo>
                    <a:pt x="5832" y="2069"/>
                    <a:pt x="7953" y="1980"/>
                    <a:pt x="8837" y="584"/>
                  </a:cubicBezTo>
                  <a:cubicBezTo>
                    <a:pt x="8925" y="372"/>
                    <a:pt x="8996" y="213"/>
                    <a:pt x="9067" y="1"/>
                  </a:cubicBezTo>
                  <a:lnTo>
                    <a:pt x="9067" y="1"/>
                  </a:lnTo>
                  <a:cubicBezTo>
                    <a:pt x="9067" y="1"/>
                    <a:pt x="8996" y="71"/>
                    <a:pt x="8925" y="71"/>
                  </a:cubicBezTo>
                  <a:cubicBezTo>
                    <a:pt x="8925" y="142"/>
                    <a:pt x="8837" y="142"/>
                    <a:pt x="8837" y="213"/>
                  </a:cubicBezTo>
                  <a:cubicBezTo>
                    <a:pt x="7953" y="1538"/>
                    <a:pt x="5832" y="1697"/>
                    <a:pt x="4949" y="1697"/>
                  </a:cubicBezTo>
                  <a:lnTo>
                    <a:pt x="4207" y="1697"/>
                  </a:lnTo>
                  <a:cubicBezTo>
                    <a:pt x="3323" y="1697"/>
                    <a:pt x="1184" y="1538"/>
                    <a:pt x="301" y="213"/>
                  </a:cubicBezTo>
                  <a:cubicBezTo>
                    <a:pt x="301" y="142"/>
                    <a:pt x="230" y="142"/>
                    <a:pt x="230" y="71"/>
                  </a:cubicBezTo>
                  <a:cubicBezTo>
                    <a:pt x="159" y="71"/>
                    <a:pt x="8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-3441174" y="-427586"/>
              <a:ext cx="31072" cy="64499"/>
            </a:xfrm>
            <a:custGeom>
              <a:avLst/>
              <a:gdLst/>
              <a:ahLst/>
              <a:cxnLst/>
              <a:rect l="l" t="t" r="r" b="b"/>
              <a:pathLst>
                <a:path w="673" h="1397" extrusionOk="0">
                  <a:moveTo>
                    <a:pt x="1" y="0"/>
                  </a:moveTo>
                  <a:cubicBezTo>
                    <a:pt x="1" y="0"/>
                    <a:pt x="160" y="513"/>
                    <a:pt x="442" y="1326"/>
                  </a:cubicBezTo>
                  <a:cubicBezTo>
                    <a:pt x="531" y="1326"/>
                    <a:pt x="601" y="1396"/>
                    <a:pt x="672" y="1396"/>
                  </a:cubicBezTo>
                  <a:cubicBezTo>
                    <a:pt x="372" y="813"/>
                    <a:pt x="230" y="371"/>
                    <a:pt x="160" y="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-3008697" y="-427586"/>
              <a:ext cx="26963" cy="64499"/>
            </a:xfrm>
            <a:custGeom>
              <a:avLst/>
              <a:gdLst/>
              <a:ahLst/>
              <a:cxnLst/>
              <a:rect l="l" t="t" r="r" b="b"/>
              <a:pathLst>
                <a:path w="584" h="1397" extrusionOk="0">
                  <a:moveTo>
                    <a:pt x="583" y="0"/>
                  </a:moveTo>
                  <a:lnTo>
                    <a:pt x="513" y="71"/>
                  </a:lnTo>
                  <a:cubicBezTo>
                    <a:pt x="442" y="371"/>
                    <a:pt x="212" y="813"/>
                    <a:pt x="0" y="1396"/>
                  </a:cubicBezTo>
                  <a:cubicBezTo>
                    <a:pt x="71" y="1396"/>
                    <a:pt x="142" y="1326"/>
                    <a:pt x="142" y="1326"/>
                  </a:cubicBezTo>
                  <a:cubicBezTo>
                    <a:pt x="513" y="513"/>
                    <a:pt x="583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-3433833" y="-424354"/>
              <a:ext cx="448819" cy="136479"/>
            </a:xfrm>
            <a:custGeom>
              <a:avLst/>
              <a:gdLst/>
              <a:ahLst/>
              <a:cxnLst/>
              <a:rect l="l" t="t" r="r" b="b"/>
              <a:pathLst>
                <a:path w="9721" h="2956" extrusionOk="0">
                  <a:moveTo>
                    <a:pt x="1" y="1"/>
                  </a:moveTo>
                  <a:cubicBezTo>
                    <a:pt x="71" y="301"/>
                    <a:pt x="283" y="814"/>
                    <a:pt x="584" y="1468"/>
                  </a:cubicBezTo>
                  <a:cubicBezTo>
                    <a:pt x="1532" y="2853"/>
                    <a:pt x="3699" y="2955"/>
                    <a:pt x="4550" y="2955"/>
                  </a:cubicBezTo>
                  <a:cubicBezTo>
                    <a:pt x="4698" y="2955"/>
                    <a:pt x="4806" y="2952"/>
                    <a:pt x="4861" y="2952"/>
                  </a:cubicBezTo>
                  <a:cubicBezTo>
                    <a:pt x="4916" y="2952"/>
                    <a:pt x="5024" y="2955"/>
                    <a:pt x="5172" y="2955"/>
                  </a:cubicBezTo>
                  <a:cubicBezTo>
                    <a:pt x="6022" y="2955"/>
                    <a:pt x="8186" y="2853"/>
                    <a:pt x="9120" y="1468"/>
                  </a:cubicBezTo>
                  <a:cubicBezTo>
                    <a:pt x="9420" y="814"/>
                    <a:pt x="9562" y="301"/>
                    <a:pt x="9721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-3433833" y="-424354"/>
              <a:ext cx="122443" cy="27009"/>
            </a:xfrm>
            <a:custGeom>
              <a:avLst/>
              <a:gdLst/>
              <a:ahLst/>
              <a:cxnLst/>
              <a:rect l="l" t="t" r="r" b="b"/>
              <a:pathLst>
                <a:path w="2652" h="585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lnTo>
                    <a:pt x="1326" y="584"/>
                  </a:lnTo>
                  <a:lnTo>
                    <a:pt x="2652" y="584"/>
                  </a:lnTo>
                  <a:lnTo>
                    <a:pt x="2652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-3107455" y="-424354"/>
              <a:ext cx="115102" cy="27009"/>
            </a:xfrm>
            <a:custGeom>
              <a:avLst/>
              <a:gdLst/>
              <a:ahLst/>
              <a:cxnLst/>
              <a:rect l="l" t="t" r="r" b="b"/>
              <a:pathLst>
                <a:path w="2493" h="585" extrusionOk="0">
                  <a:moveTo>
                    <a:pt x="2493" y="1"/>
                  </a:moveTo>
                  <a:lnTo>
                    <a:pt x="2210" y="1"/>
                  </a:lnTo>
                  <a:lnTo>
                    <a:pt x="1326" y="584"/>
                  </a:lnTo>
                  <a:lnTo>
                    <a:pt x="1" y="584"/>
                  </a:lnTo>
                  <a:lnTo>
                    <a:pt x="1" y="584"/>
                  </a:lnTo>
                  <a:lnTo>
                    <a:pt x="1326" y="584"/>
                  </a:lnTo>
                  <a:lnTo>
                    <a:pt x="2210" y="1"/>
                  </a:lnTo>
                  <a:lnTo>
                    <a:pt x="2493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-3433833" y="-424354"/>
              <a:ext cx="20453" cy="46"/>
            </a:xfrm>
            <a:custGeom>
              <a:avLst/>
              <a:gdLst/>
              <a:ahLst/>
              <a:cxnLst/>
              <a:rect l="l" t="t" r="r" b="b"/>
              <a:pathLst>
                <a:path w="443" h="1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-3433833" y="-424354"/>
              <a:ext cx="441478" cy="54758"/>
            </a:xfrm>
            <a:custGeom>
              <a:avLst/>
              <a:gdLst/>
              <a:ahLst/>
              <a:cxnLst/>
              <a:rect l="l" t="t" r="r" b="b"/>
              <a:pathLst>
                <a:path w="9562" h="1186" extrusionOk="0">
                  <a:moveTo>
                    <a:pt x="1" y="1"/>
                  </a:moveTo>
                  <a:cubicBezTo>
                    <a:pt x="372" y="372"/>
                    <a:pt x="1026" y="1026"/>
                    <a:pt x="1697" y="1114"/>
                  </a:cubicBezTo>
                  <a:cubicBezTo>
                    <a:pt x="1980" y="1185"/>
                    <a:pt x="2864" y="1185"/>
                    <a:pt x="3906" y="1185"/>
                  </a:cubicBezTo>
                  <a:cubicBezTo>
                    <a:pt x="5886" y="1185"/>
                    <a:pt x="8607" y="1114"/>
                    <a:pt x="8607" y="1114"/>
                  </a:cubicBezTo>
                  <a:cubicBezTo>
                    <a:pt x="8607" y="1114"/>
                    <a:pt x="9049" y="513"/>
                    <a:pt x="9562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-3583978" y="-910664"/>
              <a:ext cx="46" cy="3324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-3606157" y="-1148117"/>
              <a:ext cx="187727" cy="505977"/>
            </a:xfrm>
            <a:custGeom>
              <a:avLst/>
              <a:gdLst/>
              <a:ahLst/>
              <a:cxnLst/>
              <a:rect l="l" t="t" r="r" b="b"/>
              <a:pathLst>
                <a:path w="4066" h="10959" extrusionOk="0">
                  <a:moveTo>
                    <a:pt x="4066" y="1"/>
                  </a:moveTo>
                  <a:cubicBezTo>
                    <a:pt x="2510" y="885"/>
                    <a:pt x="1044" y="2422"/>
                    <a:pt x="443" y="5144"/>
                  </a:cubicBezTo>
                  <a:lnTo>
                    <a:pt x="443" y="5214"/>
                  </a:lnTo>
                  <a:cubicBezTo>
                    <a:pt x="443" y="5214"/>
                    <a:pt x="1" y="7141"/>
                    <a:pt x="814" y="10746"/>
                  </a:cubicBezTo>
                  <a:cubicBezTo>
                    <a:pt x="885" y="10817"/>
                    <a:pt x="973" y="10888"/>
                    <a:pt x="1044" y="10958"/>
                  </a:cubicBezTo>
                  <a:cubicBezTo>
                    <a:pt x="301" y="8608"/>
                    <a:pt x="1857" y="7424"/>
                    <a:pt x="2298" y="7212"/>
                  </a:cubicBezTo>
                  <a:cubicBezTo>
                    <a:pt x="2210" y="6911"/>
                    <a:pt x="1998" y="6469"/>
                    <a:pt x="1698" y="5745"/>
                  </a:cubicBezTo>
                  <a:cubicBezTo>
                    <a:pt x="885" y="3606"/>
                    <a:pt x="2952" y="1167"/>
                    <a:pt x="406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-3002187" y="-1148117"/>
              <a:ext cx="186896" cy="496189"/>
            </a:xfrm>
            <a:custGeom>
              <a:avLst/>
              <a:gdLst/>
              <a:ahLst/>
              <a:cxnLst/>
              <a:rect l="l" t="t" r="r" b="b"/>
              <a:pathLst>
                <a:path w="4048" h="10747" extrusionOk="0">
                  <a:moveTo>
                    <a:pt x="1" y="1"/>
                  </a:moveTo>
                  <a:lnTo>
                    <a:pt x="1" y="1"/>
                  </a:lnTo>
                  <a:cubicBezTo>
                    <a:pt x="1538" y="885"/>
                    <a:pt x="3093" y="2422"/>
                    <a:pt x="3606" y="5214"/>
                  </a:cubicBezTo>
                  <a:cubicBezTo>
                    <a:pt x="3606" y="5214"/>
                    <a:pt x="4048" y="7141"/>
                    <a:pt x="3305" y="10746"/>
                  </a:cubicBezTo>
                  <a:lnTo>
                    <a:pt x="3305" y="10746"/>
                  </a:ln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-3000416" y="-1148117"/>
              <a:ext cx="186896" cy="505977"/>
            </a:xfrm>
            <a:custGeom>
              <a:avLst/>
              <a:gdLst/>
              <a:ahLst/>
              <a:cxnLst/>
              <a:rect l="l" t="t" r="r" b="b"/>
              <a:pathLst>
                <a:path w="4048" h="10959" extrusionOk="0">
                  <a:moveTo>
                    <a:pt x="1" y="1"/>
                  </a:moveTo>
                  <a:cubicBezTo>
                    <a:pt x="1185" y="1167"/>
                    <a:pt x="3235" y="3606"/>
                    <a:pt x="2351" y="5745"/>
                  </a:cubicBezTo>
                  <a:cubicBezTo>
                    <a:pt x="2068" y="6469"/>
                    <a:pt x="1909" y="6911"/>
                    <a:pt x="1768" y="7212"/>
                  </a:cubicBezTo>
                  <a:cubicBezTo>
                    <a:pt x="2210" y="7424"/>
                    <a:pt x="3747" y="8608"/>
                    <a:pt x="3093" y="10958"/>
                  </a:cubicBezTo>
                  <a:cubicBezTo>
                    <a:pt x="3164" y="10888"/>
                    <a:pt x="3235" y="10817"/>
                    <a:pt x="3305" y="10746"/>
                  </a:cubicBez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-3328564" y="1574814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-3328564" y="1703721"/>
              <a:ext cx="230942" cy="44923"/>
            </a:xfrm>
            <a:custGeom>
              <a:avLst/>
              <a:gdLst/>
              <a:ahLst/>
              <a:cxnLst/>
              <a:rect l="l" t="t" r="r" b="b"/>
              <a:pathLst>
                <a:path w="5002" h="973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lnTo>
                    <a:pt x="0" y="531"/>
                  </a:lnTo>
                  <a:cubicBezTo>
                    <a:pt x="0" y="743"/>
                    <a:pt x="212" y="972"/>
                    <a:pt x="442" y="972"/>
                  </a:cubicBezTo>
                  <a:lnTo>
                    <a:pt x="4560" y="972"/>
                  </a:lnTo>
                  <a:cubicBezTo>
                    <a:pt x="4790" y="972"/>
                    <a:pt x="5002" y="743"/>
                    <a:pt x="5002" y="531"/>
                  </a:cubicBezTo>
                  <a:lnTo>
                    <a:pt x="5002" y="442"/>
                  </a:ln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-3328564" y="183673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-3328564" y="195913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-3328564" y="2088041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-3328564" y="2217780"/>
              <a:ext cx="230942" cy="40860"/>
            </a:xfrm>
            <a:custGeom>
              <a:avLst/>
              <a:gdLst/>
              <a:ahLst/>
              <a:cxnLst/>
              <a:rect l="l" t="t" r="r" b="b"/>
              <a:pathLst>
                <a:path w="5002" h="885" extrusionOk="0">
                  <a:moveTo>
                    <a:pt x="442" y="0"/>
                  </a:moveTo>
                  <a:cubicBezTo>
                    <a:pt x="212" y="0"/>
                    <a:pt x="0" y="213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213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-3328564" y="145241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1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141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-3383230" y="260765"/>
              <a:ext cx="360680" cy="209242"/>
            </a:xfrm>
            <a:custGeom>
              <a:avLst/>
              <a:gdLst/>
              <a:ahLst/>
              <a:cxnLst/>
              <a:rect l="l" t="t" r="r" b="b"/>
              <a:pathLst>
                <a:path w="7812" h="4532" extrusionOk="0">
                  <a:moveTo>
                    <a:pt x="614" y="0"/>
                  </a:moveTo>
                  <a:cubicBezTo>
                    <a:pt x="363" y="0"/>
                    <a:pt x="180" y="67"/>
                    <a:pt x="159" y="255"/>
                  </a:cubicBezTo>
                  <a:cubicBezTo>
                    <a:pt x="0" y="997"/>
                    <a:pt x="159" y="2022"/>
                    <a:pt x="1396" y="2835"/>
                  </a:cubicBezTo>
                  <a:cubicBezTo>
                    <a:pt x="2651" y="3648"/>
                    <a:pt x="2881" y="3860"/>
                    <a:pt x="3394" y="4231"/>
                  </a:cubicBezTo>
                  <a:lnTo>
                    <a:pt x="3835" y="4532"/>
                  </a:lnTo>
                  <a:lnTo>
                    <a:pt x="4047" y="4532"/>
                  </a:lnTo>
                  <a:lnTo>
                    <a:pt x="4489" y="4231"/>
                  </a:lnTo>
                  <a:cubicBezTo>
                    <a:pt x="4931" y="3860"/>
                    <a:pt x="5161" y="3648"/>
                    <a:pt x="6486" y="2835"/>
                  </a:cubicBezTo>
                  <a:cubicBezTo>
                    <a:pt x="7741" y="2022"/>
                    <a:pt x="7812" y="997"/>
                    <a:pt x="7741" y="255"/>
                  </a:cubicBezTo>
                  <a:cubicBezTo>
                    <a:pt x="7695" y="67"/>
                    <a:pt x="7500" y="0"/>
                    <a:pt x="7245" y="0"/>
                  </a:cubicBezTo>
                  <a:cubicBezTo>
                    <a:pt x="6609" y="0"/>
                    <a:pt x="5603" y="414"/>
                    <a:pt x="5603" y="414"/>
                  </a:cubicBezTo>
                  <a:lnTo>
                    <a:pt x="2280" y="414"/>
                  </a:lnTo>
                  <a:cubicBezTo>
                    <a:pt x="2280" y="414"/>
                    <a:pt x="1237" y="0"/>
                    <a:pt x="61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-2914048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14695" y="0"/>
                  </a:moveTo>
                  <a:cubicBezTo>
                    <a:pt x="14364" y="0"/>
                    <a:pt x="13948" y="130"/>
                    <a:pt x="13414" y="434"/>
                  </a:cubicBezTo>
                  <a:cubicBezTo>
                    <a:pt x="11346" y="1548"/>
                    <a:pt x="5090" y="3386"/>
                    <a:pt x="3977" y="3898"/>
                  </a:cubicBezTo>
                  <a:cubicBezTo>
                    <a:pt x="3977" y="3898"/>
                    <a:pt x="955" y="3898"/>
                    <a:pt x="513" y="5524"/>
                  </a:cubicBezTo>
                  <a:cubicBezTo>
                    <a:pt x="0" y="7150"/>
                    <a:pt x="4931" y="20476"/>
                    <a:pt x="3765" y="22013"/>
                  </a:cubicBezTo>
                  <a:cubicBezTo>
                    <a:pt x="3845" y="22088"/>
                    <a:pt x="3958" y="22124"/>
                    <a:pt x="4094" y="22124"/>
                  </a:cubicBezTo>
                  <a:cubicBezTo>
                    <a:pt x="5449" y="22124"/>
                    <a:pt x="9134" y="18489"/>
                    <a:pt x="6999" y="11922"/>
                  </a:cubicBezTo>
                  <a:cubicBezTo>
                    <a:pt x="7670" y="8034"/>
                    <a:pt x="16790" y="3527"/>
                    <a:pt x="16277" y="2131"/>
                  </a:cubicBezTo>
                  <a:cubicBezTo>
                    <a:pt x="15898" y="1046"/>
                    <a:pt x="15635" y="0"/>
                    <a:pt x="14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-2131554" y="1874412"/>
              <a:ext cx="423841" cy="1169486"/>
            </a:xfrm>
            <a:custGeom>
              <a:avLst/>
              <a:gdLst/>
              <a:ahLst/>
              <a:cxnLst/>
              <a:rect l="l" t="t" r="r" b="b"/>
              <a:pathLst>
                <a:path w="9180" h="25330" extrusionOk="0">
                  <a:moveTo>
                    <a:pt x="1270" y="1"/>
                  </a:moveTo>
                  <a:cubicBezTo>
                    <a:pt x="1024" y="1"/>
                    <a:pt x="803" y="120"/>
                    <a:pt x="655" y="439"/>
                  </a:cubicBezTo>
                  <a:cubicBezTo>
                    <a:pt x="1" y="1694"/>
                    <a:pt x="655" y="1022"/>
                    <a:pt x="1980" y="3814"/>
                  </a:cubicBezTo>
                  <a:cubicBezTo>
                    <a:pt x="3376" y="6625"/>
                    <a:pt x="3677" y="9717"/>
                    <a:pt x="4331" y="13535"/>
                  </a:cubicBezTo>
                  <a:cubicBezTo>
                    <a:pt x="4932" y="17370"/>
                    <a:pt x="5886" y="23856"/>
                    <a:pt x="7423" y="25252"/>
                  </a:cubicBezTo>
                  <a:cubicBezTo>
                    <a:pt x="7814" y="25299"/>
                    <a:pt x="8149" y="25330"/>
                    <a:pt x="8412" y="25330"/>
                  </a:cubicBezTo>
                  <a:cubicBezTo>
                    <a:pt x="8945" y="25330"/>
                    <a:pt x="9180" y="25201"/>
                    <a:pt x="8979" y="24810"/>
                  </a:cubicBezTo>
                  <a:cubicBezTo>
                    <a:pt x="8608" y="24139"/>
                    <a:pt x="8466" y="23856"/>
                    <a:pt x="8024" y="23255"/>
                  </a:cubicBezTo>
                  <a:cubicBezTo>
                    <a:pt x="7583" y="22601"/>
                    <a:pt x="6328" y="17228"/>
                    <a:pt x="5886" y="14136"/>
                  </a:cubicBezTo>
                  <a:cubicBezTo>
                    <a:pt x="5373" y="11043"/>
                    <a:pt x="5585" y="10000"/>
                    <a:pt x="4631" y="7349"/>
                  </a:cubicBezTo>
                  <a:cubicBezTo>
                    <a:pt x="3677" y="4787"/>
                    <a:pt x="4048" y="1976"/>
                    <a:pt x="2935" y="1022"/>
                  </a:cubicBezTo>
                  <a:cubicBezTo>
                    <a:pt x="2935" y="1022"/>
                    <a:pt x="1992" y="1"/>
                    <a:pt x="12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-2046693" y="1860561"/>
              <a:ext cx="448819" cy="1184722"/>
            </a:xfrm>
            <a:custGeom>
              <a:avLst/>
              <a:gdLst/>
              <a:ahLst/>
              <a:cxnLst/>
              <a:rect l="l" t="t" r="r" b="b"/>
              <a:pathLst>
                <a:path w="9721" h="25660" extrusionOk="0">
                  <a:moveTo>
                    <a:pt x="1860" y="1"/>
                  </a:moveTo>
                  <a:cubicBezTo>
                    <a:pt x="1415" y="1"/>
                    <a:pt x="950" y="120"/>
                    <a:pt x="814" y="580"/>
                  </a:cubicBezTo>
                  <a:cubicBezTo>
                    <a:pt x="513" y="1552"/>
                    <a:pt x="1" y="1835"/>
                    <a:pt x="814" y="3231"/>
                  </a:cubicBezTo>
                  <a:cubicBezTo>
                    <a:pt x="1538" y="4556"/>
                    <a:pt x="4631" y="10601"/>
                    <a:pt x="5585" y="14436"/>
                  </a:cubicBezTo>
                  <a:cubicBezTo>
                    <a:pt x="6469" y="18341"/>
                    <a:pt x="6628" y="25252"/>
                    <a:pt x="7282" y="25552"/>
                  </a:cubicBezTo>
                  <a:cubicBezTo>
                    <a:pt x="7423" y="25622"/>
                    <a:pt x="7614" y="25660"/>
                    <a:pt x="7828" y="25660"/>
                  </a:cubicBezTo>
                  <a:cubicBezTo>
                    <a:pt x="8526" y="25660"/>
                    <a:pt x="9454" y="25258"/>
                    <a:pt x="9562" y="24297"/>
                  </a:cubicBezTo>
                  <a:cubicBezTo>
                    <a:pt x="9721" y="23042"/>
                    <a:pt x="8325" y="20904"/>
                    <a:pt x="7724" y="18624"/>
                  </a:cubicBezTo>
                  <a:cubicBezTo>
                    <a:pt x="7141" y="16274"/>
                    <a:pt x="4932" y="6765"/>
                    <a:pt x="3747" y="4415"/>
                  </a:cubicBezTo>
                  <a:cubicBezTo>
                    <a:pt x="2493" y="2135"/>
                    <a:pt x="2793" y="138"/>
                    <a:pt x="2793" y="138"/>
                  </a:cubicBezTo>
                  <a:cubicBezTo>
                    <a:pt x="2793" y="138"/>
                    <a:pt x="2338" y="1"/>
                    <a:pt x="1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-2373071" y="408233"/>
              <a:ext cx="490372" cy="1474116"/>
            </a:xfrm>
            <a:custGeom>
              <a:avLst/>
              <a:gdLst/>
              <a:ahLst/>
              <a:cxnLst/>
              <a:rect l="l" t="t" r="r" b="b"/>
              <a:pathLst>
                <a:path w="10621" h="31928" extrusionOk="0">
                  <a:moveTo>
                    <a:pt x="2052" y="0"/>
                  </a:moveTo>
                  <a:cubicBezTo>
                    <a:pt x="1528" y="0"/>
                    <a:pt x="1055" y="189"/>
                    <a:pt x="814" y="754"/>
                  </a:cubicBezTo>
                  <a:cubicBezTo>
                    <a:pt x="1" y="2433"/>
                    <a:pt x="283" y="3105"/>
                    <a:pt x="1980" y="4501"/>
                  </a:cubicBezTo>
                  <a:cubicBezTo>
                    <a:pt x="3818" y="6198"/>
                    <a:pt x="6469" y="25126"/>
                    <a:pt x="5515" y="27547"/>
                  </a:cubicBezTo>
                  <a:cubicBezTo>
                    <a:pt x="4631" y="30056"/>
                    <a:pt x="3535" y="31082"/>
                    <a:pt x="4790" y="31753"/>
                  </a:cubicBezTo>
                  <a:cubicBezTo>
                    <a:pt x="5037" y="31879"/>
                    <a:pt x="5218" y="31928"/>
                    <a:pt x="5367" y="31928"/>
                  </a:cubicBezTo>
                  <a:cubicBezTo>
                    <a:pt x="5656" y="31928"/>
                    <a:pt x="5824" y="31746"/>
                    <a:pt x="6115" y="31594"/>
                  </a:cubicBezTo>
                  <a:cubicBezTo>
                    <a:pt x="6348" y="31420"/>
                    <a:pt x="6689" y="31293"/>
                    <a:pt x="7294" y="31293"/>
                  </a:cubicBezTo>
                  <a:cubicBezTo>
                    <a:pt x="7425" y="31293"/>
                    <a:pt x="7567" y="31299"/>
                    <a:pt x="7724" y="31311"/>
                  </a:cubicBezTo>
                  <a:cubicBezTo>
                    <a:pt x="8777" y="31386"/>
                    <a:pt x="9580" y="31667"/>
                    <a:pt x="10049" y="31667"/>
                  </a:cubicBezTo>
                  <a:cubicBezTo>
                    <a:pt x="10469" y="31667"/>
                    <a:pt x="10621" y="31441"/>
                    <a:pt x="10445" y="30640"/>
                  </a:cubicBezTo>
                  <a:cubicBezTo>
                    <a:pt x="10163" y="28943"/>
                    <a:pt x="7441" y="24684"/>
                    <a:pt x="6911" y="21874"/>
                  </a:cubicBezTo>
                  <a:cubicBezTo>
                    <a:pt x="6469" y="19081"/>
                    <a:pt x="5515" y="4643"/>
                    <a:pt x="5744" y="3847"/>
                  </a:cubicBezTo>
                  <a:cubicBezTo>
                    <a:pt x="5886" y="3105"/>
                    <a:pt x="7211" y="2663"/>
                    <a:pt x="6328" y="1550"/>
                  </a:cubicBezTo>
                  <a:cubicBezTo>
                    <a:pt x="6328" y="1550"/>
                    <a:pt x="6190" y="552"/>
                    <a:pt x="5213" y="552"/>
                  </a:cubicBezTo>
                  <a:cubicBezTo>
                    <a:pt x="4977" y="552"/>
                    <a:pt x="4692" y="610"/>
                    <a:pt x="4348" y="754"/>
                  </a:cubicBezTo>
                  <a:cubicBezTo>
                    <a:pt x="4348" y="754"/>
                    <a:pt x="3099" y="0"/>
                    <a:pt x="2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-1850054" y="3060662"/>
              <a:ext cx="346875" cy="214413"/>
            </a:xfrm>
            <a:custGeom>
              <a:avLst/>
              <a:gdLst/>
              <a:ahLst/>
              <a:cxnLst/>
              <a:rect l="l" t="t" r="r" b="b"/>
              <a:pathLst>
                <a:path w="7513" h="4644" extrusionOk="0">
                  <a:moveTo>
                    <a:pt x="743" y="1"/>
                  </a:moveTo>
                  <a:cubicBezTo>
                    <a:pt x="160" y="955"/>
                    <a:pt x="1" y="3977"/>
                    <a:pt x="743" y="4490"/>
                  </a:cubicBezTo>
                  <a:cubicBezTo>
                    <a:pt x="940" y="4597"/>
                    <a:pt x="1223" y="4644"/>
                    <a:pt x="1557" y="4644"/>
                  </a:cubicBezTo>
                  <a:cubicBezTo>
                    <a:pt x="2601" y="4644"/>
                    <a:pt x="4140" y="4186"/>
                    <a:pt x="5091" y="3677"/>
                  </a:cubicBezTo>
                  <a:cubicBezTo>
                    <a:pt x="6346" y="3094"/>
                    <a:pt x="6929" y="1839"/>
                    <a:pt x="7229" y="1397"/>
                  </a:cubicBezTo>
                  <a:cubicBezTo>
                    <a:pt x="7512" y="955"/>
                    <a:pt x="5674" y="1"/>
                    <a:pt x="567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-1533418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742" y="0"/>
                  </a:moveTo>
                  <a:cubicBezTo>
                    <a:pt x="742" y="0"/>
                    <a:pt x="0" y="813"/>
                    <a:pt x="301" y="1326"/>
                  </a:cubicBezTo>
                  <a:cubicBezTo>
                    <a:pt x="496" y="1865"/>
                    <a:pt x="1959" y="4168"/>
                    <a:pt x="2474" y="4168"/>
                  </a:cubicBezTo>
                  <a:cubicBezTo>
                    <a:pt x="2516" y="4168"/>
                    <a:pt x="2552" y="4152"/>
                    <a:pt x="2580" y="4118"/>
                  </a:cubicBezTo>
                  <a:cubicBezTo>
                    <a:pt x="2952" y="3676"/>
                    <a:pt x="3022" y="3235"/>
                    <a:pt x="2952" y="2722"/>
                  </a:cubicBezTo>
                  <a:cubicBezTo>
                    <a:pt x="2792" y="2280"/>
                    <a:pt x="742" y="0"/>
                    <a:pt x="7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-1417577" y="3274476"/>
              <a:ext cx="123089" cy="229557"/>
            </a:xfrm>
            <a:custGeom>
              <a:avLst/>
              <a:gdLst/>
              <a:ahLst/>
              <a:cxnLst/>
              <a:rect l="l" t="t" r="r" b="b"/>
              <a:pathLst>
                <a:path w="2666" h="4972" extrusionOk="0">
                  <a:moveTo>
                    <a:pt x="884" y="0"/>
                  </a:moveTo>
                  <a:cubicBezTo>
                    <a:pt x="884" y="0"/>
                    <a:pt x="1" y="530"/>
                    <a:pt x="213" y="972"/>
                  </a:cubicBezTo>
                  <a:cubicBezTo>
                    <a:pt x="354" y="1485"/>
                    <a:pt x="1909" y="3765"/>
                    <a:pt x="2121" y="4790"/>
                  </a:cubicBezTo>
                  <a:cubicBezTo>
                    <a:pt x="2204" y="4916"/>
                    <a:pt x="2277" y="4971"/>
                    <a:pt x="2339" y="4971"/>
                  </a:cubicBezTo>
                  <a:cubicBezTo>
                    <a:pt x="2607" y="4971"/>
                    <a:pt x="2666" y="3927"/>
                    <a:pt x="2422" y="3022"/>
                  </a:cubicBezTo>
                  <a:cubicBezTo>
                    <a:pt x="2121" y="1856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-1601150" y="3220595"/>
              <a:ext cx="159148" cy="319081"/>
            </a:xfrm>
            <a:custGeom>
              <a:avLst/>
              <a:gdLst/>
              <a:ahLst/>
              <a:cxnLst/>
              <a:rect l="l" t="t" r="r" b="b"/>
              <a:pathLst>
                <a:path w="3447" h="6911" extrusionOk="0">
                  <a:moveTo>
                    <a:pt x="955" y="1"/>
                  </a:moveTo>
                  <a:cubicBezTo>
                    <a:pt x="955" y="1"/>
                    <a:pt x="0" y="71"/>
                    <a:pt x="354" y="1167"/>
                  </a:cubicBezTo>
                  <a:cubicBezTo>
                    <a:pt x="796" y="2210"/>
                    <a:pt x="2421" y="6911"/>
                    <a:pt x="2793" y="6911"/>
                  </a:cubicBezTo>
                  <a:cubicBezTo>
                    <a:pt x="3164" y="6911"/>
                    <a:pt x="3447" y="6628"/>
                    <a:pt x="3376" y="6257"/>
                  </a:cubicBezTo>
                  <a:cubicBezTo>
                    <a:pt x="3305" y="5886"/>
                    <a:pt x="1167" y="71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-1462454" y="3555514"/>
              <a:ext cx="109377" cy="166720"/>
            </a:xfrm>
            <a:custGeom>
              <a:avLst/>
              <a:gdLst/>
              <a:ahLst/>
              <a:cxnLst/>
              <a:rect l="l" t="t" r="r" b="b"/>
              <a:pathLst>
                <a:path w="2369" h="3611" extrusionOk="0">
                  <a:moveTo>
                    <a:pt x="456" y="0"/>
                  </a:moveTo>
                  <a:cubicBezTo>
                    <a:pt x="171" y="0"/>
                    <a:pt x="1" y="328"/>
                    <a:pt x="1" y="328"/>
                  </a:cubicBezTo>
                  <a:cubicBezTo>
                    <a:pt x="1" y="328"/>
                    <a:pt x="1114" y="3050"/>
                    <a:pt x="1114" y="3421"/>
                  </a:cubicBezTo>
                  <a:cubicBezTo>
                    <a:pt x="1114" y="3558"/>
                    <a:pt x="1163" y="3610"/>
                    <a:pt x="1242" y="3610"/>
                  </a:cubicBezTo>
                  <a:cubicBezTo>
                    <a:pt x="1418" y="3610"/>
                    <a:pt x="1741" y="3350"/>
                    <a:pt x="1998" y="3192"/>
                  </a:cubicBezTo>
                  <a:cubicBezTo>
                    <a:pt x="2369" y="2979"/>
                    <a:pt x="973" y="258"/>
                    <a:pt x="602" y="28"/>
                  </a:cubicBezTo>
                  <a:cubicBezTo>
                    <a:pt x="550" y="9"/>
                    <a:pt x="502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-1397170" y="3713462"/>
              <a:ext cx="77566" cy="106930"/>
            </a:xfrm>
            <a:custGeom>
              <a:avLst/>
              <a:gdLst/>
              <a:ahLst/>
              <a:cxnLst/>
              <a:rect l="l" t="t" r="r" b="b"/>
              <a:pathLst>
                <a:path w="1680" h="2316" extrusionOk="0">
                  <a:moveTo>
                    <a:pt x="884" y="0"/>
                  </a:moveTo>
                  <a:cubicBezTo>
                    <a:pt x="884" y="0"/>
                    <a:pt x="1" y="442"/>
                    <a:pt x="71" y="654"/>
                  </a:cubicBezTo>
                  <a:cubicBezTo>
                    <a:pt x="136" y="865"/>
                    <a:pt x="768" y="2316"/>
                    <a:pt x="1145" y="2316"/>
                  </a:cubicBezTo>
                  <a:cubicBezTo>
                    <a:pt x="1178" y="2316"/>
                    <a:pt x="1209" y="2304"/>
                    <a:pt x="1238" y="2280"/>
                  </a:cubicBezTo>
                  <a:cubicBezTo>
                    <a:pt x="1679" y="1980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-1655077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904" y="0"/>
                  </a:moveTo>
                  <a:cubicBezTo>
                    <a:pt x="735" y="0"/>
                    <a:pt x="0" y="55"/>
                    <a:pt x="126" y="1026"/>
                  </a:cubicBezTo>
                  <a:cubicBezTo>
                    <a:pt x="285" y="2210"/>
                    <a:pt x="797" y="7141"/>
                    <a:pt x="1168" y="7212"/>
                  </a:cubicBezTo>
                  <a:cubicBezTo>
                    <a:pt x="1219" y="7224"/>
                    <a:pt x="1271" y="7230"/>
                    <a:pt x="1322" y="7230"/>
                  </a:cubicBezTo>
                  <a:cubicBezTo>
                    <a:pt x="1621" y="7230"/>
                    <a:pt x="1893" y="7016"/>
                    <a:pt x="1893" y="6699"/>
                  </a:cubicBezTo>
                  <a:cubicBezTo>
                    <a:pt x="1893" y="6257"/>
                    <a:pt x="1080" y="142"/>
                    <a:pt x="939" y="1"/>
                  </a:cubicBezTo>
                  <a:cubicBezTo>
                    <a:pt x="939" y="1"/>
                    <a:pt x="926" y="0"/>
                    <a:pt x="90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-1597918" y="3602792"/>
              <a:ext cx="81675" cy="189158"/>
            </a:xfrm>
            <a:custGeom>
              <a:avLst/>
              <a:gdLst/>
              <a:ahLst/>
              <a:cxnLst/>
              <a:rect l="l" t="t" r="r" b="b"/>
              <a:pathLst>
                <a:path w="1769" h="4097" extrusionOk="0">
                  <a:moveTo>
                    <a:pt x="361" y="0"/>
                  </a:moveTo>
                  <a:cubicBezTo>
                    <a:pt x="144" y="0"/>
                    <a:pt x="1" y="188"/>
                    <a:pt x="1" y="188"/>
                  </a:cubicBezTo>
                  <a:cubicBezTo>
                    <a:pt x="1" y="188"/>
                    <a:pt x="372" y="3422"/>
                    <a:pt x="284" y="3864"/>
                  </a:cubicBezTo>
                  <a:cubicBezTo>
                    <a:pt x="257" y="4034"/>
                    <a:pt x="339" y="4097"/>
                    <a:pt x="476" y="4097"/>
                  </a:cubicBezTo>
                  <a:cubicBezTo>
                    <a:pt x="695" y="4097"/>
                    <a:pt x="1054" y="3935"/>
                    <a:pt x="1326" y="3793"/>
                  </a:cubicBezTo>
                  <a:cubicBezTo>
                    <a:pt x="1768" y="3652"/>
                    <a:pt x="1026" y="330"/>
                    <a:pt x="655" y="117"/>
                  </a:cubicBezTo>
                  <a:cubicBezTo>
                    <a:pt x="548" y="31"/>
                    <a:pt x="448" y="0"/>
                    <a:pt x="36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-1574233" y="3795044"/>
              <a:ext cx="61221" cy="116672"/>
            </a:xfrm>
            <a:custGeom>
              <a:avLst/>
              <a:gdLst/>
              <a:ahLst/>
              <a:cxnLst/>
              <a:rect l="l" t="t" r="r" b="b"/>
              <a:pathLst>
                <a:path w="1326" h="2527" extrusionOk="0">
                  <a:moveTo>
                    <a:pt x="1026" y="1"/>
                  </a:moveTo>
                  <a:cubicBezTo>
                    <a:pt x="1025" y="1"/>
                    <a:pt x="0" y="213"/>
                    <a:pt x="0" y="442"/>
                  </a:cubicBezTo>
                  <a:cubicBezTo>
                    <a:pt x="68" y="728"/>
                    <a:pt x="405" y="2526"/>
                    <a:pt x="818" y="2526"/>
                  </a:cubicBezTo>
                  <a:cubicBezTo>
                    <a:pt x="840" y="2526"/>
                    <a:pt x="862" y="2521"/>
                    <a:pt x="884" y="2510"/>
                  </a:cubicBezTo>
                  <a:cubicBezTo>
                    <a:pt x="1326" y="2280"/>
                    <a:pt x="1026" y="1"/>
                    <a:pt x="102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-1743955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985" y="1"/>
                  </a:moveTo>
                  <a:cubicBezTo>
                    <a:pt x="726" y="1"/>
                    <a:pt x="283" y="116"/>
                    <a:pt x="283" y="904"/>
                  </a:cubicBezTo>
                  <a:cubicBezTo>
                    <a:pt x="213" y="2071"/>
                    <a:pt x="0" y="7019"/>
                    <a:pt x="354" y="7160"/>
                  </a:cubicBezTo>
                  <a:cubicBezTo>
                    <a:pt x="446" y="7196"/>
                    <a:pt x="542" y="7213"/>
                    <a:pt x="635" y="7213"/>
                  </a:cubicBezTo>
                  <a:cubicBezTo>
                    <a:pt x="917" y="7213"/>
                    <a:pt x="1167" y="7051"/>
                    <a:pt x="1167" y="6719"/>
                  </a:cubicBezTo>
                  <a:cubicBezTo>
                    <a:pt x="1238" y="6348"/>
                    <a:pt x="1397" y="162"/>
                    <a:pt x="1167" y="21"/>
                  </a:cubicBezTo>
                  <a:cubicBezTo>
                    <a:pt x="1167" y="21"/>
                    <a:pt x="1091" y="1"/>
                    <a:pt x="98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-1740446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642" y="1"/>
                  </a:moveTo>
                  <a:cubicBezTo>
                    <a:pt x="443" y="1"/>
                    <a:pt x="278" y="126"/>
                    <a:pt x="278" y="126"/>
                  </a:cubicBezTo>
                  <a:cubicBezTo>
                    <a:pt x="278" y="126"/>
                    <a:pt x="207" y="3449"/>
                    <a:pt x="66" y="3820"/>
                  </a:cubicBezTo>
                  <a:cubicBezTo>
                    <a:pt x="1" y="4023"/>
                    <a:pt x="104" y="4084"/>
                    <a:pt x="277" y="4084"/>
                  </a:cubicBezTo>
                  <a:cubicBezTo>
                    <a:pt x="481" y="4084"/>
                    <a:pt x="781" y="4000"/>
                    <a:pt x="1020" y="3961"/>
                  </a:cubicBezTo>
                  <a:cubicBezTo>
                    <a:pt x="1533" y="3891"/>
                    <a:pt x="1321" y="427"/>
                    <a:pt x="950" y="126"/>
                  </a:cubicBezTo>
                  <a:cubicBezTo>
                    <a:pt x="849" y="32"/>
                    <a:pt x="741" y="1"/>
                    <a:pt x="6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-1734028" y="3795044"/>
              <a:ext cx="51295" cy="112239"/>
            </a:xfrm>
            <a:custGeom>
              <a:avLst/>
              <a:gdLst/>
              <a:ahLst/>
              <a:cxnLst/>
              <a:rect l="l" t="t" r="r" b="b"/>
              <a:pathLst>
                <a:path w="1111" h="2431" extrusionOk="0">
                  <a:moveTo>
                    <a:pt x="1111" y="1"/>
                  </a:moveTo>
                  <a:cubicBezTo>
                    <a:pt x="1111" y="1"/>
                    <a:pt x="68" y="1"/>
                    <a:pt x="68" y="301"/>
                  </a:cubicBezTo>
                  <a:cubicBezTo>
                    <a:pt x="0" y="573"/>
                    <a:pt x="63" y="2431"/>
                    <a:pt x="524" y="2431"/>
                  </a:cubicBezTo>
                  <a:cubicBezTo>
                    <a:pt x="542" y="2431"/>
                    <a:pt x="561" y="2428"/>
                    <a:pt x="581" y="2422"/>
                  </a:cubicBezTo>
                  <a:cubicBezTo>
                    <a:pt x="1111" y="2280"/>
                    <a:pt x="1111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-1863074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1762" y="1"/>
                  </a:moveTo>
                  <a:cubicBezTo>
                    <a:pt x="1541" y="1"/>
                    <a:pt x="1259" y="126"/>
                    <a:pt x="1167" y="720"/>
                  </a:cubicBezTo>
                  <a:cubicBezTo>
                    <a:pt x="955" y="1675"/>
                    <a:pt x="0" y="6022"/>
                    <a:pt x="283" y="6181"/>
                  </a:cubicBezTo>
                  <a:cubicBezTo>
                    <a:pt x="382" y="6228"/>
                    <a:pt x="488" y="6251"/>
                    <a:pt x="592" y="6251"/>
                  </a:cubicBezTo>
                  <a:cubicBezTo>
                    <a:pt x="803" y="6251"/>
                    <a:pt x="1001" y="6153"/>
                    <a:pt x="1096" y="5952"/>
                  </a:cubicBezTo>
                  <a:cubicBezTo>
                    <a:pt x="1167" y="5580"/>
                    <a:pt x="2209" y="278"/>
                    <a:pt x="2050" y="66"/>
                  </a:cubicBezTo>
                  <a:cubicBezTo>
                    <a:pt x="2050" y="66"/>
                    <a:pt x="1922" y="1"/>
                    <a:pt x="176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-1897932" y="3567425"/>
              <a:ext cx="78951" cy="163442"/>
            </a:xfrm>
            <a:custGeom>
              <a:avLst/>
              <a:gdLst/>
              <a:ahLst/>
              <a:cxnLst/>
              <a:rect l="l" t="t" r="r" b="b"/>
              <a:pathLst>
                <a:path w="1710" h="3540" extrusionOk="0">
                  <a:moveTo>
                    <a:pt x="1148" y="0"/>
                  </a:moveTo>
                  <a:cubicBezTo>
                    <a:pt x="1010" y="0"/>
                    <a:pt x="897" y="70"/>
                    <a:pt x="897" y="70"/>
                  </a:cubicBezTo>
                  <a:cubicBezTo>
                    <a:pt x="897" y="70"/>
                    <a:pt x="313" y="2934"/>
                    <a:pt x="154" y="3234"/>
                  </a:cubicBezTo>
                  <a:cubicBezTo>
                    <a:pt x="1" y="3503"/>
                    <a:pt x="301" y="3540"/>
                    <a:pt x="620" y="3540"/>
                  </a:cubicBezTo>
                  <a:cubicBezTo>
                    <a:pt x="741" y="3540"/>
                    <a:pt x="865" y="3534"/>
                    <a:pt x="967" y="3534"/>
                  </a:cubicBezTo>
                  <a:cubicBezTo>
                    <a:pt x="1409" y="3464"/>
                    <a:pt x="1710" y="512"/>
                    <a:pt x="1480" y="212"/>
                  </a:cubicBezTo>
                  <a:cubicBezTo>
                    <a:pt x="1385" y="46"/>
                    <a:pt x="1259" y="0"/>
                    <a:pt x="114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-1906659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1000" y="1"/>
                  </a:moveTo>
                  <a:cubicBezTo>
                    <a:pt x="716" y="1"/>
                    <a:pt x="343" y="28"/>
                    <a:pt x="343" y="170"/>
                  </a:cubicBezTo>
                  <a:cubicBezTo>
                    <a:pt x="274" y="378"/>
                    <a:pt x="1" y="2081"/>
                    <a:pt x="473" y="2081"/>
                  </a:cubicBezTo>
                  <a:cubicBezTo>
                    <a:pt x="483" y="2081"/>
                    <a:pt x="492" y="2080"/>
                    <a:pt x="502" y="2079"/>
                  </a:cubicBezTo>
                  <a:cubicBezTo>
                    <a:pt x="944" y="2008"/>
                    <a:pt x="1315" y="11"/>
                    <a:pt x="1315" y="11"/>
                  </a:cubicBezTo>
                  <a:cubicBezTo>
                    <a:pt x="1315" y="11"/>
                    <a:pt x="1174" y="1"/>
                    <a:pt x="100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-2209859" y="1591943"/>
              <a:ext cx="102036" cy="288886"/>
            </a:xfrm>
            <a:custGeom>
              <a:avLst/>
              <a:gdLst/>
              <a:ahLst/>
              <a:cxnLst/>
              <a:rect l="l" t="t" r="r" b="b"/>
              <a:pathLst>
                <a:path w="2210" h="6257" extrusionOk="0">
                  <a:moveTo>
                    <a:pt x="2209" y="0"/>
                  </a:moveTo>
                  <a:cubicBezTo>
                    <a:pt x="2209" y="884"/>
                    <a:pt x="2139" y="1626"/>
                    <a:pt x="1980" y="1909"/>
                  </a:cubicBezTo>
                  <a:cubicBezTo>
                    <a:pt x="1096" y="4418"/>
                    <a:pt x="0" y="5444"/>
                    <a:pt x="1255" y="6115"/>
                  </a:cubicBezTo>
                  <a:cubicBezTo>
                    <a:pt x="1396" y="6186"/>
                    <a:pt x="1467" y="6186"/>
                    <a:pt x="1538" y="6256"/>
                  </a:cubicBezTo>
                  <a:cubicBezTo>
                    <a:pt x="1467" y="6186"/>
                    <a:pt x="1396" y="6186"/>
                    <a:pt x="1255" y="6115"/>
                  </a:cubicBezTo>
                  <a:cubicBezTo>
                    <a:pt x="0" y="5444"/>
                    <a:pt x="1096" y="4418"/>
                    <a:pt x="1980" y="1909"/>
                  </a:cubicBezTo>
                  <a:cubicBezTo>
                    <a:pt x="2139" y="1626"/>
                    <a:pt x="2209" y="884"/>
                    <a:pt x="2209" y="0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-2363026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955" y="1"/>
                  </a:moveTo>
                  <a:cubicBezTo>
                    <a:pt x="725" y="160"/>
                    <a:pt x="584" y="301"/>
                    <a:pt x="443" y="601"/>
                  </a:cubicBezTo>
                  <a:cubicBezTo>
                    <a:pt x="142" y="1185"/>
                    <a:pt x="1" y="1627"/>
                    <a:pt x="1" y="2068"/>
                  </a:cubicBezTo>
                  <a:cubicBezTo>
                    <a:pt x="1" y="2811"/>
                    <a:pt x="513" y="3394"/>
                    <a:pt x="1609" y="4348"/>
                  </a:cubicBezTo>
                  <a:cubicBezTo>
                    <a:pt x="3235" y="5744"/>
                    <a:pt x="5373" y="19883"/>
                    <a:pt x="5373" y="25485"/>
                  </a:cubicBezTo>
                  <a:cubicBezTo>
                    <a:pt x="5373" y="26369"/>
                    <a:pt x="5303" y="27111"/>
                    <a:pt x="5144" y="27394"/>
                  </a:cubicBezTo>
                  <a:cubicBezTo>
                    <a:pt x="4260" y="29903"/>
                    <a:pt x="3164" y="30929"/>
                    <a:pt x="4419" y="31600"/>
                  </a:cubicBezTo>
                  <a:cubicBezTo>
                    <a:pt x="4560" y="31671"/>
                    <a:pt x="4631" y="31671"/>
                    <a:pt x="4702" y="31741"/>
                  </a:cubicBezTo>
                  <a:lnTo>
                    <a:pt x="5002" y="31741"/>
                  </a:lnTo>
                  <a:cubicBezTo>
                    <a:pt x="5144" y="31741"/>
                    <a:pt x="5214" y="31741"/>
                    <a:pt x="5373" y="31671"/>
                  </a:cubicBezTo>
                  <a:cubicBezTo>
                    <a:pt x="4931" y="30204"/>
                    <a:pt x="5744" y="27995"/>
                    <a:pt x="6186" y="27394"/>
                  </a:cubicBezTo>
                  <a:cubicBezTo>
                    <a:pt x="6769" y="26581"/>
                    <a:pt x="5002" y="10905"/>
                    <a:pt x="4861" y="9509"/>
                  </a:cubicBezTo>
                  <a:cubicBezTo>
                    <a:pt x="4631" y="8113"/>
                    <a:pt x="4260" y="4790"/>
                    <a:pt x="2281" y="3252"/>
                  </a:cubicBezTo>
                  <a:cubicBezTo>
                    <a:pt x="1026" y="2210"/>
                    <a:pt x="884" y="814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-3220064" y="346596"/>
              <a:ext cx="710787" cy="1554636"/>
            </a:xfrm>
            <a:custGeom>
              <a:avLst/>
              <a:gdLst/>
              <a:ahLst/>
              <a:cxnLst/>
              <a:rect l="l" t="t" r="r" b="b"/>
              <a:pathLst>
                <a:path w="15395" h="33672" extrusionOk="0">
                  <a:moveTo>
                    <a:pt x="5091" y="24976"/>
                  </a:moveTo>
                  <a:lnTo>
                    <a:pt x="5091" y="24976"/>
                  </a:lnTo>
                  <a:cubicBezTo>
                    <a:pt x="6367" y="25590"/>
                    <a:pt x="8263" y="26322"/>
                    <a:pt x="9929" y="26322"/>
                  </a:cubicBezTo>
                  <a:cubicBezTo>
                    <a:pt x="10086" y="26322"/>
                    <a:pt x="10241" y="26315"/>
                    <a:pt x="10393" y="26302"/>
                  </a:cubicBezTo>
                  <a:cubicBezTo>
                    <a:pt x="11647" y="26231"/>
                    <a:pt x="12531" y="25860"/>
                    <a:pt x="13185" y="25347"/>
                  </a:cubicBezTo>
                  <a:lnTo>
                    <a:pt x="13185" y="25347"/>
                  </a:lnTo>
                  <a:cubicBezTo>
                    <a:pt x="12814" y="26160"/>
                    <a:pt x="12089" y="27344"/>
                    <a:pt x="10605" y="28069"/>
                  </a:cubicBezTo>
                  <a:cubicBezTo>
                    <a:pt x="10345" y="28189"/>
                    <a:pt x="10073" y="28243"/>
                    <a:pt x="9795" y="28243"/>
                  </a:cubicBezTo>
                  <a:cubicBezTo>
                    <a:pt x="8184" y="28243"/>
                    <a:pt x="6342" y="26423"/>
                    <a:pt x="5091" y="24976"/>
                  </a:cubicBezTo>
                  <a:close/>
                  <a:moveTo>
                    <a:pt x="13857" y="26832"/>
                  </a:moveTo>
                  <a:cubicBezTo>
                    <a:pt x="13698" y="28511"/>
                    <a:pt x="12602" y="30137"/>
                    <a:pt x="10393" y="30720"/>
                  </a:cubicBezTo>
                  <a:cubicBezTo>
                    <a:pt x="10288" y="30747"/>
                    <a:pt x="10179" y="30759"/>
                    <a:pt x="10068" y="30759"/>
                  </a:cubicBezTo>
                  <a:cubicBezTo>
                    <a:pt x="8924" y="30759"/>
                    <a:pt x="7473" y="29409"/>
                    <a:pt x="6346" y="27928"/>
                  </a:cubicBezTo>
                  <a:lnTo>
                    <a:pt x="6346" y="27928"/>
                  </a:lnTo>
                  <a:cubicBezTo>
                    <a:pt x="7229" y="28811"/>
                    <a:pt x="8466" y="29394"/>
                    <a:pt x="10163" y="29483"/>
                  </a:cubicBezTo>
                  <a:cubicBezTo>
                    <a:pt x="10208" y="29485"/>
                    <a:pt x="10252" y="29485"/>
                    <a:pt x="10296" y="29485"/>
                  </a:cubicBezTo>
                  <a:cubicBezTo>
                    <a:pt x="12058" y="29485"/>
                    <a:pt x="13201" y="28125"/>
                    <a:pt x="13857" y="26832"/>
                  </a:cubicBezTo>
                  <a:close/>
                  <a:moveTo>
                    <a:pt x="4861" y="27998"/>
                  </a:moveTo>
                  <a:lnTo>
                    <a:pt x="4861" y="27998"/>
                  </a:lnTo>
                  <a:cubicBezTo>
                    <a:pt x="6116" y="29624"/>
                    <a:pt x="7671" y="31091"/>
                    <a:pt x="9438" y="31692"/>
                  </a:cubicBezTo>
                  <a:cubicBezTo>
                    <a:pt x="9751" y="31788"/>
                    <a:pt x="10046" y="31832"/>
                    <a:pt x="10325" y="31832"/>
                  </a:cubicBezTo>
                  <a:cubicBezTo>
                    <a:pt x="11942" y="31832"/>
                    <a:pt x="13028" y="30363"/>
                    <a:pt x="13857" y="29112"/>
                  </a:cubicBezTo>
                  <a:lnTo>
                    <a:pt x="13857" y="29112"/>
                  </a:lnTo>
                  <a:cubicBezTo>
                    <a:pt x="13556" y="30366"/>
                    <a:pt x="12885" y="32134"/>
                    <a:pt x="10835" y="32576"/>
                  </a:cubicBezTo>
                  <a:cubicBezTo>
                    <a:pt x="10661" y="32613"/>
                    <a:pt x="10487" y="32631"/>
                    <a:pt x="10314" y="32631"/>
                  </a:cubicBezTo>
                  <a:cubicBezTo>
                    <a:pt x="8128" y="32631"/>
                    <a:pt x="6024" y="29783"/>
                    <a:pt x="4861" y="27998"/>
                  </a:cubicBezTo>
                  <a:close/>
                  <a:moveTo>
                    <a:pt x="8580" y="1"/>
                  </a:moveTo>
                  <a:cubicBezTo>
                    <a:pt x="8429" y="1"/>
                    <a:pt x="8272" y="9"/>
                    <a:pt x="8113" y="22"/>
                  </a:cubicBezTo>
                  <a:cubicBezTo>
                    <a:pt x="8325" y="3857"/>
                    <a:pt x="1" y="5978"/>
                    <a:pt x="1" y="5978"/>
                  </a:cubicBezTo>
                  <a:cubicBezTo>
                    <a:pt x="1" y="5978"/>
                    <a:pt x="443" y="7232"/>
                    <a:pt x="301" y="7603"/>
                  </a:cubicBezTo>
                  <a:cubicBezTo>
                    <a:pt x="5091" y="6861"/>
                    <a:pt x="7812" y="4369"/>
                    <a:pt x="9138" y="2602"/>
                  </a:cubicBezTo>
                  <a:cubicBezTo>
                    <a:pt x="9721" y="2973"/>
                    <a:pt x="10675" y="3627"/>
                    <a:pt x="10534" y="4210"/>
                  </a:cubicBezTo>
                  <a:cubicBezTo>
                    <a:pt x="8767" y="8187"/>
                    <a:pt x="72" y="8858"/>
                    <a:pt x="72" y="8858"/>
                  </a:cubicBezTo>
                  <a:cubicBezTo>
                    <a:pt x="72" y="8858"/>
                    <a:pt x="602" y="10484"/>
                    <a:pt x="72" y="10626"/>
                  </a:cubicBezTo>
                  <a:cubicBezTo>
                    <a:pt x="1839" y="10484"/>
                    <a:pt x="5974" y="9813"/>
                    <a:pt x="8184" y="8558"/>
                  </a:cubicBezTo>
                  <a:cubicBezTo>
                    <a:pt x="9509" y="7745"/>
                    <a:pt x="10675" y="6791"/>
                    <a:pt x="11347" y="5765"/>
                  </a:cubicBezTo>
                  <a:cubicBezTo>
                    <a:pt x="11559" y="6278"/>
                    <a:pt x="11718" y="7020"/>
                    <a:pt x="11559" y="7975"/>
                  </a:cubicBezTo>
                  <a:cubicBezTo>
                    <a:pt x="11206" y="9813"/>
                    <a:pt x="7512" y="12022"/>
                    <a:pt x="6699" y="12092"/>
                  </a:cubicBezTo>
                  <a:cubicBezTo>
                    <a:pt x="6434" y="12145"/>
                    <a:pt x="5668" y="12163"/>
                    <a:pt x="4765" y="12163"/>
                  </a:cubicBezTo>
                  <a:cubicBezTo>
                    <a:pt x="2958" y="12163"/>
                    <a:pt x="602" y="12092"/>
                    <a:pt x="602" y="12092"/>
                  </a:cubicBezTo>
                  <a:lnTo>
                    <a:pt x="443" y="13789"/>
                  </a:lnTo>
                  <a:cubicBezTo>
                    <a:pt x="443" y="13789"/>
                    <a:pt x="2507" y="14071"/>
                    <a:pt x="4360" y="14071"/>
                  </a:cubicBezTo>
                  <a:cubicBezTo>
                    <a:pt x="5174" y="14071"/>
                    <a:pt x="5947" y="14016"/>
                    <a:pt x="6487" y="13860"/>
                  </a:cubicBezTo>
                  <a:cubicBezTo>
                    <a:pt x="8184" y="13418"/>
                    <a:pt x="10163" y="12464"/>
                    <a:pt x="11559" y="11209"/>
                  </a:cubicBezTo>
                  <a:cubicBezTo>
                    <a:pt x="11860" y="10926"/>
                    <a:pt x="12089" y="10696"/>
                    <a:pt x="12301" y="10396"/>
                  </a:cubicBezTo>
                  <a:lnTo>
                    <a:pt x="12301" y="10396"/>
                  </a:lnTo>
                  <a:cubicBezTo>
                    <a:pt x="12231" y="11439"/>
                    <a:pt x="12001" y="12764"/>
                    <a:pt x="11418" y="14019"/>
                  </a:cubicBezTo>
                  <a:cubicBezTo>
                    <a:pt x="10393" y="16228"/>
                    <a:pt x="8113" y="16228"/>
                    <a:pt x="5974" y="16299"/>
                  </a:cubicBezTo>
                  <a:cubicBezTo>
                    <a:pt x="5903" y="16304"/>
                    <a:pt x="5830" y="16306"/>
                    <a:pt x="5756" y="16306"/>
                  </a:cubicBezTo>
                  <a:cubicBezTo>
                    <a:pt x="3672" y="16306"/>
                    <a:pt x="443" y="14461"/>
                    <a:pt x="443" y="14461"/>
                  </a:cubicBezTo>
                  <a:lnTo>
                    <a:pt x="443" y="14461"/>
                  </a:lnTo>
                  <a:lnTo>
                    <a:pt x="602" y="15998"/>
                  </a:lnTo>
                  <a:cubicBezTo>
                    <a:pt x="602" y="15998"/>
                    <a:pt x="2281" y="16811"/>
                    <a:pt x="3323" y="17394"/>
                  </a:cubicBezTo>
                  <a:cubicBezTo>
                    <a:pt x="3916" y="17691"/>
                    <a:pt x="5154" y="17940"/>
                    <a:pt x="6533" y="17940"/>
                  </a:cubicBezTo>
                  <a:cubicBezTo>
                    <a:pt x="7538" y="17940"/>
                    <a:pt x="8619" y="17808"/>
                    <a:pt x="9580" y="17465"/>
                  </a:cubicBezTo>
                  <a:cubicBezTo>
                    <a:pt x="11347" y="16882"/>
                    <a:pt x="12743" y="15344"/>
                    <a:pt x="13415" y="14090"/>
                  </a:cubicBezTo>
                  <a:lnTo>
                    <a:pt x="13415" y="14090"/>
                  </a:lnTo>
                  <a:cubicBezTo>
                    <a:pt x="14811" y="17253"/>
                    <a:pt x="12160" y="19462"/>
                    <a:pt x="10393" y="20416"/>
                  </a:cubicBezTo>
                  <a:cubicBezTo>
                    <a:pt x="10158" y="20529"/>
                    <a:pt x="9828" y="20578"/>
                    <a:pt x="9430" y="20578"/>
                  </a:cubicBezTo>
                  <a:cubicBezTo>
                    <a:pt x="6706" y="20578"/>
                    <a:pt x="814" y="18278"/>
                    <a:pt x="814" y="18278"/>
                  </a:cubicBezTo>
                  <a:lnTo>
                    <a:pt x="443" y="19462"/>
                  </a:lnTo>
                  <a:cubicBezTo>
                    <a:pt x="443" y="19462"/>
                    <a:pt x="2652" y="20116"/>
                    <a:pt x="3465" y="20487"/>
                  </a:cubicBezTo>
                  <a:cubicBezTo>
                    <a:pt x="4141" y="20796"/>
                    <a:pt x="5931" y="21973"/>
                    <a:pt x="8763" y="21973"/>
                  </a:cubicBezTo>
                  <a:cubicBezTo>
                    <a:pt x="9335" y="21973"/>
                    <a:pt x="9949" y="21925"/>
                    <a:pt x="10605" y="21813"/>
                  </a:cubicBezTo>
                  <a:cubicBezTo>
                    <a:pt x="12001" y="21530"/>
                    <a:pt x="12973" y="20929"/>
                    <a:pt x="13627" y="20204"/>
                  </a:cubicBezTo>
                  <a:lnTo>
                    <a:pt x="13627" y="20204"/>
                  </a:lnTo>
                  <a:cubicBezTo>
                    <a:pt x="14740" y="22184"/>
                    <a:pt x="12743" y="23739"/>
                    <a:pt x="11206" y="24534"/>
                  </a:cubicBezTo>
                  <a:cubicBezTo>
                    <a:pt x="10782" y="24787"/>
                    <a:pt x="10225" y="24894"/>
                    <a:pt x="9605" y="24894"/>
                  </a:cubicBezTo>
                  <a:cubicBezTo>
                    <a:pt x="7846" y="24894"/>
                    <a:pt x="5588" y="24032"/>
                    <a:pt x="4490" y="23209"/>
                  </a:cubicBezTo>
                  <a:cubicBezTo>
                    <a:pt x="3023" y="22042"/>
                    <a:pt x="673" y="20858"/>
                    <a:pt x="673" y="20858"/>
                  </a:cubicBezTo>
                  <a:lnTo>
                    <a:pt x="301" y="22626"/>
                  </a:lnTo>
                  <a:cubicBezTo>
                    <a:pt x="301" y="22626"/>
                    <a:pt x="955" y="22926"/>
                    <a:pt x="1698" y="23368"/>
                  </a:cubicBezTo>
                  <a:cubicBezTo>
                    <a:pt x="2069" y="23880"/>
                    <a:pt x="2581" y="24693"/>
                    <a:pt x="3164" y="25648"/>
                  </a:cubicBezTo>
                  <a:cubicBezTo>
                    <a:pt x="4048" y="30066"/>
                    <a:pt x="7141" y="33671"/>
                    <a:pt x="10605" y="33671"/>
                  </a:cubicBezTo>
                  <a:cubicBezTo>
                    <a:pt x="14210" y="33671"/>
                    <a:pt x="14440" y="30366"/>
                    <a:pt x="14652" y="28882"/>
                  </a:cubicBezTo>
                  <a:cubicBezTo>
                    <a:pt x="14811" y="27928"/>
                    <a:pt x="14652" y="26973"/>
                    <a:pt x="14511" y="26390"/>
                  </a:cubicBezTo>
                  <a:cubicBezTo>
                    <a:pt x="14511" y="26019"/>
                    <a:pt x="14440" y="25648"/>
                    <a:pt x="14440" y="25347"/>
                  </a:cubicBezTo>
                  <a:cubicBezTo>
                    <a:pt x="14581" y="24623"/>
                    <a:pt x="14652" y="23880"/>
                    <a:pt x="14581" y="23368"/>
                  </a:cubicBezTo>
                  <a:cubicBezTo>
                    <a:pt x="14581" y="23297"/>
                    <a:pt x="14652" y="23209"/>
                    <a:pt x="14652" y="23209"/>
                  </a:cubicBezTo>
                  <a:cubicBezTo>
                    <a:pt x="15394" y="21442"/>
                    <a:pt x="14652" y="18879"/>
                    <a:pt x="14581" y="18508"/>
                  </a:cubicBezTo>
                  <a:cubicBezTo>
                    <a:pt x="14882" y="17394"/>
                    <a:pt x="14952" y="16299"/>
                    <a:pt x="14882" y="15256"/>
                  </a:cubicBezTo>
                  <a:cubicBezTo>
                    <a:pt x="14811" y="13718"/>
                    <a:pt x="14369" y="12905"/>
                    <a:pt x="13998" y="12534"/>
                  </a:cubicBezTo>
                  <a:cubicBezTo>
                    <a:pt x="14139" y="11439"/>
                    <a:pt x="13998" y="10325"/>
                    <a:pt x="13627" y="9070"/>
                  </a:cubicBezTo>
                  <a:cubicBezTo>
                    <a:pt x="13485" y="8629"/>
                    <a:pt x="13256" y="8275"/>
                    <a:pt x="13114" y="8116"/>
                  </a:cubicBezTo>
                  <a:cubicBezTo>
                    <a:pt x="13114" y="7745"/>
                    <a:pt x="13114" y="7391"/>
                    <a:pt x="13044" y="6861"/>
                  </a:cubicBezTo>
                  <a:cubicBezTo>
                    <a:pt x="12885" y="5695"/>
                    <a:pt x="12443" y="4953"/>
                    <a:pt x="12001" y="4440"/>
                  </a:cubicBezTo>
                  <a:cubicBezTo>
                    <a:pt x="12089" y="4210"/>
                    <a:pt x="12089" y="3998"/>
                    <a:pt x="12089" y="3768"/>
                  </a:cubicBezTo>
                  <a:cubicBezTo>
                    <a:pt x="12089" y="2602"/>
                    <a:pt x="10605" y="1718"/>
                    <a:pt x="9880" y="1277"/>
                  </a:cubicBezTo>
                  <a:cubicBezTo>
                    <a:pt x="9880" y="1117"/>
                    <a:pt x="9951" y="976"/>
                    <a:pt x="9951" y="835"/>
                  </a:cubicBezTo>
                  <a:cubicBezTo>
                    <a:pt x="9821" y="169"/>
                    <a:pt x="9263" y="1"/>
                    <a:pt x="8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-4293846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2105" y="0"/>
                  </a:moveTo>
                  <a:cubicBezTo>
                    <a:pt x="1182" y="0"/>
                    <a:pt x="944" y="1046"/>
                    <a:pt x="513" y="2131"/>
                  </a:cubicBezTo>
                  <a:cubicBezTo>
                    <a:pt x="0" y="3527"/>
                    <a:pt x="9119" y="8034"/>
                    <a:pt x="9791" y="11922"/>
                  </a:cubicBezTo>
                  <a:cubicBezTo>
                    <a:pt x="7639" y="18489"/>
                    <a:pt x="11338" y="22124"/>
                    <a:pt x="12695" y="22124"/>
                  </a:cubicBezTo>
                  <a:cubicBezTo>
                    <a:pt x="12832" y="22124"/>
                    <a:pt x="12944" y="22088"/>
                    <a:pt x="13025" y="22013"/>
                  </a:cubicBezTo>
                  <a:cubicBezTo>
                    <a:pt x="11841" y="20476"/>
                    <a:pt x="16790" y="7150"/>
                    <a:pt x="16348" y="5524"/>
                  </a:cubicBezTo>
                  <a:cubicBezTo>
                    <a:pt x="15818" y="3898"/>
                    <a:pt x="12884" y="3898"/>
                    <a:pt x="12884" y="3898"/>
                  </a:cubicBezTo>
                  <a:cubicBezTo>
                    <a:pt x="11700" y="3386"/>
                    <a:pt x="5443" y="1548"/>
                    <a:pt x="3376" y="434"/>
                  </a:cubicBezTo>
                  <a:cubicBezTo>
                    <a:pt x="2841" y="130"/>
                    <a:pt x="2431" y="0"/>
                    <a:pt x="2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-4723922" y="1874412"/>
              <a:ext cx="422779" cy="1169486"/>
            </a:xfrm>
            <a:custGeom>
              <a:avLst/>
              <a:gdLst/>
              <a:ahLst/>
              <a:cxnLst/>
              <a:rect l="l" t="t" r="r" b="b"/>
              <a:pathLst>
                <a:path w="9157" h="25330" extrusionOk="0">
                  <a:moveTo>
                    <a:pt x="7909" y="1"/>
                  </a:moveTo>
                  <a:cubicBezTo>
                    <a:pt x="7156" y="1"/>
                    <a:pt x="6222" y="1022"/>
                    <a:pt x="6222" y="1022"/>
                  </a:cubicBezTo>
                  <a:cubicBezTo>
                    <a:pt x="5180" y="1976"/>
                    <a:pt x="5480" y="4787"/>
                    <a:pt x="4526" y="7349"/>
                  </a:cubicBezTo>
                  <a:cubicBezTo>
                    <a:pt x="3642" y="10000"/>
                    <a:pt x="3784" y="11043"/>
                    <a:pt x="3271" y="14136"/>
                  </a:cubicBezTo>
                  <a:cubicBezTo>
                    <a:pt x="2829" y="17228"/>
                    <a:pt x="1574" y="22601"/>
                    <a:pt x="1133" y="23255"/>
                  </a:cubicBezTo>
                  <a:cubicBezTo>
                    <a:pt x="691" y="23856"/>
                    <a:pt x="549" y="24139"/>
                    <a:pt x="249" y="24810"/>
                  </a:cubicBezTo>
                  <a:cubicBezTo>
                    <a:pt x="0" y="25201"/>
                    <a:pt x="220" y="25330"/>
                    <a:pt x="769" y="25330"/>
                  </a:cubicBezTo>
                  <a:cubicBezTo>
                    <a:pt x="1040" y="25330"/>
                    <a:pt x="1390" y="25299"/>
                    <a:pt x="1804" y="25252"/>
                  </a:cubicBezTo>
                  <a:cubicBezTo>
                    <a:pt x="3271" y="23856"/>
                    <a:pt x="4225" y="17370"/>
                    <a:pt x="4809" y="13535"/>
                  </a:cubicBezTo>
                  <a:cubicBezTo>
                    <a:pt x="5480" y="9717"/>
                    <a:pt x="5781" y="6625"/>
                    <a:pt x="7177" y="3814"/>
                  </a:cubicBezTo>
                  <a:cubicBezTo>
                    <a:pt x="8573" y="1022"/>
                    <a:pt x="9156" y="1694"/>
                    <a:pt x="8573" y="439"/>
                  </a:cubicBezTo>
                  <a:cubicBezTo>
                    <a:pt x="8402" y="120"/>
                    <a:pt x="8166" y="1"/>
                    <a:pt x="790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-4834870" y="1860561"/>
              <a:ext cx="448865" cy="1184722"/>
            </a:xfrm>
            <a:custGeom>
              <a:avLst/>
              <a:gdLst/>
              <a:ahLst/>
              <a:cxnLst/>
              <a:rect l="l" t="t" r="r" b="b"/>
              <a:pathLst>
                <a:path w="9722" h="25660" extrusionOk="0">
                  <a:moveTo>
                    <a:pt x="7862" y="1"/>
                  </a:moveTo>
                  <a:cubicBezTo>
                    <a:pt x="7384" y="1"/>
                    <a:pt x="6929" y="138"/>
                    <a:pt x="6929" y="138"/>
                  </a:cubicBezTo>
                  <a:cubicBezTo>
                    <a:pt x="6929" y="138"/>
                    <a:pt x="7212" y="2135"/>
                    <a:pt x="6045" y="4415"/>
                  </a:cubicBezTo>
                  <a:cubicBezTo>
                    <a:pt x="4790" y="6765"/>
                    <a:pt x="2652" y="16274"/>
                    <a:pt x="1998" y="18624"/>
                  </a:cubicBezTo>
                  <a:cubicBezTo>
                    <a:pt x="1397" y="20904"/>
                    <a:pt x="1" y="23042"/>
                    <a:pt x="142" y="24297"/>
                  </a:cubicBezTo>
                  <a:cubicBezTo>
                    <a:pt x="264" y="25258"/>
                    <a:pt x="1195" y="25660"/>
                    <a:pt x="1926" y="25660"/>
                  </a:cubicBezTo>
                  <a:cubicBezTo>
                    <a:pt x="2149" y="25660"/>
                    <a:pt x="2353" y="25622"/>
                    <a:pt x="2511" y="25552"/>
                  </a:cubicBezTo>
                  <a:cubicBezTo>
                    <a:pt x="3094" y="25252"/>
                    <a:pt x="3235" y="18341"/>
                    <a:pt x="4207" y="14436"/>
                  </a:cubicBezTo>
                  <a:cubicBezTo>
                    <a:pt x="5091" y="10601"/>
                    <a:pt x="8184" y="4556"/>
                    <a:pt x="8908" y="3231"/>
                  </a:cubicBezTo>
                  <a:cubicBezTo>
                    <a:pt x="9721" y="1835"/>
                    <a:pt x="9279" y="1552"/>
                    <a:pt x="8908" y="580"/>
                  </a:cubicBezTo>
                  <a:cubicBezTo>
                    <a:pt x="8772" y="120"/>
                    <a:pt x="8307" y="1"/>
                    <a:pt x="78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-4548891" y="408233"/>
              <a:ext cx="489263" cy="1474116"/>
            </a:xfrm>
            <a:custGeom>
              <a:avLst/>
              <a:gdLst/>
              <a:ahLst/>
              <a:cxnLst/>
              <a:rect l="l" t="t" r="r" b="b"/>
              <a:pathLst>
                <a:path w="10597" h="31928" extrusionOk="0">
                  <a:moveTo>
                    <a:pt x="8566" y="0"/>
                  </a:moveTo>
                  <a:cubicBezTo>
                    <a:pt x="7498" y="0"/>
                    <a:pt x="6249" y="754"/>
                    <a:pt x="6249" y="754"/>
                  </a:cubicBezTo>
                  <a:cubicBezTo>
                    <a:pt x="5905" y="610"/>
                    <a:pt x="5620" y="552"/>
                    <a:pt x="5384" y="552"/>
                  </a:cubicBezTo>
                  <a:cubicBezTo>
                    <a:pt x="4407" y="552"/>
                    <a:pt x="4269" y="1550"/>
                    <a:pt x="4269" y="1550"/>
                  </a:cubicBezTo>
                  <a:cubicBezTo>
                    <a:pt x="3386" y="2663"/>
                    <a:pt x="4782" y="3105"/>
                    <a:pt x="4923" y="3847"/>
                  </a:cubicBezTo>
                  <a:cubicBezTo>
                    <a:pt x="5082" y="4643"/>
                    <a:pt x="4110" y="19081"/>
                    <a:pt x="3669" y="21874"/>
                  </a:cubicBezTo>
                  <a:cubicBezTo>
                    <a:pt x="3227" y="24684"/>
                    <a:pt x="434" y="28943"/>
                    <a:pt x="134" y="30640"/>
                  </a:cubicBezTo>
                  <a:cubicBezTo>
                    <a:pt x="0" y="31441"/>
                    <a:pt x="159" y="31667"/>
                    <a:pt x="574" y="31667"/>
                  </a:cubicBezTo>
                  <a:cubicBezTo>
                    <a:pt x="1037" y="31667"/>
                    <a:pt x="1820" y="31386"/>
                    <a:pt x="2873" y="31311"/>
                  </a:cubicBezTo>
                  <a:cubicBezTo>
                    <a:pt x="3030" y="31299"/>
                    <a:pt x="3172" y="31293"/>
                    <a:pt x="3303" y="31293"/>
                  </a:cubicBezTo>
                  <a:cubicBezTo>
                    <a:pt x="3908" y="31293"/>
                    <a:pt x="4249" y="31420"/>
                    <a:pt x="4481" y="31594"/>
                  </a:cubicBezTo>
                  <a:cubicBezTo>
                    <a:pt x="4773" y="31746"/>
                    <a:pt x="4972" y="31928"/>
                    <a:pt x="5262" y="31928"/>
                  </a:cubicBezTo>
                  <a:cubicBezTo>
                    <a:pt x="5411" y="31928"/>
                    <a:pt x="5584" y="31879"/>
                    <a:pt x="5807" y="31753"/>
                  </a:cubicBezTo>
                  <a:cubicBezTo>
                    <a:pt x="7062" y="31082"/>
                    <a:pt x="5966" y="30056"/>
                    <a:pt x="5082" y="27547"/>
                  </a:cubicBezTo>
                  <a:cubicBezTo>
                    <a:pt x="4110" y="25126"/>
                    <a:pt x="6761" y="6198"/>
                    <a:pt x="8617" y="4501"/>
                  </a:cubicBezTo>
                  <a:cubicBezTo>
                    <a:pt x="10296" y="3105"/>
                    <a:pt x="10596" y="2433"/>
                    <a:pt x="9854" y="754"/>
                  </a:cubicBezTo>
                  <a:cubicBezTo>
                    <a:pt x="9589" y="189"/>
                    <a:pt x="9100" y="0"/>
                    <a:pt x="8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-4930303" y="3060662"/>
              <a:ext cx="346829" cy="214413"/>
            </a:xfrm>
            <a:custGeom>
              <a:avLst/>
              <a:gdLst/>
              <a:ahLst/>
              <a:cxnLst/>
              <a:rect l="l" t="t" r="r" b="b"/>
              <a:pathLst>
                <a:path w="7512" h="4644" extrusionOk="0">
                  <a:moveTo>
                    <a:pt x="1856" y="1"/>
                  </a:moveTo>
                  <a:cubicBezTo>
                    <a:pt x="1856" y="1"/>
                    <a:pt x="0" y="955"/>
                    <a:pt x="301" y="1397"/>
                  </a:cubicBezTo>
                  <a:cubicBezTo>
                    <a:pt x="601" y="1839"/>
                    <a:pt x="1255" y="3094"/>
                    <a:pt x="2439" y="3677"/>
                  </a:cubicBezTo>
                  <a:cubicBezTo>
                    <a:pt x="3390" y="4186"/>
                    <a:pt x="4929" y="4644"/>
                    <a:pt x="5973" y="4644"/>
                  </a:cubicBezTo>
                  <a:cubicBezTo>
                    <a:pt x="6306" y="4644"/>
                    <a:pt x="6590" y="4597"/>
                    <a:pt x="6787" y="4490"/>
                  </a:cubicBezTo>
                  <a:cubicBezTo>
                    <a:pt x="7511" y="3977"/>
                    <a:pt x="7370" y="955"/>
                    <a:pt x="678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-5038850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2281" y="0"/>
                  </a:moveTo>
                  <a:cubicBezTo>
                    <a:pt x="2281" y="0"/>
                    <a:pt x="230" y="2280"/>
                    <a:pt x="71" y="2722"/>
                  </a:cubicBezTo>
                  <a:cubicBezTo>
                    <a:pt x="1" y="3235"/>
                    <a:pt x="71" y="3676"/>
                    <a:pt x="443" y="4118"/>
                  </a:cubicBezTo>
                  <a:cubicBezTo>
                    <a:pt x="471" y="4152"/>
                    <a:pt x="507" y="4168"/>
                    <a:pt x="549" y="4168"/>
                  </a:cubicBezTo>
                  <a:cubicBezTo>
                    <a:pt x="1064" y="4168"/>
                    <a:pt x="2532" y="1865"/>
                    <a:pt x="2793" y="1326"/>
                  </a:cubicBezTo>
                  <a:cubicBezTo>
                    <a:pt x="3023" y="813"/>
                    <a:pt x="2281" y="0"/>
                    <a:pt x="228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-5138254" y="3274476"/>
              <a:ext cx="123135" cy="229557"/>
            </a:xfrm>
            <a:custGeom>
              <a:avLst/>
              <a:gdLst/>
              <a:ahLst/>
              <a:cxnLst/>
              <a:rect l="l" t="t" r="r" b="b"/>
              <a:pathLst>
                <a:path w="2667" h="4972" extrusionOk="0">
                  <a:moveTo>
                    <a:pt x="1783" y="0"/>
                  </a:moveTo>
                  <a:cubicBezTo>
                    <a:pt x="1783" y="0"/>
                    <a:pt x="528" y="1856"/>
                    <a:pt x="245" y="3022"/>
                  </a:cubicBezTo>
                  <a:cubicBezTo>
                    <a:pt x="1" y="3927"/>
                    <a:pt x="48" y="4971"/>
                    <a:pt x="312" y="4971"/>
                  </a:cubicBezTo>
                  <a:cubicBezTo>
                    <a:pt x="373" y="4971"/>
                    <a:pt x="445" y="4916"/>
                    <a:pt x="528" y="4790"/>
                  </a:cubicBezTo>
                  <a:cubicBezTo>
                    <a:pt x="828" y="3765"/>
                    <a:pt x="2383" y="1485"/>
                    <a:pt x="2525" y="972"/>
                  </a:cubicBezTo>
                  <a:cubicBezTo>
                    <a:pt x="2666" y="530"/>
                    <a:pt x="1783" y="0"/>
                    <a:pt x="178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-4991525" y="3220595"/>
              <a:ext cx="159979" cy="319081"/>
            </a:xfrm>
            <a:custGeom>
              <a:avLst/>
              <a:gdLst/>
              <a:ahLst/>
              <a:cxnLst/>
              <a:rect l="l" t="t" r="r" b="b"/>
              <a:pathLst>
                <a:path w="3465" h="6911" extrusionOk="0">
                  <a:moveTo>
                    <a:pt x="2581" y="1"/>
                  </a:moveTo>
                  <a:cubicBezTo>
                    <a:pt x="2298" y="71"/>
                    <a:pt x="160" y="5886"/>
                    <a:pt x="89" y="6257"/>
                  </a:cubicBezTo>
                  <a:cubicBezTo>
                    <a:pt x="1" y="6628"/>
                    <a:pt x="301" y="6911"/>
                    <a:pt x="672" y="6911"/>
                  </a:cubicBezTo>
                  <a:cubicBezTo>
                    <a:pt x="1114" y="6911"/>
                    <a:pt x="2740" y="2210"/>
                    <a:pt x="3094" y="1167"/>
                  </a:cubicBezTo>
                  <a:cubicBezTo>
                    <a:pt x="3465" y="71"/>
                    <a:pt x="2581" y="1"/>
                    <a:pt x="258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-5079618" y="3555514"/>
              <a:ext cx="108546" cy="166720"/>
            </a:xfrm>
            <a:custGeom>
              <a:avLst/>
              <a:gdLst/>
              <a:ahLst/>
              <a:cxnLst/>
              <a:rect l="l" t="t" r="r" b="b"/>
              <a:pathLst>
                <a:path w="2351" h="3611" extrusionOk="0">
                  <a:moveTo>
                    <a:pt x="1912" y="0"/>
                  </a:moveTo>
                  <a:cubicBezTo>
                    <a:pt x="1867" y="0"/>
                    <a:pt x="1819" y="9"/>
                    <a:pt x="1767" y="28"/>
                  </a:cubicBezTo>
                  <a:cubicBezTo>
                    <a:pt x="1396" y="258"/>
                    <a:pt x="0" y="2979"/>
                    <a:pt x="371" y="3192"/>
                  </a:cubicBezTo>
                  <a:cubicBezTo>
                    <a:pt x="628" y="3350"/>
                    <a:pt x="985" y="3610"/>
                    <a:pt x="1182" y="3610"/>
                  </a:cubicBezTo>
                  <a:cubicBezTo>
                    <a:pt x="1270" y="3610"/>
                    <a:pt x="1326" y="3558"/>
                    <a:pt x="1326" y="3421"/>
                  </a:cubicBezTo>
                  <a:cubicBezTo>
                    <a:pt x="1326" y="3050"/>
                    <a:pt x="2351" y="328"/>
                    <a:pt x="2351" y="328"/>
                  </a:cubicBezTo>
                  <a:cubicBezTo>
                    <a:pt x="2351" y="328"/>
                    <a:pt x="2193" y="0"/>
                    <a:pt x="191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-5113923" y="3713462"/>
              <a:ext cx="78397" cy="106930"/>
            </a:xfrm>
            <a:custGeom>
              <a:avLst/>
              <a:gdLst/>
              <a:ahLst/>
              <a:cxnLst/>
              <a:rect l="l" t="t" r="r" b="b"/>
              <a:pathLst>
                <a:path w="1698" h="2316" extrusionOk="0">
                  <a:moveTo>
                    <a:pt x="814" y="0"/>
                  </a:moveTo>
                  <a:cubicBezTo>
                    <a:pt x="814" y="0"/>
                    <a:pt x="1" y="1980"/>
                    <a:pt x="443" y="2280"/>
                  </a:cubicBezTo>
                  <a:cubicBezTo>
                    <a:pt x="473" y="2304"/>
                    <a:pt x="505" y="2316"/>
                    <a:pt x="539" y="2316"/>
                  </a:cubicBezTo>
                  <a:cubicBezTo>
                    <a:pt x="929" y="2316"/>
                    <a:pt x="1562" y="865"/>
                    <a:pt x="1627" y="654"/>
                  </a:cubicBezTo>
                  <a:cubicBezTo>
                    <a:pt x="1697" y="442"/>
                    <a:pt x="814" y="0"/>
                    <a:pt x="81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-4865019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1057" y="0"/>
                  </a:moveTo>
                  <a:cubicBezTo>
                    <a:pt x="1037" y="0"/>
                    <a:pt x="1025" y="1"/>
                    <a:pt x="1025" y="1"/>
                  </a:cubicBezTo>
                  <a:cubicBezTo>
                    <a:pt x="795" y="142"/>
                    <a:pt x="0" y="6257"/>
                    <a:pt x="0" y="6699"/>
                  </a:cubicBezTo>
                  <a:cubicBezTo>
                    <a:pt x="0" y="7016"/>
                    <a:pt x="259" y="7230"/>
                    <a:pt x="566" y="7230"/>
                  </a:cubicBezTo>
                  <a:cubicBezTo>
                    <a:pt x="618" y="7230"/>
                    <a:pt x="671" y="7224"/>
                    <a:pt x="725" y="7212"/>
                  </a:cubicBezTo>
                  <a:cubicBezTo>
                    <a:pt x="1096" y="7141"/>
                    <a:pt x="1608" y="2210"/>
                    <a:pt x="1767" y="1026"/>
                  </a:cubicBezTo>
                  <a:cubicBezTo>
                    <a:pt x="1893" y="55"/>
                    <a:pt x="1214" y="0"/>
                    <a:pt x="105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-4916452" y="3602792"/>
              <a:ext cx="81629" cy="189158"/>
            </a:xfrm>
            <a:custGeom>
              <a:avLst/>
              <a:gdLst/>
              <a:ahLst/>
              <a:cxnLst/>
              <a:rect l="l" t="t" r="r" b="b"/>
              <a:pathLst>
                <a:path w="1768" h="4097" extrusionOk="0">
                  <a:moveTo>
                    <a:pt x="1400" y="0"/>
                  </a:moveTo>
                  <a:cubicBezTo>
                    <a:pt x="1313" y="0"/>
                    <a:pt x="1216" y="31"/>
                    <a:pt x="1114" y="117"/>
                  </a:cubicBezTo>
                  <a:cubicBezTo>
                    <a:pt x="743" y="330"/>
                    <a:pt x="1" y="3652"/>
                    <a:pt x="442" y="3793"/>
                  </a:cubicBezTo>
                  <a:cubicBezTo>
                    <a:pt x="758" y="3935"/>
                    <a:pt x="1107" y="4097"/>
                    <a:pt x="1308" y="4097"/>
                  </a:cubicBezTo>
                  <a:cubicBezTo>
                    <a:pt x="1434" y="4097"/>
                    <a:pt x="1501" y="4034"/>
                    <a:pt x="1468" y="3864"/>
                  </a:cubicBezTo>
                  <a:cubicBezTo>
                    <a:pt x="1397" y="3422"/>
                    <a:pt x="1768" y="188"/>
                    <a:pt x="1768" y="188"/>
                  </a:cubicBezTo>
                  <a:cubicBezTo>
                    <a:pt x="1768" y="188"/>
                    <a:pt x="1616" y="0"/>
                    <a:pt x="140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-4919730" y="3795044"/>
              <a:ext cx="61268" cy="116672"/>
            </a:xfrm>
            <a:custGeom>
              <a:avLst/>
              <a:gdLst/>
              <a:ahLst/>
              <a:cxnLst/>
              <a:rect l="l" t="t" r="r" b="b"/>
              <a:pathLst>
                <a:path w="1327" h="2527" extrusionOk="0">
                  <a:moveTo>
                    <a:pt x="301" y="1"/>
                  </a:moveTo>
                  <a:cubicBezTo>
                    <a:pt x="301" y="1"/>
                    <a:pt x="1" y="2280"/>
                    <a:pt x="443" y="2510"/>
                  </a:cubicBezTo>
                  <a:cubicBezTo>
                    <a:pt x="469" y="2521"/>
                    <a:pt x="494" y="2526"/>
                    <a:pt x="520" y="2526"/>
                  </a:cubicBezTo>
                  <a:cubicBezTo>
                    <a:pt x="992" y="2526"/>
                    <a:pt x="1326" y="728"/>
                    <a:pt x="1326" y="442"/>
                  </a:cubicBezTo>
                  <a:cubicBezTo>
                    <a:pt x="1326" y="213"/>
                    <a:pt x="302" y="1"/>
                    <a:pt x="30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-4753240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414" y="1"/>
                  </a:moveTo>
                  <a:cubicBezTo>
                    <a:pt x="305" y="1"/>
                    <a:pt x="230" y="21"/>
                    <a:pt x="230" y="21"/>
                  </a:cubicBezTo>
                  <a:cubicBezTo>
                    <a:pt x="0" y="162"/>
                    <a:pt x="142" y="6348"/>
                    <a:pt x="230" y="6719"/>
                  </a:cubicBezTo>
                  <a:cubicBezTo>
                    <a:pt x="283" y="7051"/>
                    <a:pt x="506" y="7213"/>
                    <a:pt x="764" y="7213"/>
                  </a:cubicBezTo>
                  <a:cubicBezTo>
                    <a:pt x="849" y="7213"/>
                    <a:pt x="938" y="7196"/>
                    <a:pt x="1025" y="7160"/>
                  </a:cubicBezTo>
                  <a:cubicBezTo>
                    <a:pt x="1396" y="7019"/>
                    <a:pt x="1184" y="2071"/>
                    <a:pt x="1184" y="904"/>
                  </a:cubicBezTo>
                  <a:cubicBezTo>
                    <a:pt x="1134" y="116"/>
                    <a:pt x="677" y="1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-4763029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886" y="1"/>
                  </a:moveTo>
                  <a:cubicBezTo>
                    <a:pt x="790" y="1"/>
                    <a:pt x="684" y="32"/>
                    <a:pt x="583" y="126"/>
                  </a:cubicBezTo>
                  <a:cubicBezTo>
                    <a:pt x="283" y="427"/>
                    <a:pt x="0" y="3891"/>
                    <a:pt x="513" y="3961"/>
                  </a:cubicBezTo>
                  <a:cubicBezTo>
                    <a:pt x="751" y="4000"/>
                    <a:pt x="1052" y="4084"/>
                    <a:pt x="1256" y="4084"/>
                  </a:cubicBezTo>
                  <a:cubicBezTo>
                    <a:pt x="1429" y="4084"/>
                    <a:pt x="1532" y="4023"/>
                    <a:pt x="1467" y="3820"/>
                  </a:cubicBezTo>
                  <a:cubicBezTo>
                    <a:pt x="1326" y="3449"/>
                    <a:pt x="1237" y="126"/>
                    <a:pt x="1237" y="126"/>
                  </a:cubicBezTo>
                  <a:cubicBezTo>
                    <a:pt x="1237" y="126"/>
                    <a:pt x="1080" y="1"/>
                    <a:pt x="88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-4750009" y="3795044"/>
              <a:ext cx="51480" cy="112239"/>
            </a:xfrm>
            <a:custGeom>
              <a:avLst/>
              <a:gdLst/>
              <a:ahLst/>
              <a:cxnLst/>
              <a:rect l="l" t="t" r="r" b="b"/>
              <a:pathLst>
                <a:path w="1115" h="2431" extrusionOk="0">
                  <a:moveTo>
                    <a:pt x="1" y="1"/>
                  </a:moveTo>
                  <a:cubicBezTo>
                    <a:pt x="1" y="1"/>
                    <a:pt x="1" y="2280"/>
                    <a:pt x="513" y="2422"/>
                  </a:cubicBezTo>
                  <a:cubicBezTo>
                    <a:pt x="534" y="2428"/>
                    <a:pt x="553" y="2431"/>
                    <a:pt x="572" y="2431"/>
                  </a:cubicBezTo>
                  <a:cubicBezTo>
                    <a:pt x="1049" y="2431"/>
                    <a:pt x="1114" y="573"/>
                    <a:pt x="1114" y="301"/>
                  </a:cubicBezTo>
                  <a:cubicBezTo>
                    <a:pt x="1044" y="1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-4671658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442" y="1"/>
                  </a:moveTo>
                  <a:cubicBezTo>
                    <a:pt x="273" y="1"/>
                    <a:pt x="142" y="66"/>
                    <a:pt x="142" y="66"/>
                  </a:cubicBezTo>
                  <a:cubicBezTo>
                    <a:pt x="1" y="278"/>
                    <a:pt x="1026" y="5580"/>
                    <a:pt x="1185" y="5952"/>
                  </a:cubicBezTo>
                  <a:cubicBezTo>
                    <a:pt x="1232" y="6153"/>
                    <a:pt x="1415" y="6251"/>
                    <a:pt x="1615" y="6251"/>
                  </a:cubicBezTo>
                  <a:cubicBezTo>
                    <a:pt x="1714" y="6251"/>
                    <a:pt x="1816" y="6228"/>
                    <a:pt x="1909" y="6181"/>
                  </a:cubicBezTo>
                  <a:cubicBezTo>
                    <a:pt x="2210" y="6022"/>
                    <a:pt x="1255" y="1675"/>
                    <a:pt x="1114" y="720"/>
                  </a:cubicBezTo>
                  <a:cubicBezTo>
                    <a:pt x="981" y="126"/>
                    <a:pt x="675" y="1"/>
                    <a:pt x="4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-4613714" y="3567425"/>
              <a:ext cx="78720" cy="163442"/>
            </a:xfrm>
            <a:custGeom>
              <a:avLst/>
              <a:gdLst/>
              <a:ahLst/>
              <a:cxnLst/>
              <a:rect l="l" t="t" r="r" b="b"/>
              <a:pathLst>
                <a:path w="1705" h="3540" extrusionOk="0">
                  <a:moveTo>
                    <a:pt x="559" y="0"/>
                  </a:moveTo>
                  <a:cubicBezTo>
                    <a:pt x="446" y="0"/>
                    <a:pt x="315" y="46"/>
                    <a:pt x="212" y="212"/>
                  </a:cubicBezTo>
                  <a:cubicBezTo>
                    <a:pt x="0" y="512"/>
                    <a:pt x="301" y="3464"/>
                    <a:pt x="743" y="3534"/>
                  </a:cubicBezTo>
                  <a:cubicBezTo>
                    <a:pt x="865" y="3534"/>
                    <a:pt x="997" y="3540"/>
                    <a:pt x="1121" y="3540"/>
                  </a:cubicBezTo>
                  <a:cubicBezTo>
                    <a:pt x="1444" y="3540"/>
                    <a:pt x="1704" y="3503"/>
                    <a:pt x="1538" y="3234"/>
                  </a:cubicBezTo>
                  <a:cubicBezTo>
                    <a:pt x="1397" y="2934"/>
                    <a:pt x="813" y="70"/>
                    <a:pt x="813" y="70"/>
                  </a:cubicBezTo>
                  <a:cubicBezTo>
                    <a:pt x="813" y="70"/>
                    <a:pt x="700" y="0"/>
                    <a:pt x="55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-4586797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315" y="1"/>
                  </a:moveTo>
                  <a:cubicBezTo>
                    <a:pt x="139" y="1"/>
                    <a:pt x="1" y="11"/>
                    <a:pt x="1" y="11"/>
                  </a:cubicBezTo>
                  <a:cubicBezTo>
                    <a:pt x="1" y="11"/>
                    <a:pt x="372" y="2008"/>
                    <a:pt x="884" y="2079"/>
                  </a:cubicBezTo>
                  <a:cubicBezTo>
                    <a:pt x="893" y="2080"/>
                    <a:pt x="901" y="2081"/>
                    <a:pt x="909" y="2081"/>
                  </a:cubicBezTo>
                  <a:cubicBezTo>
                    <a:pt x="1315" y="2081"/>
                    <a:pt x="1043" y="378"/>
                    <a:pt x="1043" y="170"/>
                  </a:cubicBezTo>
                  <a:cubicBezTo>
                    <a:pt x="989" y="28"/>
                    <a:pt x="602" y="1"/>
                    <a:pt x="3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-4382242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5815" y="1"/>
                  </a:moveTo>
                  <a:cubicBezTo>
                    <a:pt x="5886" y="814"/>
                    <a:pt x="5744" y="2210"/>
                    <a:pt x="4489" y="3252"/>
                  </a:cubicBezTo>
                  <a:cubicBezTo>
                    <a:pt x="2510" y="4790"/>
                    <a:pt x="2139" y="8113"/>
                    <a:pt x="1909" y="9509"/>
                  </a:cubicBezTo>
                  <a:cubicBezTo>
                    <a:pt x="1768" y="10905"/>
                    <a:pt x="0" y="26581"/>
                    <a:pt x="584" y="27394"/>
                  </a:cubicBezTo>
                  <a:cubicBezTo>
                    <a:pt x="1025" y="27995"/>
                    <a:pt x="1838" y="30204"/>
                    <a:pt x="1397" y="31671"/>
                  </a:cubicBezTo>
                  <a:cubicBezTo>
                    <a:pt x="1538" y="31741"/>
                    <a:pt x="1626" y="31741"/>
                    <a:pt x="1768" y="31741"/>
                  </a:cubicBezTo>
                  <a:cubicBezTo>
                    <a:pt x="1909" y="31741"/>
                    <a:pt x="2139" y="31741"/>
                    <a:pt x="2351" y="31600"/>
                  </a:cubicBezTo>
                  <a:cubicBezTo>
                    <a:pt x="2793" y="31370"/>
                    <a:pt x="2952" y="31158"/>
                    <a:pt x="2952" y="30787"/>
                  </a:cubicBezTo>
                  <a:cubicBezTo>
                    <a:pt x="2952" y="30116"/>
                    <a:pt x="2210" y="29091"/>
                    <a:pt x="1626" y="27394"/>
                  </a:cubicBezTo>
                  <a:cubicBezTo>
                    <a:pt x="1467" y="27111"/>
                    <a:pt x="1397" y="26369"/>
                    <a:pt x="1397" y="25485"/>
                  </a:cubicBezTo>
                  <a:cubicBezTo>
                    <a:pt x="1397" y="19883"/>
                    <a:pt x="3535" y="5744"/>
                    <a:pt x="5161" y="4348"/>
                  </a:cubicBezTo>
                  <a:cubicBezTo>
                    <a:pt x="6257" y="3394"/>
                    <a:pt x="6769" y="2811"/>
                    <a:pt x="6769" y="2068"/>
                  </a:cubicBezTo>
                  <a:cubicBezTo>
                    <a:pt x="6769" y="1627"/>
                    <a:pt x="6628" y="1185"/>
                    <a:pt x="6398" y="601"/>
                  </a:cubicBezTo>
                  <a:lnTo>
                    <a:pt x="6327" y="601"/>
                  </a:lnTo>
                  <a:cubicBezTo>
                    <a:pt x="6186" y="301"/>
                    <a:pt x="6045" y="160"/>
                    <a:pt x="58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-3923422" y="346596"/>
              <a:ext cx="710741" cy="1554636"/>
            </a:xfrm>
            <a:custGeom>
              <a:avLst/>
              <a:gdLst/>
              <a:ahLst/>
              <a:cxnLst/>
              <a:rect l="l" t="t" r="r" b="b"/>
              <a:pathLst>
                <a:path w="15394" h="33672" extrusionOk="0">
                  <a:moveTo>
                    <a:pt x="10304" y="24976"/>
                  </a:moveTo>
                  <a:lnTo>
                    <a:pt x="10304" y="24976"/>
                  </a:lnTo>
                  <a:cubicBezTo>
                    <a:pt x="9053" y="26423"/>
                    <a:pt x="7211" y="28243"/>
                    <a:pt x="5600" y="28243"/>
                  </a:cubicBezTo>
                  <a:cubicBezTo>
                    <a:pt x="5321" y="28243"/>
                    <a:pt x="5050" y="28189"/>
                    <a:pt x="4790" y="28069"/>
                  </a:cubicBezTo>
                  <a:cubicBezTo>
                    <a:pt x="3306" y="27344"/>
                    <a:pt x="2581" y="26160"/>
                    <a:pt x="2210" y="25347"/>
                  </a:cubicBezTo>
                  <a:lnTo>
                    <a:pt x="2210" y="25347"/>
                  </a:lnTo>
                  <a:cubicBezTo>
                    <a:pt x="2864" y="25860"/>
                    <a:pt x="3747" y="26231"/>
                    <a:pt x="5002" y="26302"/>
                  </a:cubicBezTo>
                  <a:cubicBezTo>
                    <a:pt x="5154" y="26315"/>
                    <a:pt x="5309" y="26322"/>
                    <a:pt x="5466" y="26322"/>
                  </a:cubicBezTo>
                  <a:cubicBezTo>
                    <a:pt x="7132" y="26322"/>
                    <a:pt x="9028" y="25590"/>
                    <a:pt x="10304" y="24976"/>
                  </a:cubicBezTo>
                  <a:close/>
                  <a:moveTo>
                    <a:pt x="1538" y="26832"/>
                  </a:moveTo>
                  <a:lnTo>
                    <a:pt x="1538" y="26832"/>
                  </a:lnTo>
                  <a:cubicBezTo>
                    <a:pt x="2193" y="28125"/>
                    <a:pt x="3320" y="29485"/>
                    <a:pt x="5097" y="29485"/>
                  </a:cubicBezTo>
                  <a:cubicBezTo>
                    <a:pt x="5142" y="29485"/>
                    <a:pt x="5187" y="29485"/>
                    <a:pt x="5232" y="29483"/>
                  </a:cubicBezTo>
                  <a:cubicBezTo>
                    <a:pt x="6911" y="29394"/>
                    <a:pt x="8166" y="28811"/>
                    <a:pt x="9049" y="27928"/>
                  </a:cubicBezTo>
                  <a:lnTo>
                    <a:pt x="9049" y="27928"/>
                  </a:lnTo>
                  <a:cubicBezTo>
                    <a:pt x="7906" y="29409"/>
                    <a:pt x="6468" y="30759"/>
                    <a:pt x="5326" y="30759"/>
                  </a:cubicBezTo>
                  <a:cubicBezTo>
                    <a:pt x="5215" y="30759"/>
                    <a:pt x="5107" y="30747"/>
                    <a:pt x="5002" y="30720"/>
                  </a:cubicBezTo>
                  <a:cubicBezTo>
                    <a:pt x="2793" y="30137"/>
                    <a:pt x="1697" y="28511"/>
                    <a:pt x="1538" y="26832"/>
                  </a:cubicBezTo>
                  <a:close/>
                  <a:moveTo>
                    <a:pt x="10534" y="27998"/>
                  </a:moveTo>
                  <a:lnTo>
                    <a:pt x="10534" y="27998"/>
                  </a:lnTo>
                  <a:cubicBezTo>
                    <a:pt x="9371" y="29783"/>
                    <a:pt x="7252" y="32631"/>
                    <a:pt x="5077" y="32631"/>
                  </a:cubicBezTo>
                  <a:cubicBezTo>
                    <a:pt x="4905" y="32631"/>
                    <a:pt x="4733" y="32613"/>
                    <a:pt x="4560" y="32576"/>
                  </a:cubicBezTo>
                  <a:cubicBezTo>
                    <a:pt x="2493" y="32134"/>
                    <a:pt x="1839" y="30366"/>
                    <a:pt x="1538" y="29112"/>
                  </a:cubicBezTo>
                  <a:lnTo>
                    <a:pt x="1538" y="29112"/>
                  </a:lnTo>
                  <a:cubicBezTo>
                    <a:pt x="2352" y="30363"/>
                    <a:pt x="3436" y="31832"/>
                    <a:pt x="5064" y="31832"/>
                  </a:cubicBezTo>
                  <a:cubicBezTo>
                    <a:pt x="5345" y="31832"/>
                    <a:pt x="5642" y="31788"/>
                    <a:pt x="5957" y="31692"/>
                  </a:cubicBezTo>
                  <a:cubicBezTo>
                    <a:pt x="7724" y="31091"/>
                    <a:pt x="9279" y="29624"/>
                    <a:pt x="10534" y="27998"/>
                  </a:cubicBezTo>
                  <a:close/>
                  <a:moveTo>
                    <a:pt x="6853" y="1"/>
                  </a:moveTo>
                  <a:cubicBezTo>
                    <a:pt x="6127" y="1"/>
                    <a:pt x="5560" y="169"/>
                    <a:pt x="5444" y="835"/>
                  </a:cubicBezTo>
                  <a:cubicBezTo>
                    <a:pt x="5444" y="976"/>
                    <a:pt x="5515" y="1117"/>
                    <a:pt x="5585" y="1277"/>
                  </a:cubicBezTo>
                  <a:cubicBezTo>
                    <a:pt x="4790" y="1718"/>
                    <a:pt x="3306" y="2602"/>
                    <a:pt x="3306" y="3768"/>
                  </a:cubicBezTo>
                  <a:cubicBezTo>
                    <a:pt x="3306" y="3998"/>
                    <a:pt x="3306" y="4210"/>
                    <a:pt x="3376" y="4440"/>
                  </a:cubicBezTo>
                  <a:cubicBezTo>
                    <a:pt x="2934" y="4953"/>
                    <a:pt x="2493" y="5695"/>
                    <a:pt x="2351" y="6861"/>
                  </a:cubicBezTo>
                  <a:cubicBezTo>
                    <a:pt x="2281" y="7391"/>
                    <a:pt x="2281" y="7745"/>
                    <a:pt x="2281" y="8116"/>
                  </a:cubicBezTo>
                  <a:cubicBezTo>
                    <a:pt x="2139" y="8275"/>
                    <a:pt x="1980" y="8629"/>
                    <a:pt x="1768" y="9070"/>
                  </a:cubicBezTo>
                  <a:cubicBezTo>
                    <a:pt x="1397" y="10325"/>
                    <a:pt x="1256" y="11439"/>
                    <a:pt x="1468" y="12534"/>
                  </a:cubicBezTo>
                  <a:cubicBezTo>
                    <a:pt x="1026" y="12905"/>
                    <a:pt x="584" y="13718"/>
                    <a:pt x="513" y="15256"/>
                  </a:cubicBezTo>
                  <a:cubicBezTo>
                    <a:pt x="443" y="16299"/>
                    <a:pt x="513" y="17394"/>
                    <a:pt x="884" y="18508"/>
                  </a:cubicBezTo>
                  <a:cubicBezTo>
                    <a:pt x="725" y="18879"/>
                    <a:pt x="1" y="21442"/>
                    <a:pt x="725" y="23209"/>
                  </a:cubicBezTo>
                  <a:cubicBezTo>
                    <a:pt x="814" y="23209"/>
                    <a:pt x="814" y="23297"/>
                    <a:pt x="814" y="23368"/>
                  </a:cubicBezTo>
                  <a:cubicBezTo>
                    <a:pt x="814" y="23880"/>
                    <a:pt x="814" y="24623"/>
                    <a:pt x="955" y="25347"/>
                  </a:cubicBezTo>
                  <a:cubicBezTo>
                    <a:pt x="955" y="25648"/>
                    <a:pt x="955" y="26019"/>
                    <a:pt x="884" y="26390"/>
                  </a:cubicBezTo>
                  <a:cubicBezTo>
                    <a:pt x="725" y="26973"/>
                    <a:pt x="584" y="27928"/>
                    <a:pt x="725" y="28882"/>
                  </a:cubicBezTo>
                  <a:cubicBezTo>
                    <a:pt x="955" y="30366"/>
                    <a:pt x="1167" y="33671"/>
                    <a:pt x="4790" y="33671"/>
                  </a:cubicBezTo>
                  <a:cubicBezTo>
                    <a:pt x="8236" y="33671"/>
                    <a:pt x="11329" y="30066"/>
                    <a:pt x="12213" y="25648"/>
                  </a:cubicBezTo>
                  <a:cubicBezTo>
                    <a:pt x="12814" y="24693"/>
                    <a:pt x="13326" y="23880"/>
                    <a:pt x="13697" y="23368"/>
                  </a:cubicBezTo>
                  <a:cubicBezTo>
                    <a:pt x="14422" y="22926"/>
                    <a:pt x="15094" y="22626"/>
                    <a:pt x="15094" y="22626"/>
                  </a:cubicBezTo>
                  <a:lnTo>
                    <a:pt x="14722" y="20858"/>
                  </a:lnTo>
                  <a:cubicBezTo>
                    <a:pt x="14722" y="20858"/>
                    <a:pt x="12443" y="22042"/>
                    <a:pt x="10887" y="23209"/>
                  </a:cubicBezTo>
                  <a:cubicBezTo>
                    <a:pt x="9803" y="24032"/>
                    <a:pt x="7548" y="24894"/>
                    <a:pt x="5790" y="24894"/>
                  </a:cubicBezTo>
                  <a:cubicBezTo>
                    <a:pt x="5170" y="24894"/>
                    <a:pt x="4613" y="24787"/>
                    <a:pt x="4189" y="24534"/>
                  </a:cubicBezTo>
                  <a:cubicBezTo>
                    <a:pt x="2722" y="23739"/>
                    <a:pt x="655" y="22184"/>
                    <a:pt x="1768" y="20204"/>
                  </a:cubicBezTo>
                  <a:lnTo>
                    <a:pt x="1768" y="20204"/>
                  </a:lnTo>
                  <a:cubicBezTo>
                    <a:pt x="2422" y="20929"/>
                    <a:pt x="3376" y="21530"/>
                    <a:pt x="4790" y="21813"/>
                  </a:cubicBezTo>
                  <a:cubicBezTo>
                    <a:pt x="5443" y="21925"/>
                    <a:pt x="6055" y="21973"/>
                    <a:pt x="6626" y="21973"/>
                  </a:cubicBezTo>
                  <a:cubicBezTo>
                    <a:pt x="9452" y="21973"/>
                    <a:pt x="11254" y="20796"/>
                    <a:pt x="11930" y="20487"/>
                  </a:cubicBezTo>
                  <a:cubicBezTo>
                    <a:pt x="12743" y="20116"/>
                    <a:pt x="14952" y="19462"/>
                    <a:pt x="14952" y="19462"/>
                  </a:cubicBezTo>
                  <a:lnTo>
                    <a:pt x="14581" y="18278"/>
                  </a:lnTo>
                  <a:cubicBezTo>
                    <a:pt x="14581" y="18278"/>
                    <a:pt x="8689" y="20578"/>
                    <a:pt x="5965" y="20578"/>
                  </a:cubicBezTo>
                  <a:cubicBezTo>
                    <a:pt x="5567" y="20578"/>
                    <a:pt x="5237" y="20529"/>
                    <a:pt x="5002" y="20416"/>
                  </a:cubicBezTo>
                  <a:cubicBezTo>
                    <a:pt x="3235" y="19462"/>
                    <a:pt x="584" y="17253"/>
                    <a:pt x="1980" y="14090"/>
                  </a:cubicBezTo>
                  <a:lnTo>
                    <a:pt x="1980" y="14090"/>
                  </a:lnTo>
                  <a:cubicBezTo>
                    <a:pt x="2652" y="15344"/>
                    <a:pt x="4048" y="16882"/>
                    <a:pt x="5815" y="17465"/>
                  </a:cubicBezTo>
                  <a:cubicBezTo>
                    <a:pt x="6806" y="17808"/>
                    <a:pt x="7891" y="17940"/>
                    <a:pt x="8891" y="17940"/>
                  </a:cubicBezTo>
                  <a:cubicBezTo>
                    <a:pt x="10265" y="17940"/>
                    <a:pt x="11478" y="17691"/>
                    <a:pt x="12071" y="17394"/>
                  </a:cubicBezTo>
                  <a:cubicBezTo>
                    <a:pt x="13096" y="16811"/>
                    <a:pt x="14864" y="15998"/>
                    <a:pt x="14864" y="15998"/>
                  </a:cubicBezTo>
                  <a:lnTo>
                    <a:pt x="14952" y="14461"/>
                  </a:lnTo>
                  <a:lnTo>
                    <a:pt x="14952" y="14461"/>
                  </a:lnTo>
                  <a:cubicBezTo>
                    <a:pt x="14952" y="14461"/>
                    <a:pt x="11723" y="16306"/>
                    <a:pt x="9639" y="16306"/>
                  </a:cubicBezTo>
                  <a:cubicBezTo>
                    <a:pt x="9565" y="16306"/>
                    <a:pt x="9492" y="16304"/>
                    <a:pt x="9420" y="16299"/>
                  </a:cubicBezTo>
                  <a:cubicBezTo>
                    <a:pt x="7353" y="16228"/>
                    <a:pt x="5002" y="16228"/>
                    <a:pt x="3977" y="14019"/>
                  </a:cubicBezTo>
                  <a:cubicBezTo>
                    <a:pt x="3376" y="12764"/>
                    <a:pt x="3164" y="11439"/>
                    <a:pt x="3094" y="10396"/>
                  </a:cubicBezTo>
                  <a:lnTo>
                    <a:pt x="3094" y="10396"/>
                  </a:lnTo>
                  <a:cubicBezTo>
                    <a:pt x="3306" y="10696"/>
                    <a:pt x="3535" y="10926"/>
                    <a:pt x="3907" y="11209"/>
                  </a:cubicBezTo>
                  <a:cubicBezTo>
                    <a:pt x="5232" y="12464"/>
                    <a:pt x="7211" y="13418"/>
                    <a:pt x="8979" y="13860"/>
                  </a:cubicBezTo>
                  <a:cubicBezTo>
                    <a:pt x="9497" y="14016"/>
                    <a:pt x="10255" y="14071"/>
                    <a:pt x="11059" y="14071"/>
                  </a:cubicBezTo>
                  <a:cubicBezTo>
                    <a:pt x="12888" y="14071"/>
                    <a:pt x="14952" y="13789"/>
                    <a:pt x="14952" y="13789"/>
                  </a:cubicBezTo>
                  <a:lnTo>
                    <a:pt x="14864" y="12092"/>
                  </a:lnTo>
                  <a:cubicBezTo>
                    <a:pt x="14864" y="12092"/>
                    <a:pt x="12476" y="12163"/>
                    <a:pt x="10643" y="12163"/>
                  </a:cubicBezTo>
                  <a:cubicBezTo>
                    <a:pt x="9727" y="12163"/>
                    <a:pt x="8949" y="12145"/>
                    <a:pt x="8678" y="12092"/>
                  </a:cubicBezTo>
                  <a:cubicBezTo>
                    <a:pt x="7883" y="12022"/>
                    <a:pt x="4189" y="9813"/>
                    <a:pt x="3907" y="7975"/>
                  </a:cubicBezTo>
                  <a:cubicBezTo>
                    <a:pt x="3677" y="7020"/>
                    <a:pt x="3818" y="6278"/>
                    <a:pt x="4048" y="5765"/>
                  </a:cubicBezTo>
                  <a:cubicBezTo>
                    <a:pt x="4702" y="6791"/>
                    <a:pt x="5886" y="7745"/>
                    <a:pt x="7211" y="8558"/>
                  </a:cubicBezTo>
                  <a:cubicBezTo>
                    <a:pt x="9420" y="9813"/>
                    <a:pt x="13538" y="10484"/>
                    <a:pt x="15306" y="10626"/>
                  </a:cubicBezTo>
                  <a:cubicBezTo>
                    <a:pt x="14864" y="10484"/>
                    <a:pt x="15306" y="8858"/>
                    <a:pt x="15306" y="8858"/>
                  </a:cubicBezTo>
                  <a:cubicBezTo>
                    <a:pt x="15306" y="8858"/>
                    <a:pt x="6628" y="8187"/>
                    <a:pt x="4932" y="4210"/>
                  </a:cubicBezTo>
                  <a:cubicBezTo>
                    <a:pt x="4702" y="3627"/>
                    <a:pt x="5674" y="2973"/>
                    <a:pt x="6328" y="2602"/>
                  </a:cubicBezTo>
                  <a:cubicBezTo>
                    <a:pt x="7582" y="4369"/>
                    <a:pt x="10375" y="6861"/>
                    <a:pt x="15094" y="7603"/>
                  </a:cubicBezTo>
                  <a:cubicBezTo>
                    <a:pt x="14952" y="7232"/>
                    <a:pt x="15394" y="5978"/>
                    <a:pt x="15394" y="5978"/>
                  </a:cubicBezTo>
                  <a:cubicBezTo>
                    <a:pt x="15394" y="5978"/>
                    <a:pt x="7070" y="3857"/>
                    <a:pt x="7353" y="22"/>
                  </a:cubicBezTo>
                  <a:cubicBezTo>
                    <a:pt x="7180" y="9"/>
                    <a:pt x="7013" y="1"/>
                    <a:pt x="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-3085986" y="278725"/>
              <a:ext cx="943899" cy="124382"/>
            </a:xfrm>
            <a:custGeom>
              <a:avLst/>
              <a:gdLst/>
              <a:ahLst/>
              <a:cxnLst/>
              <a:rect l="l" t="t" r="r" b="b"/>
              <a:pathLst>
                <a:path w="20444" h="2694" extrusionOk="0">
                  <a:moveTo>
                    <a:pt x="18609" y="0"/>
                  </a:moveTo>
                  <a:cubicBezTo>
                    <a:pt x="17860" y="0"/>
                    <a:pt x="17694" y="537"/>
                    <a:pt x="14929" y="537"/>
                  </a:cubicBezTo>
                  <a:lnTo>
                    <a:pt x="3070" y="537"/>
                  </a:lnTo>
                  <a:lnTo>
                    <a:pt x="1674" y="378"/>
                  </a:lnTo>
                  <a:cubicBezTo>
                    <a:pt x="1674" y="378"/>
                    <a:pt x="1569" y="358"/>
                    <a:pt x="1414" y="358"/>
                  </a:cubicBezTo>
                  <a:cubicBezTo>
                    <a:pt x="1066" y="358"/>
                    <a:pt x="468" y="460"/>
                    <a:pt x="260" y="1121"/>
                  </a:cubicBezTo>
                  <a:cubicBezTo>
                    <a:pt x="1" y="1996"/>
                    <a:pt x="351" y="2693"/>
                    <a:pt x="1039" y="2693"/>
                  </a:cubicBezTo>
                  <a:cubicBezTo>
                    <a:pt x="1101" y="2693"/>
                    <a:pt x="1165" y="2688"/>
                    <a:pt x="1232" y="2676"/>
                  </a:cubicBezTo>
                  <a:cubicBezTo>
                    <a:pt x="1957" y="2517"/>
                    <a:pt x="2911" y="2075"/>
                    <a:pt x="2911" y="2075"/>
                  </a:cubicBezTo>
                  <a:cubicBezTo>
                    <a:pt x="2911" y="2075"/>
                    <a:pt x="4559" y="2097"/>
                    <a:pt x="6813" y="2097"/>
                  </a:cubicBezTo>
                  <a:cubicBezTo>
                    <a:pt x="10568" y="2097"/>
                    <a:pt x="16007" y="2035"/>
                    <a:pt x="18305" y="1704"/>
                  </a:cubicBezTo>
                  <a:cubicBezTo>
                    <a:pt x="18636" y="1704"/>
                    <a:pt x="19176" y="2330"/>
                    <a:pt x="19612" y="2330"/>
                  </a:cubicBezTo>
                  <a:cubicBezTo>
                    <a:pt x="19757" y="2330"/>
                    <a:pt x="19891" y="2261"/>
                    <a:pt x="20001" y="2075"/>
                  </a:cubicBezTo>
                  <a:cubicBezTo>
                    <a:pt x="20443" y="1262"/>
                    <a:pt x="20001" y="166"/>
                    <a:pt x="18905" y="25"/>
                  </a:cubicBezTo>
                  <a:cubicBezTo>
                    <a:pt x="18795" y="8"/>
                    <a:pt x="18698" y="0"/>
                    <a:pt x="18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-4257141" y="278725"/>
              <a:ext cx="944592" cy="124382"/>
            </a:xfrm>
            <a:custGeom>
              <a:avLst/>
              <a:gdLst/>
              <a:ahLst/>
              <a:cxnLst/>
              <a:rect l="l" t="t" r="r" b="b"/>
              <a:pathLst>
                <a:path w="20459" h="2694" extrusionOk="0">
                  <a:moveTo>
                    <a:pt x="1867" y="0"/>
                  </a:moveTo>
                  <a:cubicBezTo>
                    <a:pt x="1774" y="0"/>
                    <a:pt x="1672" y="8"/>
                    <a:pt x="1556" y="25"/>
                  </a:cubicBezTo>
                  <a:cubicBezTo>
                    <a:pt x="442" y="166"/>
                    <a:pt x="0" y="1262"/>
                    <a:pt x="442" y="2075"/>
                  </a:cubicBezTo>
                  <a:cubicBezTo>
                    <a:pt x="575" y="2261"/>
                    <a:pt x="720" y="2330"/>
                    <a:pt x="869" y="2330"/>
                  </a:cubicBezTo>
                  <a:cubicBezTo>
                    <a:pt x="1317" y="2330"/>
                    <a:pt x="1808" y="1704"/>
                    <a:pt x="2139" y="1704"/>
                  </a:cubicBezTo>
                  <a:cubicBezTo>
                    <a:pt x="4492" y="2035"/>
                    <a:pt x="9916" y="2097"/>
                    <a:pt x="13654" y="2097"/>
                  </a:cubicBezTo>
                  <a:cubicBezTo>
                    <a:pt x="15897" y="2097"/>
                    <a:pt x="17532" y="2075"/>
                    <a:pt x="17532" y="2075"/>
                  </a:cubicBezTo>
                  <a:cubicBezTo>
                    <a:pt x="17532" y="2075"/>
                    <a:pt x="18486" y="2517"/>
                    <a:pt x="19229" y="2676"/>
                  </a:cubicBezTo>
                  <a:cubicBezTo>
                    <a:pt x="19296" y="2688"/>
                    <a:pt x="19361" y="2693"/>
                    <a:pt x="19422" y="2693"/>
                  </a:cubicBezTo>
                  <a:cubicBezTo>
                    <a:pt x="20110" y="2693"/>
                    <a:pt x="20459" y="1996"/>
                    <a:pt x="20183" y="1121"/>
                  </a:cubicBezTo>
                  <a:cubicBezTo>
                    <a:pt x="19975" y="460"/>
                    <a:pt x="19386" y="358"/>
                    <a:pt x="19043" y="358"/>
                  </a:cubicBezTo>
                  <a:cubicBezTo>
                    <a:pt x="18891" y="358"/>
                    <a:pt x="18787" y="378"/>
                    <a:pt x="18787" y="378"/>
                  </a:cubicBezTo>
                  <a:lnTo>
                    <a:pt x="17391" y="537"/>
                  </a:lnTo>
                  <a:lnTo>
                    <a:pt x="5532" y="537"/>
                  </a:lnTo>
                  <a:cubicBezTo>
                    <a:pt x="2830" y="537"/>
                    <a:pt x="2657" y="0"/>
                    <a:pt x="1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-3439150" y="400978"/>
              <a:ext cx="445592" cy="1004576"/>
            </a:xfrm>
            <a:custGeom>
              <a:avLst/>
              <a:gdLst/>
              <a:ahLst/>
              <a:cxnLst/>
              <a:rect l="l" t="t" r="r" b="b"/>
              <a:pathLst>
                <a:path w="9439" h="21280" extrusionOk="0">
                  <a:moveTo>
                    <a:pt x="1627" y="1"/>
                  </a:moveTo>
                  <a:cubicBezTo>
                    <a:pt x="1114" y="1"/>
                    <a:pt x="230" y="955"/>
                    <a:pt x="71" y="1768"/>
                  </a:cubicBezTo>
                  <a:cubicBezTo>
                    <a:pt x="1" y="2581"/>
                    <a:pt x="602" y="3465"/>
                    <a:pt x="1255" y="3836"/>
                  </a:cubicBezTo>
                  <a:cubicBezTo>
                    <a:pt x="1927" y="4207"/>
                    <a:pt x="2510" y="4419"/>
                    <a:pt x="2510" y="4419"/>
                  </a:cubicBezTo>
                  <a:cubicBezTo>
                    <a:pt x="2510" y="4419"/>
                    <a:pt x="2652" y="18699"/>
                    <a:pt x="2952" y="19300"/>
                  </a:cubicBezTo>
                  <a:cubicBezTo>
                    <a:pt x="3323" y="19883"/>
                    <a:pt x="4719" y="21279"/>
                    <a:pt x="4719" y="21279"/>
                  </a:cubicBezTo>
                  <a:cubicBezTo>
                    <a:pt x="4719" y="21279"/>
                    <a:pt x="6116" y="19883"/>
                    <a:pt x="6416" y="19300"/>
                  </a:cubicBezTo>
                  <a:cubicBezTo>
                    <a:pt x="6787" y="18699"/>
                    <a:pt x="6929" y="4419"/>
                    <a:pt x="6929" y="4419"/>
                  </a:cubicBezTo>
                  <a:cubicBezTo>
                    <a:pt x="6929" y="4419"/>
                    <a:pt x="7441" y="4207"/>
                    <a:pt x="8183" y="3836"/>
                  </a:cubicBezTo>
                  <a:cubicBezTo>
                    <a:pt x="8837" y="3465"/>
                    <a:pt x="9438" y="2581"/>
                    <a:pt x="9350" y="1768"/>
                  </a:cubicBezTo>
                  <a:cubicBezTo>
                    <a:pt x="9208" y="955"/>
                    <a:pt x="8254" y="1"/>
                    <a:pt x="7812" y="1"/>
                  </a:cubicBezTo>
                  <a:cubicBezTo>
                    <a:pt x="7370" y="1"/>
                    <a:pt x="5603" y="1468"/>
                    <a:pt x="5603" y="1468"/>
                  </a:cubicBezTo>
                  <a:cubicBezTo>
                    <a:pt x="5603" y="1468"/>
                    <a:pt x="5273" y="1735"/>
                    <a:pt x="4729" y="1735"/>
                  </a:cubicBezTo>
                  <a:cubicBezTo>
                    <a:pt x="4456" y="1735"/>
                    <a:pt x="4130" y="1668"/>
                    <a:pt x="3765" y="1468"/>
                  </a:cubicBezTo>
                  <a:cubicBezTo>
                    <a:pt x="3765" y="1468"/>
                    <a:pt x="2068" y="1"/>
                    <a:pt x="1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-3998495" y="2192478"/>
              <a:ext cx="1556945" cy="1076223"/>
            </a:xfrm>
            <a:custGeom>
              <a:avLst/>
              <a:gdLst/>
              <a:ahLst/>
              <a:cxnLst/>
              <a:rect l="l" t="t" r="r" b="b"/>
              <a:pathLst>
                <a:path w="33722" h="23310" extrusionOk="0">
                  <a:moveTo>
                    <a:pt x="11559" y="18805"/>
                  </a:moveTo>
                  <a:lnTo>
                    <a:pt x="14440" y="19388"/>
                  </a:lnTo>
                  <a:cubicBezTo>
                    <a:pt x="14440" y="19388"/>
                    <a:pt x="14567" y="21777"/>
                    <a:pt x="13446" y="21777"/>
                  </a:cubicBezTo>
                  <a:cubicBezTo>
                    <a:pt x="13386" y="21777"/>
                    <a:pt x="13323" y="21771"/>
                    <a:pt x="13256" y="21756"/>
                  </a:cubicBezTo>
                  <a:cubicBezTo>
                    <a:pt x="11859" y="21456"/>
                    <a:pt x="11559" y="18805"/>
                    <a:pt x="11559" y="18805"/>
                  </a:cubicBezTo>
                  <a:close/>
                  <a:moveTo>
                    <a:pt x="22163" y="18805"/>
                  </a:moveTo>
                  <a:cubicBezTo>
                    <a:pt x="22163" y="18805"/>
                    <a:pt x="21880" y="21456"/>
                    <a:pt x="20466" y="21756"/>
                  </a:cubicBezTo>
                  <a:cubicBezTo>
                    <a:pt x="20399" y="21771"/>
                    <a:pt x="20336" y="21777"/>
                    <a:pt x="20276" y="21777"/>
                  </a:cubicBezTo>
                  <a:cubicBezTo>
                    <a:pt x="19156" y="21777"/>
                    <a:pt x="19300" y="19388"/>
                    <a:pt x="19300" y="19388"/>
                  </a:cubicBezTo>
                  <a:lnTo>
                    <a:pt x="22163" y="18805"/>
                  </a:lnTo>
                  <a:close/>
                  <a:moveTo>
                    <a:pt x="7761" y="0"/>
                  </a:moveTo>
                  <a:cubicBezTo>
                    <a:pt x="7636" y="0"/>
                    <a:pt x="7506" y="6"/>
                    <a:pt x="7371" y="18"/>
                  </a:cubicBezTo>
                  <a:cubicBezTo>
                    <a:pt x="4278" y="319"/>
                    <a:pt x="1026" y="1574"/>
                    <a:pt x="884" y="5691"/>
                  </a:cubicBezTo>
                  <a:cubicBezTo>
                    <a:pt x="743" y="9898"/>
                    <a:pt x="4119" y="10339"/>
                    <a:pt x="4932" y="11152"/>
                  </a:cubicBezTo>
                  <a:cubicBezTo>
                    <a:pt x="5674" y="11877"/>
                    <a:pt x="6487" y="14157"/>
                    <a:pt x="5974" y="14970"/>
                  </a:cubicBezTo>
                  <a:cubicBezTo>
                    <a:pt x="5533" y="15712"/>
                    <a:pt x="5815" y="17409"/>
                    <a:pt x="4419" y="17550"/>
                  </a:cubicBezTo>
                  <a:cubicBezTo>
                    <a:pt x="4269" y="17571"/>
                    <a:pt x="4131" y="17579"/>
                    <a:pt x="4006" y="17579"/>
                  </a:cubicBezTo>
                  <a:cubicBezTo>
                    <a:pt x="3703" y="17579"/>
                    <a:pt x="3473" y="17529"/>
                    <a:pt x="3323" y="17479"/>
                  </a:cubicBezTo>
                  <a:cubicBezTo>
                    <a:pt x="3138" y="17444"/>
                    <a:pt x="2970" y="17409"/>
                    <a:pt x="2747" y="17409"/>
                  </a:cubicBezTo>
                  <a:cubicBezTo>
                    <a:pt x="2524" y="17409"/>
                    <a:pt x="2245" y="17444"/>
                    <a:pt x="1839" y="17550"/>
                  </a:cubicBezTo>
                  <a:cubicBezTo>
                    <a:pt x="443" y="18063"/>
                    <a:pt x="1" y="18363"/>
                    <a:pt x="584" y="18946"/>
                  </a:cubicBezTo>
                  <a:cubicBezTo>
                    <a:pt x="1163" y="19593"/>
                    <a:pt x="4401" y="23310"/>
                    <a:pt x="5284" y="23310"/>
                  </a:cubicBezTo>
                  <a:cubicBezTo>
                    <a:pt x="5317" y="23310"/>
                    <a:pt x="5347" y="23305"/>
                    <a:pt x="5373" y="23294"/>
                  </a:cubicBezTo>
                  <a:cubicBezTo>
                    <a:pt x="6116" y="22993"/>
                    <a:pt x="4932" y="22039"/>
                    <a:pt x="5974" y="20784"/>
                  </a:cubicBezTo>
                  <a:cubicBezTo>
                    <a:pt x="6973" y="19721"/>
                    <a:pt x="8221" y="18467"/>
                    <a:pt x="8889" y="18467"/>
                  </a:cubicBezTo>
                  <a:cubicBezTo>
                    <a:pt x="8954" y="18467"/>
                    <a:pt x="9014" y="18479"/>
                    <a:pt x="9067" y="18504"/>
                  </a:cubicBezTo>
                  <a:cubicBezTo>
                    <a:pt x="9721" y="18805"/>
                    <a:pt x="9350" y="21756"/>
                    <a:pt x="11046" y="22640"/>
                  </a:cubicBezTo>
                  <a:cubicBezTo>
                    <a:pt x="11744" y="23032"/>
                    <a:pt x="12218" y="23213"/>
                    <a:pt x="12636" y="23213"/>
                  </a:cubicBezTo>
                  <a:cubicBezTo>
                    <a:pt x="13234" y="23213"/>
                    <a:pt x="13717" y="22843"/>
                    <a:pt x="14581" y="22198"/>
                  </a:cubicBezTo>
                  <a:cubicBezTo>
                    <a:pt x="16136" y="21085"/>
                    <a:pt x="17091" y="19247"/>
                    <a:pt x="16490" y="18504"/>
                  </a:cubicBezTo>
                  <a:cubicBezTo>
                    <a:pt x="15253" y="18363"/>
                    <a:pt x="12001" y="18063"/>
                    <a:pt x="11418" y="16666"/>
                  </a:cubicBezTo>
                  <a:cubicBezTo>
                    <a:pt x="10905" y="14970"/>
                    <a:pt x="10304" y="13715"/>
                    <a:pt x="10163" y="13132"/>
                  </a:cubicBezTo>
                  <a:cubicBezTo>
                    <a:pt x="10021" y="12478"/>
                    <a:pt x="9067" y="11152"/>
                    <a:pt x="10163" y="9738"/>
                  </a:cubicBezTo>
                  <a:cubicBezTo>
                    <a:pt x="11188" y="8342"/>
                    <a:pt x="11718" y="7247"/>
                    <a:pt x="13998" y="7088"/>
                  </a:cubicBezTo>
                  <a:cubicBezTo>
                    <a:pt x="15323" y="7017"/>
                    <a:pt x="16278" y="6946"/>
                    <a:pt x="16861" y="6946"/>
                  </a:cubicBezTo>
                  <a:cubicBezTo>
                    <a:pt x="17462" y="6946"/>
                    <a:pt x="18416" y="7017"/>
                    <a:pt x="19742" y="7088"/>
                  </a:cubicBezTo>
                  <a:cubicBezTo>
                    <a:pt x="22021" y="7247"/>
                    <a:pt x="22534" y="8342"/>
                    <a:pt x="23559" y="9738"/>
                  </a:cubicBezTo>
                  <a:cubicBezTo>
                    <a:pt x="24672" y="11152"/>
                    <a:pt x="23718" y="12478"/>
                    <a:pt x="23559" y="13132"/>
                  </a:cubicBezTo>
                  <a:cubicBezTo>
                    <a:pt x="23418" y="13715"/>
                    <a:pt x="22834" y="14970"/>
                    <a:pt x="22393" y="16666"/>
                  </a:cubicBezTo>
                  <a:cubicBezTo>
                    <a:pt x="21721" y="18063"/>
                    <a:pt x="18487" y="18363"/>
                    <a:pt x="17303" y="18504"/>
                  </a:cubicBezTo>
                  <a:cubicBezTo>
                    <a:pt x="16649" y="19247"/>
                    <a:pt x="17603" y="21085"/>
                    <a:pt x="19141" y="22198"/>
                  </a:cubicBezTo>
                  <a:cubicBezTo>
                    <a:pt x="20056" y="22843"/>
                    <a:pt x="20537" y="23213"/>
                    <a:pt x="21120" y="23213"/>
                  </a:cubicBezTo>
                  <a:cubicBezTo>
                    <a:pt x="21528" y="23213"/>
                    <a:pt x="21985" y="23032"/>
                    <a:pt x="22675" y="22640"/>
                  </a:cubicBezTo>
                  <a:cubicBezTo>
                    <a:pt x="24372" y="21756"/>
                    <a:pt x="24089" y="18805"/>
                    <a:pt x="24672" y="18504"/>
                  </a:cubicBezTo>
                  <a:cubicBezTo>
                    <a:pt x="24724" y="18479"/>
                    <a:pt x="24782" y="18467"/>
                    <a:pt x="24846" y="18467"/>
                  </a:cubicBezTo>
                  <a:cubicBezTo>
                    <a:pt x="25501" y="18467"/>
                    <a:pt x="26751" y="19721"/>
                    <a:pt x="27765" y="20784"/>
                  </a:cubicBezTo>
                  <a:cubicBezTo>
                    <a:pt x="28790" y="22039"/>
                    <a:pt x="27624" y="22993"/>
                    <a:pt x="28348" y="23294"/>
                  </a:cubicBezTo>
                  <a:cubicBezTo>
                    <a:pt x="28378" y="23305"/>
                    <a:pt x="28411" y="23310"/>
                    <a:pt x="28447" y="23310"/>
                  </a:cubicBezTo>
                  <a:cubicBezTo>
                    <a:pt x="29404" y="23310"/>
                    <a:pt x="32576" y="19593"/>
                    <a:pt x="33138" y="18946"/>
                  </a:cubicBezTo>
                  <a:cubicBezTo>
                    <a:pt x="33721" y="18363"/>
                    <a:pt x="33279" y="18063"/>
                    <a:pt x="31883" y="17550"/>
                  </a:cubicBezTo>
                  <a:cubicBezTo>
                    <a:pt x="31477" y="17444"/>
                    <a:pt x="31203" y="17409"/>
                    <a:pt x="30984" y="17409"/>
                  </a:cubicBezTo>
                  <a:cubicBezTo>
                    <a:pt x="30765" y="17409"/>
                    <a:pt x="30602" y="17444"/>
                    <a:pt x="30416" y="17479"/>
                  </a:cubicBezTo>
                  <a:cubicBezTo>
                    <a:pt x="30254" y="17529"/>
                    <a:pt x="30065" y="17579"/>
                    <a:pt x="29756" y="17579"/>
                  </a:cubicBezTo>
                  <a:cubicBezTo>
                    <a:pt x="29627" y="17579"/>
                    <a:pt x="29479" y="17571"/>
                    <a:pt x="29303" y="17550"/>
                  </a:cubicBezTo>
                  <a:cubicBezTo>
                    <a:pt x="27907" y="17409"/>
                    <a:pt x="28207" y="15712"/>
                    <a:pt x="27765" y="14970"/>
                  </a:cubicBezTo>
                  <a:cubicBezTo>
                    <a:pt x="27253" y="14157"/>
                    <a:pt x="28066" y="11877"/>
                    <a:pt x="28790" y="11152"/>
                  </a:cubicBezTo>
                  <a:cubicBezTo>
                    <a:pt x="29603" y="10339"/>
                    <a:pt x="32996" y="9898"/>
                    <a:pt x="32837" y="5691"/>
                  </a:cubicBezTo>
                  <a:cubicBezTo>
                    <a:pt x="32696" y="1574"/>
                    <a:pt x="29462" y="319"/>
                    <a:pt x="26369" y="18"/>
                  </a:cubicBezTo>
                  <a:cubicBezTo>
                    <a:pt x="26234" y="6"/>
                    <a:pt x="26104" y="0"/>
                    <a:pt x="25979" y="0"/>
                  </a:cubicBezTo>
                  <a:cubicBezTo>
                    <a:pt x="23238" y="0"/>
                    <a:pt x="22815" y="2834"/>
                    <a:pt x="22393" y="2970"/>
                  </a:cubicBezTo>
                  <a:cubicBezTo>
                    <a:pt x="21880" y="3111"/>
                    <a:pt x="20996" y="3553"/>
                    <a:pt x="19883" y="4808"/>
                  </a:cubicBezTo>
                  <a:cubicBezTo>
                    <a:pt x="19411" y="5351"/>
                    <a:pt x="18592" y="5501"/>
                    <a:pt x="17866" y="5501"/>
                  </a:cubicBezTo>
                  <a:cubicBezTo>
                    <a:pt x="17695" y="5501"/>
                    <a:pt x="17529" y="5493"/>
                    <a:pt x="17373" y="5479"/>
                  </a:cubicBezTo>
                  <a:lnTo>
                    <a:pt x="17373" y="5250"/>
                  </a:lnTo>
                  <a:cubicBezTo>
                    <a:pt x="17373" y="5250"/>
                    <a:pt x="17161" y="5320"/>
                    <a:pt x="16861" y="5409"/>
                  </a:cubicBezTo>
                  <a:cubicBezTo>
                    <a:pt x="16578" y="5320"/>
                    <a:pt x="16348" y="5250"/>
                    <a:pt x="16348" y="5250"/>
                  </a:cubicBezTo>
                  <a:lnTo>
                    <a:pt x="16348" y="5479"/>
                  </a:lnTo>
                  <a:cubicBezTo>
                    <a:pt x="16193" y="5493"/>
                    <a:pt x="16028" y="5501"/>
                    <a:pt x="15858" y="5501"/>
                  </a:cubicBezTo>
                  <a:cubicBezTo>
                    <a:pt x="15135" y="5501"/>
                    <a:pt x="14325" y="5351"/>
                    <a:pt x="13839" y="4808"/>
                  </a:cubicBezTo>
                  <a:cubicBezTo>
                    <a:pt x="12743" y="3553"/>
                    <a:pt x="11859" y="3111"/>
                    <a:pt x="11418" y="2970"/>
                  </a:cubicBezTo>
                  <a:cubicBezTo>
                    <a:pt x="10927" y="2834"/>
                    <a:pt x="10502" y="0"/>
                    <a:pt x="77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-3485220" y="2312428"/>
              <a:ext cx="211366" cy="133062"/>
            </a:xfrm>
            <a:custGeom>
              <a:avLst/>
              <a:gdLst/>
              <a:ahLst/>
              <a:cxnLst/>
              <a:rect l="l" t="t" r="r" b="b"/>
              <a:pathLst>
                <a:path w="4578" h="2882" extrusionOk="0">
                  <a:moveTo>
                    <a:pt x="230" y="372"/>
                  </a:moveTo>
                  <a:lnTo>
                    <a:pt x="301" y="372"/>
                  </a:lnTo>
                  <a:cubicBezTo>
                    <a:pt x="742" y="513"/>
                    <a:pt x="1626" y="955"/>
                    <a:pt x="2722" y="2210"/>
                  </a:cubicBezTo>
                  <a:cubicBezTo>
                    <a:pt x="3164" y="2722"/>
                    <a:pt x="3906" y="2881"/>
                    <a:pt x="4578" y="2881"/>
                  </a:cubicBezTo>
                  <a:lnTo>
                    <a:pt x="4578" y="2881"/>
                  </a:lnTo>
                  <a:cubicBezTo>
                    <a:pt x="3906" y="2881"/>
                    <a:pt x="3164" y="2722"/>
                    <a:pt x="2722" y="2210"/>
                  </a:cubicBezTo>
                  <a:cubicBezTo>
                    <a:pt x="1626" y="955"/>
                    <a:pt x="742" y="513"/>
                    <a:pt x="301" y="372"/>
                  </a:cubicBezTo>
                  <a:lnTo>
                    <a:pt x="230" y="37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71" y="160"/>
                    <a:pt x="159" y="301"/>
                    <a:pt x="230" y="372"/>
                  </a:cubicBezTo>
                  <a:cubicBezTo>
                    <a:pt x="159" y="301"/>
                    <a:pt x="71" y="160"/>
                    <a:pt x="0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-3549674" y="2642083"/>
              <a:ext cx="652798" cy="129784"/>
            </a:xfrm>
            <a:custGeom>
              <a:avLst/>
              <a:gdLst/>
              <a:ahLst/>
              <a:cxnLst/>
              <a:rect l="l" t="t" r="r" b="b"/>
              <a:pathLst>
                <a:path w="14139" h="2811" extrusionOk="0">
                  <a:moveTo>
                    <a:pt x="14138" y="2581"/>
                  </a:moveTo>
                  <a:cubicBezTo>
                    <a:pt x="14138" y="2651"/>
                    <a:pt x="14068" y="2740"/>
                    <a:pt x="14068" y="2811"/>
                  </a:cubicBezTo>
                  <a:lnTo>
                    <a:pt x="14068" y="2811"/>
                  </a:lnTo>
                  <a:cubicBezTo>
                    <a:pt x="14068" y="2740"/>
                    <a:pt x="14138" y="2651"/>
                    <a:pt x="14138" y="2581"/>
                  </a:cubicBezTo>
                  <a:close/>
                  <a:moveTo>
                    <a:pt x="371" y="89"/>
                  </a:moveTo>
                  <a:cubicBezTo>
                    <a:pt x="141" y="372"/>
                    <a:pt x="0" y="672"/>
                    <a:pt x="0" y="973"/>
                  </a:cubicBezTo>
                  <a:lnTo>
                    <a:pt x="0" y="973"/>
                  </a:lnTo>
                  <a:cubicBezTo>
                    <a:pt x="0" y="672"/>
                    <a:pt x="141" y="372"/>
                    <a:pt x="371" y="89"/>
                  </a:cubicBezTo>
                  <a:close/>
                  <a:moveTo>
                    <a:pt x="371" y="0"/>
                  </a:moveTo>
                  <a:lnTo>
                    <a:pt x="371" y="89"/>
                  </a:lnTo>
                  <a:lnTo>
                    <a:pt x="371" y="0"/>
                  </a:lnTo>
                  <a:close/>
                  <a:moveTo>
                    <a:pt x="371" y="0"/>
                  </a:moveTo>
                  <a:lnTo>
                    <a:pt x="371" y="0"/>
                  </a:lnTo>
                  <a:lnTo>
                    <a:pt x="371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lnTo>
                    <a:pt x="13838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-3634535" y="2312428"/>
              <a:ext cx="842926" cy="459438"/>
            </a:xfrm>
            <a:custGeom>
              <a:avLst/>
              <a:gdLst/>
              <a:ahLst/>
              <a:cxnLst/>
              <a:rect l="l" t="t" r="r" b="b"/>
              <a:pathLst>
                <a:path w="18257" h="9951" extrusionOk="0">
                  <a:moveTo>
                    <a:pt x="3234" y="1"/>
                  </a:moveTo>
                  <a:cubicBezTo>
                    <a:pt x="0" y="2439"/>
                    <a:pt x="1096" y="7812"/>
                    <a:pt x="1096" y="7812"/>
                  </a:cubicBezTo>
                  <a:cubicBezTo>
                    <a:pt x="1096" y="7812"/>
                    <a:pt x="1325" y="7883"/>
                    <a:pt x="1838" y="8113"/>
                  </a:cubicBezTo>
                  <a:cubicBezTo>
                    <a:pt x="1838" y="7812"/>
                    <a:pt x="1979" y="7512"/>
                    <a:pt x="2209" y="7229"/>
                  </a:cubicBezTo>
                  <a:lnTo>
                    <a:pt x="2209" y="7140"/>
                  </a:lnTo>
                  <a:lnTo>
                    <a:pt x="2280" y="7140"/>
                  </a:lnTo>
                  <a:cubicBezTo>
                    <a:pt x="3305" y="5744"/>
                    <a:pt x="3835" y="4649"/>
                    <a:pt x="6115" y="4490"/>
                  </a:cubicBezTo>
                  <a:cubicBezTo>
                    <a:pt x="7440" y="4419"/>
                    <a:pt x="8395" y="4348"/>
                    <a:pt x="8978" y="4348"/>
                  </a:cubicBezTo>
                  <a:cubicBezTo>
                    <a:pt x="9579" y="4348"/>
                    <a:pt x="10533" y="4419"/>
                    <a:pt x="11859" y="4490"/>
                  </a:cubicBezTo>
                  <a:cubicBezTo>
                    <a:pt x="14138" y="4649"/>
                    <a:pt x="14651" y="5744"/>
                    <a:pt x="15676" y="7140"/>
                  </a:cubicBezTo>
                  <a:cubicBezTo>
                    <a:pt x="16418" y="8113"/>
                    <a:pt x="16277" y="8996"/>
                    <a:pt x="15976" y="9721"/>
                  </a:cubicBezTo>
                  <a:cubicBezTo>
                    <a:pt x="15976" y="9791"/>
                    <a:pt x="15906" y="9880"/>
                    <a:pt x="15906" y="9951"/>
                  </a:cubicBezTo>
                  <a:cubicBezTo>
                    <a:pt x="17231" y="8996"/>
                    <a:pt x="18256" y="7512"/>
                    <a:pt x="17974" y="5532"/>
                  </a:cubicBezTo>
                  <a:cubicBezTo>
                    <a:pt x="17231" y="884"/>
                    <a:pt x="14510" y="372"/>
                    <a:pt x="14510" y="372"/>
                  </a:cubicBezTo>
                  <a:cubicBezTo>
                    <a:pt x="13997" y="513"/>
                    <a:pt x="13113" y="955"/>
                    <a:pt x="12000" y="2210"/>
                  </a:cubicBezTo>
                  <a:cubicBezTo>
                    <a:pt x="11558" y="2652"/>
                    <a:pt x="10904" y="2881"/>
                    <a:pt x="10303" y="2881"/>
                  </a:cubicBezTo>
                  <a:lnTo>
                    <a:pt x="9490" y="2881"/>
                  </a:lnTo>
                  <a:lnTo>
                    <a:pt x="9490" y="2652"/>
                  </a:lnTo>
                  <a:cubicBezTo>
                    <a:pt x="9490" y="2652"/>
                    <a:pt x="9278" y="2722"/>
                    <a:pt x="8978" y="2811"/>
                  </a:cubicBezTo>
                  <a:cubicBezTo>
                    <a:pt x="8695" y="2722"/>
                    <a:pt x="8465" y="2652"/>
                    <a:pt x="8465" y="2652"/>
                  </a:cubicBezTo>
                  <a:lnTo>
                    <a:pt x="8465" y="2881"/>
                  </a:lnTo>
                  <a:lnTo>
                    <a:pt x="7812" y="2881"/>
                  </a:lnTo>
                  <a:cubicBezTo>
                    <a:pt x="7140" y="2881"/>
                    <a:pt x="6398" y="2722"/>
                    <a:pt x="5956" y="2210"/>
                  </a:cubicBezTo>
                  <a:cubicBezTo>
                    <a:pt x="4860" y="955"/>
                    <a:pt x="3976" y="513"/>
                    <a:pt x="3535" y="372"/>
                  </a:cubicBezTo>
                  <a:lnTo>
                    <a:pt x="3464" y="372"/>
                  </a:lnTo>
                  <a:cubicBezTo>
                    <a:pt x="3393" y="301"/>
                    <a:pt x="3305" y="160"/>
                    <a:pt x="323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-2879789" y="7579196"/>
              <a:ext cx="95526" cy="210304"/>
            </a:xfrm>
            <a:custGeom>
              <a:avLst/>
              <a:gdLst/>
              <a:ahLst/>
              <a:cxnLst/>
              <a:rect l="l" t="t" r="r" b="b"/>
              <a:pathLst>
                <a:path w="2069" h="4555" extrusionOk="0">
                  <a:moveTo>
                    <a:pt x="806" y="0"/>
                  </a:moveTo>
                  <a:cubicBezTo>
                    <a:pt x="631" y="0"/>
                    <a:pt x="453" y="39"/>
                    <a:pt x="301" y="149"/>
                  </a:cubicBezTo>
                  <a:cubicBezTo>
                    <a:pt x="301" y="149"/>
                    <a:pt x="1" y="3613"/>
                    <a:pt x="442" y="4196"/>
                  </a:cubicBezTo>
                  <a:cubicBezTo>
                    <a:pt x="655" y="4443"/>
                    <a:pt x="938" y="4554"/>
                    <a:pt x="1197" y="4554"/>
                  </a:cubicBezTo>
                  <a:cubicBezTo>
                    <a:pt x="1476" y="4554"/>
                    <a:pt x="1729" y="4425"/>
                    <a:pt x="1839" y="4196"/>
                  </a:cubicBezTo>
                  <a:cubicBezTo>
                    <a:pt x="2068" y="3683"/>
                    <a:pt x="1627" y="220"/>
                    <a:pt x="1627" y="220"/>
                  </a:cubicBezTo>
                  <a:cubicBezTo>
                    <a:pt x="1627" y="220"/>
                    <a:pt x="1223" y="0"/>
                    <a:pt x="80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-3658220" y="7579196"/>
              <a:ext cx="94695" cy="210304"/>
            </a:xfrm>
            <a:custGeom>
              <a:avLst/>
              <a:gdLst/>
              <a:ahLst/>
              <a:cxnLst/>
              <a:rect l="l" t="t" r="r" b="b"/>
              <a:pathLst>
                <a:path w="2051" h="4555" extrusionOk="0">
                  <a:moveTo>
                    <a:pt x="1263" y="0"/>
                  </a:moveTo>
                  <a:cubicBezTo>
                    <a:pt x="846" y="0"/>
                    <a:pt x="442" y="220"/>
                    <a:pt x="442" y="220"/>
                  </a:cubicBezTo>
                  <a:cubicBezTo>
                    <a:pt x="442" y="220"/>
                    <a:pt x="1" y="3683"/>
                    <a:pt x="213" y="4196"/>
                  </a:cubicBezTo>
                  <a:cubicBezTo>
                    <a:pt x="332" y="4425"/>
                    <a:pt x="584" y="4554"/>
                    <a:pt x="861" y="4554"/>
                  </a:cubicBezTo>
                  <a:cubicBezTo>
                    <a:pt x="1118" y="4554"/>
                    <a:pt x="1396" y="4443"/>
                    <a:pt x="1609" y="4196"/>
                  </a:cubicBezTo>
                  <a:cubicBezTo>
                    <a:pt x="2051" y="3613"/>
                    <a:pt x="1768" y="149"/>
                    <a:pt x="1768" y="149"/>
                  </a:cubicBezTo>
                  <a:cubicBezTo>
                    <a:pt x="1616" y="39"/>
                    <a:pt x="1438" y="0"/>
                    <a:pt x="126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-2747604" y="7697853"/>
              <a:ext cx="40860" cy="105406"/>
            </a:xfrm>
            <a:custGeom>
              <a:avLst/>
              <a:gdLst/>
              <a:ahLst/>
              <a:cxnLst/>
              <a:rect l="l" t="t" r="r" b="b"/>
              <a:pathLst>
                <a:path w="885" h="2283" extrusionOk="0">
                  <a:moveTo>
                    <a:pt x="884" y="0"/>
                  </a:moveTo>
                  <a:lnTo>
                    <a:pt x="160" y="71"/>
                  </a:lnTo>
                  <a:cubicBezTo>
                    <a:pt x="160" y="71"/>
                    <a:pt x="1" y="2209"/>
                    <a:pt x="442" y="2280"/>
                  </a:cubicBezTo>
                  <a:cubicBezTo>
                    <a:pt x="449" y="2282"/>
                    <a:pt x="456" y="2282"/>
                    <a:pt x="463" y="2282"/>
                  </a:cubicBezTo>
                  <a:cubicBezTo>
                    <a:pt x="816" y="2282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-2634995" y="7684787"/>
              <a:ext cx="34304" cy="105314"/>
            </a:xfrm>
            <a:custGeom>
              <a:avLst/>
              <a:gdLst/>
              <a:ahLst/>
              <a:cxnLst/>
              <a:rect l="l" t="t" r="r" b="b"/>
              <a:pathLst>
                <a:path w="743" h="2281" extrusionOk="0">
                  <a:moveTo>
                    <a:pt x="584" y="0"/>
                  </a:moveTo>
                  <a:lnTo>
                    <a:pt x="1" y="142"/>
                  </a:lnTo>
                  <a:cubicBezTo>
                    <a:pt x="1" y="142"/>
                    <a:pt x="1" y="2209"/>
                    <a:pt x="372" y="2280"/>
                  </a:cubicBezTo>
                  <a:cubicBezTo>
                    <a:pt x="743" y="2280"/>
                    <a:pt x="584" y="0"/>
                    <a:pt x="5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-2563985" y="7626844"/>
              <a:ext cx="31026" cy="84907"/>
            </a:xfrm>
            <a:custGeom>
              <a:avLst/>
              <a:gdLst/>
              <a:ahLst/>
              <a:cxnLst/>
              <a:rect l="l" t="t" r="r" b="b"/>
              <a:pathLst>
                <a:path w="672" h="1839" extrusionOk="0">
                  <a:moveTo>
                    <a:pt x="442" y="0"/>
                  </a:moveTo>
                  <a:lnTo>
                    <a:pt x="0" y="142"/>
                  </a:lnTo>
                  <a:cubicBezTo>
                    <a:pt x="0" y="142"/>
                    <a:pt x="88" y="1768"/>
                    <a:pt x="371" y="1838"/>
                  </a:cubicBezTo>
                  <a:cubicBezTo>
                    <a:pt x="672" y="1838"/>
                    <a:pt x="442" y="1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-3019316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13185" y="0"/>
                  </a:moveTo>
                  <a:cubicBezTo>
                    <a:pt x="13184" y="0"/>
                    <a:pt x="6928" y="3906"/>
                    <a:pt x="7582" y="5514"/>
                  </a:cubicBezTo>
                  <a:cubicBezTo>
                    <a:pt x="8325" y="7140"/>
                    <a:pt x="9208" y="6469"/>
                    <a:pt x="8978" y="8324"/>
                  </a:cubicBezTo>
                  <a:cubicBezTo>
                    <a:pt x="8766" y="10162"/>
                    <a:pt x="7140" y="33508"/>
                    <a:pt x="4118" y="36955"/>
                  </a:cubicBezTo>
                  <a:cubicBezTo>
                    <a:pt x="1185" y="40419"/>
                    <a:pt x="1" y="42928"/>
                    <a:pt x="1626" y="44112"/>
                  </a:cubicBezTo>
                  <a:cubicBezTo>
                    <a:pt x="2123" y="44289"/>
                    <a:pt x="2604" y="44353"/>
                    <a:pt x="3041" y="44353"/>
                  </a:cubicBezTo>
                  <a:cubicBezTo>
                    <a:pt x="4224" y="44353"/>
                    <a:pt x="5090" y="43883"/>
                    <a:pt x="5090" y="43883"/>
                  </a:cubicBezTo>
                  <a:cubicBezTo>
                    <a:pt x="5090" y="43883"/>
                    <a:pt x="6248" y="45041"/>
                    <a:pt x="7336" y="45041"/>
                  </a:cubicBezTo>
                  <a:cubicBezTo>
                    <a:pt x="7774" y="45041"/>
                    <a:pt x="8201" y="44852"/>
                    <a:pt x="8537" y="44324"/>
                  </a:cubicBezTo>
                  <a:cubicBezTo>
                    <a:pt x="9721" y="42486"/>
                    <a:pt x="10163" y="41532"/>
                    <a:pt x="9208" y="40207"/>
                  </a:cubicBezTo>
                  <a:cubicBezTo>
                    <a:pt x="8325" y="38810"/>
                    <a:pt x="8537" y="36743"/>
                    <a:pt x="8766" y="35559"/>
                  </a:cubicBezTo>
                  <a:cubicBezTo>
                    <a:pt x="8978" y="34392"/>
                    <a:pt x="11788" y="5956"/>
                    <a:pt x="12442" y="4631"/>
                  </a:cubicBezTo>
                  <a:cubicBezTo>
                    <a:pt x="13185" y="3234"/>
                    <a:pt x="15252" y="654"/>
                    <a:pt x="131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-2986350" y="5113202"/>
              <a:ext cx="381595" cy="1993713"/>
            </a:xfrm>
            <a:custGeom>
              <a:avLst/>
              <a:gdLst/>
              <a:ahLst/>
              <a:cxnLst/>
              <a:rect l="l" t="t" r="r" b="b"/>
              <a:pathLst>
                <a:path w="8265" h="43182" extrusionOk="0">
                  <a:moveTo>
                    <a:pt x="2840" y="1"/>
                  </a:moveTo>
                  <a:cubicBezTo>
                    <a:pt x="1768" y="1"/>
                    <a:pt x="1" y="148"/>
                    <a:pt x="99" y="1124"/>
                  </a:cubicBezTo>
                  <a:cubicBezTo>
                    <a:pt x="241" y="2520"/>
                    <a:pt x="612" y="2820"/>
                    <a:pt x="2167" y="4658"/>
                  </a:cubicBezTo>
                  <a:cubicBezTo>
                    <a:pt x="3634" y="6496"/>
                    <a:pt x="4588" y="34844"/>
                    <a:pt x="3493" y="36399"/>
                  </a:cubicBezTo>
                  <a:cubicBezTo>
                    <a:pt x="2450" y="37937"/>
                    <a:pt x="912" y="39934"/>
                    <a:pt x="1354" y="41189"/>
                  </a:cubicBezTo>
                  <a:cubicBezTo>
                    <a:pt x="1715" y="42214"/>
                    <a:pt x="2029" y="43181"/>
                    <a:pt x="2451" y="43181"/>
                  </a:cubicBezTo>
                  <a:cubicBezTo>
                    <a:pt x="2545" y="43181"/>
                    <a:pt x="2644" y="43133"/>
                    <a:pt x="2750" y="43027"/>
                  </a:cubicBezTo>
                  <a:cubicBezTo>
                    <a:pt x="3334" y="42443"/>
                    <a:pt x="4005" y="42072"/>
                    <a:pt x="5030" y="42072"/>
                  </a:cubicBezTo>
                  <a:cubicBezTo>
                    <a:pt x="6144" y="42072"/>
                    <a:pt x="7982" y="40747"/>
                    <a:pt x="6868" y="38538"/>
                  </a:cubicBezTo>
                  <a:cubicBezTo>
                    <a:pt x="5843" y="37142"/>
                    <a:pt x="5030" y="34402"/>
                    <a:pt x="5172" y="32423"/>
                  </a:cubicBezTo>
                  <a:cubicBezTo>
                    <a:pt x="5331" y="30355"/>
                    <a:pt x="5172" y="5772"/>
                    <a:pt x="5985" y="4800"/>
                  </a:cubicBezTo>
                  <a:cubicBezTo>
                    <a:pt x="6727" y="3916"/>
                    <a:pt x="8264" y="2520"/>
                    <a:pt x="8264" y="1707"/>
                  </a:cubicBezTo>
                  <a:lnTo>
                    <a:pt x="8264" y="240"/>
                  </a:lnTo>
                  <a:lnTo>
                    <a:pt x="3634" y="28"/>
                  </a:lnTo>
                  <a:cubicBezTo>
                    <a:pt x="3634" y="28"/>
                    <a:pt x="3301" y="1"/>
                    <a:pt x="284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-2740263" y="5249912"/>
              <a:ext cx="200793" cy="1801415"/>
            </a:xfrm>
            <a:custGeom>
              <a:avLst/>
              <a:gdLst/>
              <a:ahLst/>
              <a:cxnLst/>
              <a:rect l="l" t="t" r="r" b="b"/>
              <a:pathLst>
                <a:path w="4349" h="39017" extrusionOk="0">
                  <a:moveTo>
                    <a:pt x="3235" y="1"/>
                  </a:moveTo>
                  <a:cubicBezTo>
                    <a:pt x="3235" y="1"/>
                    <a:pt x="1255" y="672"/>
                    <a:pt x="1255" y="2139"/>
                  </a:cubicBezTo>
                  <a:cubicBezTo>
                    <a:pt x="1255" y="3694"/>
                    <a:pt x="1538" y="31158"/>
                    <a:pt x="1255" y="32696"/>
                  </a:cubicBezTo>
                  <a:cubicBezTo>
                    <a:pt x="955" y="34181"/>
                    <a:pt x="1096" y="35276"/>
                    <a:pt x="814" y="35718"/>
                  </a:cubicBezTo>
                  <a:cubicBezTo>
                    <a:pt x="513" y="36231"/>
                    <a:pt x="1" y="38669"/>
                    <a:pt x="1538" y="38952"/>
                  </a:cubicBezTo>
                  <a:cubicBezTo>
                    <a:pt x="1759" y="38995"/>
                    <a:pt x="1949" y="39017"/>
                    <a:pt x="2111" y="39017"/>
                  </a:cubicBezTo>
                  <a:cubicBezTo>
                    <a:pt x="3085" y="39017"/>
                    <a:pt x="3031" y="38229"/>
                    <a:pt x="2652" y="36531"/>
                  </a:cubicBezTo>
                  <a:cubicBezTo>
                    <a:pt x="2210" y="34534"/>
                    <a:pt x="2210" y="24973"/>
                    <a:pt x="2210" y="24973"/>
                  </a:cubicBezTo>
                  <a:lnTo>
                    <a:pt x="2351" y="3394"/>
                  </a:lnTo>
                  <a:cubicBezTo>
                    <a:pt x="2351" y="3394"/>
                    <a:pt x="4348" y="1256"/>
                    <a:pt x="323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-2873279" y="7022938"/>
              <a:ext cx="326468" cy="383857"/>
            </a:xfrm>
            <a:custGeom>
              <a:avLst/>
              <a:gdLst/>
              <a:ahLst/>
              <a:cxnLst/>
              <a:rect l="l" t="t" r="r" b="b"/>
              <a:pathLst>
                <a:path w="7071" h="8314" extrusionOk="0">
                  <a:moveTo>
                    <a:pt x="2984" y="0"/>
                  </a:moveTo>
                  <a:cubicBezTo>
                    <a:pt x="2505" y="0"/>
                    <a:pt x="1998" y="67"/>
                    <a:pt x="1556" y="267"/>
                  </a:cubicBezTo>
                  <a:cubicBezTo>
                    <a:pt x="1556" y="267"/>
                    <a:pt x="602" y="851"/>
                    <a:pt x="443" y="1664"/>
                  </a:cubicBezTo>
                  <a:cubicBezTo>
                    <a:pt x="301" y="2406"/>
                    <a:pt x="1" y="7036"/>
                    <a:pt x="301" y="7849"/>
                  </a:cubicBezTo>
                  <a:cubicBezTo>
                    <a:pt x="441" y="8193"/>
                    <a:pt x="576" y="8313"/>
                    <a:pt x="820" y="8313"/>
                  </a:cubicBezTo>
                  <a:cubicBezTo>
                    <a:pt x="1103" y="8313"/>
                    <a:pt x="1531" y="8152"/>
                    <a:pt x="2281" y="7991"/>
                  </a:cubicBezTo>
                  <a:cubicBezTo>
                    <a:pt x="3695" y="7708"/>
                    <a:pt x="6487" y="7991"/>
                    <a:pt x="6787" y="7036"/>
                  </a:cubicBezTo>
                  <a:cubicBezTo>
                    <a:pt x="7070" y="6153"/>
                    <a:pt x="4790" y="267"/>
                    <a:pt x="4790" y="267"/>
                  </a:cubicBezTo>
                  <a:cubicBezTo>
                    <a:pt x="4790" y="267"/>
                    <a:pt x="3942" y="0"/>
                    <a:pt x="29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-2886299" y="7310255"/>
              <a:ext cx="102036" cy="280206"/>
            </a:xfrm>
            <a:custGeom>
              <a:avLst/>
              <a:gdLst/>
              <a:ahLst/>
              <a:cxnLst/>
              <a:rect l="l" t="t" r="r" b="b"/>
              <a:pathLst>
                <a:path w="2210" h="6069" extrusionOk="0">
                  <a:moveTo>
                    <a:pt x="1378" y="1"/>
                  </a:moveTo>
                  <a:cubicBezTo>
                    <a:pt x="1259" y="1"/>
                    <a:pt x="1138" y="47"/>
                    <a:pt x="1025" y="159"/>
                  </a:cubicBezTo>
                  <a:cubicBezTo>
                    <a:pt x="1025" y="159"/>
                    <a:pt x="0" y="5744"/>
                    <a:pt x="442" y="5974"/>
                  </a:cubicBezTo>
                  <a:cubicBezTo>
                    <a:pt x="613" y="6045"/>
                    <a:pt x="866" y="6068"/>
                    <a:pt x="1128" y="6068"/>
                  </a:cubicBezTo>
                  <a:cubicBezTo>
                    <a:pt x="1652" y="6068"/>
                    <a:pt x="2209" y="5974"/>
                    <a:pt x="2209" y="5974"/>
                  </a:cubicBezTo>
                  <a:cubicBezTo>
                    <a:pt x="2209" y="5974"/>
                    <a:pt x="2050" y="955"/>
                    <a:pt x="2050" y="672"/>
                  </a:cubicBezTo>
                  <a:cubicBezTo>
                    <a:pt x="2050" y="395"/>
                    <a:pt x="1726" y="1"/>
                    <a:pt x="13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-2774521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881" y="0"/>
                  </a:moveTo>
                  <a:cubicBezTo>
                    <a:pt x="760" y="0"/>
                    <a:pt x="613" y="57"/>
                    <a:pt x="442" y="228"/>
                  </a:cubicBezTo>
                  <a:cubicBezTo>
                    <a:pt x="442" y="228"/>
                    <a:pt x="0" y="5371"/>
                    <a:pt x="442" y="5371"/>
                  </a:cubicBezTo>
                  <a:cubicBezTo>
                    <a:pt x="955" y="5371"/>
                    <a:pt x="1626" y="4929"/>
                    <a:pt x="1626" y="4929"/>
                  </a:cubicBezTo>
                  <a:lnTo>
                    <a:pt x="1255" y="228"/>
                  </a:lnTo>
                  <a:cubicBezTo>
                    <a:pt x="1255" y="228"/>
                    <a:pt x="1122" y="0"/>
                    <a:pt x="88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-2754114" y="7555049"/>
              <a:ext cx="54711" cy="151391"/>
            </a:xfrm>
            <a:custGeom>
              <a:avLst/>
              <a:gdLst/>
              <a:ahLst/>
              <a:cxnLst/>
              <a:rect l="l" t="t" r="r" b="b"/>
              <a:pathLst>
                <a:path w="1185" h="3279" extrusionOk="0">
                  <a:moveTo>
                    <a:pt x="743" y="0"/>
                  </a:moveTo>
                  <a:lnTo>
                    <a:pt x="71" y="159"/>
                  </a:lnTo>
                  <a:lnTo>
                    <a:pt x="0" y="3164"/>
                  </a:lnTo>
                  <a:cubicBezTo>
                    <a:pt x="0" y="3164"/>
                    <a:pt x="338" y="3279"/>
                    <a:pt x="629" y="3279"/>
                  </a:cubicBezTo>
                  <a:cubicBezTo>
                    <a:pt x="809" y="3279"/>
                    <a:pt x="971" y="3235"/>
                    <a:pt x="1025" y="3093"/>
                  </a:cubicBezTo>
                  <a:cubicBezTo>
                    <a:pt x="1184" y="2651"/>
                    <a:pt x="743" y="0"/>
                    <a:pt x="74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-2682319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385" y="1"/>
                  </a:moveTo>
                  <a:cubicBezTo>
                    <a:pt x="277" y="1"/>
                    <a:pt x="148" y="50"/>
                    <a:pt x="0" y="197"/>
                  </a:cubicBezTo>
                  <a:cubicBezTo>
                    <a:pt x="0" y="197"/>
                    <a:pt x="71" y="5199"/>
                    <a:pt x="513" y="5199"/>
                  </a:cubicBezTo>
                  <a:cubicBezTo>
                    <a:pt x="884" y="5128"/>
                    <a:pt x="1467" y="4616"/>
                    <a:pt x="1467" y="4616"/>
                  </a:cubicBezTo>
                  <a:lnTo>
                    <a:pt x="725" y="197"/>
                  </a:lnTo>
                  <a:cubicBezTo>
                    <a:pt x="725" y="197"/>
                    <a:pt x="599" y="1"/>
                    <a:pt x="38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-2658680" y="7551771"/>
              <a:ext cx="53927" cy="145620"/>
            </a:xfrm>
            <a:custGeom>
              <a:avLst/>
              <a:gdLst/>
              <a:ahLst/>
              <a:cxnLst/>
              <a:rect l="l" t="t" r="r" b="b"/>
              <a:pathLst>
                <a:path w="1168" h="3154" extrusionOk="0">
                  <a:moveTo>
                    <a:pt x="584" y="1"/>
                  </a:moveTo>
                  <a:lnTo>
                    <a:pt x="1" y="230"/>
                  </a:lnTo>
                  <a:lnTo>
                    <a:pt x="213" y="3093"/>
                  </a:lnTo>
                  <a:cubicBezTo>
                    <a:pt x="213" y="3093"/>
                    <a:pt x="424" y="3153"/>
                    <a:pt x="641" y="3153"/>
                  </a:cubicBezTo>
                  <a:cubicBezTo>
                    <a:pt x="849" y="3153"/>
                    <a:pt x="1062" y="3098"/>
                    <a:pt x="1097" y="2881"/>
                  </a:cubicBezTo>
                  <a:cubicBezTo>
                    <a:pt x="1167" y="2510"/>
                    <a:pt x="584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-2614587" y="7346083"/>
              <a:ext cx="64499" cy="195945"/>
            </a:xfrm>
            <a:custGeom>
              <a:avLst/>
              <a:gdLst/>
              <a:ahLst/>
              <a:cxnLst/>
              <a:rect l="l" t="t" r="r" b="b"/>
              <a:pathLst>
                <a:path w="1397" h="4244" extrusionOk="0">
                  <a:moveTo>
                    <a:pt x="324" y="1"/>
                  </a:moveTo>
                  <a:cubicBezTo>
                    <a:pt x="229" y="1"/>
                    <a:pt x="116" y="43"/>
                    <a:pt x="0" y="179"/>
                  </a:cubicBezTo>
                  <a:cubicBezTo>
                    <a:pt x="0" y="179"/>
                    <a:pt x="212" y="4243"/>
                    <a:pt x="584" y="4243"/>
                  </a:cubicBezTo>
                  <a:cubicBezTo>
                    <a:pt x="884" y="4155"/>
                    <a:pt x="1397" y="3713"/>
                    <a:pt x="1397" y="3713"/>
                  </a:cubicBezTo>
                  <a:lnTo>
                    <a:pt x="584" y="108"/>
                  </a:lnTo>
                  <a:cubicBezTo>
                    <a:pt x="584" y="108"/>
                    <a:pt x="476" y="1"/>
                    <a:pt x="32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-2587670" y="7517513"/>
              <a:ext cx="48201" cy="117549"/>
            </a:xfrm>
            <a:custGeom>
              <a:avLst/>
              <a:gdLst/>
              <a:ahLst/>
              <a:cxnLst/>
              <a:rect l="l" t="t" r="r" b="b"/>
              <a:pathLst>
                <a:path w="1044" h="2546" extrusionOk="0">
                  <a:moveTo>
                    <a:pt x="442" y="0"/>
                  </a:moveTo>
                  <a:lnTo>
                    <a:pt x="1" y="159"/>
                  </a:lnTo>
                  <a:lnTo>
                    <a:pt x="301" y="2510"/>
                  </a:lnTo>
                  <a:cubicBezTo>
                    <a:pt x="301" y="2510"/>
                    <a:pt x="447" y="2545"/>
                    <a:pt x="601" y="2545"/>
                  </a:cubicBezTo>
                  <a:cubicBezTo>
                    <a:pt x="756" y="2545"/>
                    <a:pt x="920" y="2510"/>
                    <a:pt x="955" y="2368"/>
                  </a:cubicBezTo>
                  <a:cubicBezTo>
                    <a:pt x="1043" y="206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-2567263" y="7333386"/>
              <a:ext cx="68562" cy="174430"/>
            </a:xfrm>
            <a:custGeom>
              <a:avLst/>
              <a:gdLst/>
              <a:ahLst/>
              <a:cxnLst/>
              <a:rect l="l" t="t" r="r" b="b"/>
              <a:pathLst>
                <a:path w="1485" h="3778" extrusionOk="0">
                  <a:moveTo>
                    <a:pt x="359" y="0"/>
                  </a:moveTo>
                  <a:cubicBezTo>
                    <a:pt x="255" y="0"/>
                    <a:pt x="128" y="54"/>
                    <a:pt x="0" y="242"/>
                  </a:cubicBezTo>
                  <a:cubicBezTo>
                    <a:pt x="0" y="242"/>
                    <a:pt x="503" y="3777"/>
                    <a:pt x="805" y="3777"/>
                  </a:cubicBezTo>
                  <a:cubicBezTo>
                    <a:pt x="807" y="3777"/>
                    <a:pt x="810" y="3777"/>
                    <a:pt x="813" y="3776"/>
                  </a:cubicBezTo>
                  <a:cubicBezTo>
                    <a:pt x="1114" y="3706"/>
                    <a:pt x="1485" y="3334"/>
                    <a:pt x="1485" y="3334"/>
                  </a:cubicBezTo>
                  <a:lnTo>
                    <a:pt x="601" y="100"/>
                  </a:lnTo>
                  <a:cubicBezTo>
                    <a:pt x="601" y="100"/>
                    <a:pt x="501" y="0"/>
                    <a:pt x="35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-2529726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371" y="0"/>
                  </a:moveTo>
                  <a:lnTo>
                    <a:pt x="0" y="142"/>
                  </a:lnTo>
                  <a:lnTo>
                    <a:pt x="442" y="2280"/>
                  </a:lnTo>
                  <a:cubicBezTo>
                    <a:pt x="442" y="2280"/>
                    <a:pt x="507" y="2288"/>
                    <a:pt x="593" y="2288"/>
                  </a:cubicBezTo>
                  <a:cubicBezTo>
                    <a:pt x="766" y="2288"/>
                    <a:pt x="1025" y="2257"/>
                    <a:pt x="1025" y="2068"/>
                  </a:cubicBezTo>
                  <a:cubicBezTo>
                    <a:pt x="1114" y="1768"/>
                    <a:pt x="371" y="0"/>
                    <a:pt x="37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-4117614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2068" y="0"/>
                  </a:moveTo>
                  <a:lnTo>
                    <a:pt x="2068" y="0"/>
                  </a:lnTo>
                  <a:cubicBezTo>
                    <a:pt x="1" y="654"/>
                    <a:pt x="2068" y="3234"/>
                    <a:pt x="2722" y="4631"/>
                  </a:cubicBezTo>
                  <a:cubicBezTo>
                    <a:pt x="3464" y="5956"/>
                    <a:pt x="6186" y="34392"/>
                    <a:pt x="6416" y="35559"/>
                  </a:cubicBezTo>
                  <a:cubicBezTo>
                    <a:pt x="6699" y="36743"/>
                    <a:pt x="6928" y="38810"/>
                    <a:pt x="5974" y="40207"/>
                  </a:cubicBezTo>
                  <a:cubicBezTo>
                    <a:pt x="5090" y="41532"/>
                    <a:pt x="5532" y="42486"/>
                    <a:pt x="6699" y="44324"/>
                  </a:cubicBezTo>
                  <a:cubicBezTo>
                    <a:pt x="7019" y="44852"/>
                    <a:pt x="7441" y="45041"/>
                    <a:pt x="7880" y="45041"/>
                  </a:cubicBezTo>
                  <a:cubicBezTo>
                    <a:pt x="8969" y="45041"/>
                    <a:pt x="10163" y="43883"/>
                    <a:pt x="10163" y="43883"/>
                  </a:cubicBezTo>
                  <a:cubicBezTo>
                    <a:pt x="10163" y="43883"/>
                    <a:pt x="11029" y="44353"/>
                    <a:pt x="12212" y="44353"/>
                  </a:cubicBezTo>
                  <a:cubicBezTo>
                    <a:pt x="12649" y="44353"/>
                    <a:pt x="13130" y="44289"/>
                    <a:pt x="13626" y="44112"/>
                  </a:cubicBezTo>
                  <a:cubicBezTo>
                    <a:pt x="15252" y="42928"/>
                    <a:pt x="14068" y="40419"/>
                    <a:pt x="11046" y="36955"/>
                  </a:cubicBezTo>
                  <a:cubicBezTo>
                    <a:pt x="8024" y="33508"/>
                    <a:pt x="6416" y="10162"/>
                    <a:pt x="6186" y="8324"/>
                  </a:cubicBezTo>
                  <a:cubicBezTo>
                    <a:pt x="5974" y="6469"/>
                    <a:pt x="6928" y="7140"/>
                    <a:pt x="7582" y="5514"/>
                  </a:cubicBezTo>
                  <a:cubicBezTo>
                    <a:pt x="8325" y="3906"/>
                    <a:pt x="2069" y="0"/>
                    <a:pt x="206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-3832005" y="5113202"/>
              <a:ext cx="382380" cy="1993713"/>
            </a:xfrm>
            <a:custGeom>
              <a:avLst/>
              <a:gdLst/>
              <a:ahLst/>
              <a:cxnLst/>
              <a:rect l="l" t="t" r="r" b="b"/>
              <a:pathLst>
                <a:path w="8282" h="43182" extrusionOk="0">
                  <a:moveTo>
                    <a:pt x="5442" y="1"/>
                  </a:moveTo>
                  <a:cubicBezTo>
                    <a:pt x="4981" y="1"/>
                    <a:pt x="4648" y="28"/>
                    <a:pt x="4648" y="28"/>
                  </a:cubicBezTo>
                  <a:lnTo>
                    <a:pt x="0" y="240"/>
                  </a:lnTo>
                  <a:lnTo>
                    <a:pt x="0" y="1707"/>
                  </a:lnTo>
                  <a:cubicBezTo>
                    <a:pt x="0" y="2520"/>
                    <a:pt x="1555" y="3916"/>
                    <a:pt x="2368" y="4800"/>
                  </a:cubicBezTo>
                  <a:cubicBezTo>
                    <a:pt x="3093" y="5772"/>
                    <a:pt x="2952" y="30355"/>
                    <a:pt x="3093" y="32423"/>
                  </a:cubicBezTo>
                  <a:cubicBezTo>
                    <a:pt x="3252" y="34402"/>
                    <a:pt x="2510" y="37142"/>
                    <a:pt x="1396" y="38538"/>
                  </a:cubicBezTo>
                  <a:cubicBezTo>
                    <a:pt x="371" y="40747"/>
                    <a:pt x="2209" y="42072"/>
                    <a:pt x="3252" y="42072"/>
                  </a:cubicBezTo>
                  <a:cubicBezTo>
                    <a:pt x="4348" y="42072"/>
                    <a:pt x="4931" y="42443"/>
                    <a:pt x="5602" y="43027"/>
                  </a:cubicBezTo>
                  <a:cubicBezTo>
                    <a:pt x="5709" y="43133"/>
                    <a:pt x="5806" y="43181"/>
                    <a:pt x="5896" y="43181"/>
                  </a:cubicBezTo>
                  <a:cubicBezTo>
                    <a:pt x="6300" y="43181"/>
                    <a:pt x="6567" y="42214"/>
                    <a:pt x="6928" y="41189"/>
                  </a:cubicBezTo>
                  <a:cubicBezTo>
                    <a:pt x="7440" y="39934"/>
                    <a:pt x="5903" y="37937"/>
                    <a:pt x="4790" y="36399"/>
                  </a:cubicBezTo>
                  <a:cubicBezTo>
                    <a:pt x="3765" y="34844"/>
                    <a:pt x="4648" y="6496"/>
                    <a:pt x="6186" y="4658"/>
                  </a:cubicBezTo>
                  <a:cubicBezTo>
                    <a:pt x="7741" y="2820"/>
                    <a:pt x="8024" y="2520"/>
                    <a:pt x="8183" y="1124"/>
                  </a:cubicBezTo>
                  <a:cubicBezTo>
                    <a:pt x="8282" y="148"/>
                    <a:pt x="6515" y="1"/>
                    <a:pt x="54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-3893227" y="5249912"/>
              <a:ext cx="197515" cy="1801415"/>
            </a:xfrm>
            <a:custGeom>
              <a:avLst/>
              <a:gdLst/>
              <a:ahLst/>
              <a:cxnLst/>
              <a:rect l="l" t="t" r="r" b="b"/>
              <a:pathLst>
                <a:path w="4278" h="39017" extrusionOk="0">
                  <a:moveTo>
                    <a:pt x="1043" y="1"/>
                  </a:moveTo>
                  <a:lnTo>
                    <a:pt x="1043" y="1"/>
                  </a:lnTo>
                  <a:cubicBezTo>
                    <a:pt x="1" y="1256"/>
                    <a:pt x="1998" y="3394"/>
                    <a:pt x="1998" y="3394"/>
                  </a:cubicBezTo>
                  <a:lnTo>
                    <a:pt x="2139" y="24973"/>
                  </a:lnTo>
                  <a:cubicBezTo>
                    <a:pt x="2139" y="24973"/>
                    <a:pt x="2139" y="34534"/>
                    <a:pt x="1697" y="36531"/>
                  </a:cubicBezTo>
                  <a:cubicBezTo>
                    <a:pt x="1258" y="38229"/>
                    <a:pt x="1195" y="39017"/>
                    <a:pt x="2157" y="39017"/>
                  </a:cubicBezTo>
                  <a:cubicBezTo>
                    <a:pt x="2316" y="39017"/>
                    <a:pt x="2504" y="38995"/>
                    <a:pt x="2722" y="38952"/>
                  </a:cubicBezTo>
                  <a:cubicBezTo>
                    <a:pt x="4278" y="38669"/>
                    <a:pt x="3836" y="36231"/>
                    <a:pt x="3535" y="35718"/>
                  </a:cubicBezTo>
                  <a:cubicBezTo>
                    <a:pt x="3164" y="35276"/>
                    <a:pt x="3394" y="34181"/>
                    <a:pt x="3023" y="32696"/>
                  </a:cubicBezTo>
                  <a:cubicBezTo>
                    <a:pt x="2722" y="31158"/>
                    <a:pt x="3023" y="3694"/>
                    <a:pt x="3023" y="2139"/>
                  </a:cubicBezTo>
                  <a:cubicBezTo>
                    <a:pt x="3023" y="672"/>
                    <a:pt x="1044" y="1"/>
                    <a:pt x="104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-3885886" y="7022938"/>
              <a:ext cx="326422" cy="383857"/>
            </a:xfrm>
            <a:custGeom>
              <a:avLst/>
              <a:gdLst/>
              <a:ahLst/>
              <a:cxnLst/>
              <a:rect l="l" t="t" r="r" b="b"/>
              <a:pathLst>
                <a:path w="7070" h="8314" extrusionOk="0">
                  <a:moveTo>
                    <a:pt x="4056" y="0"/>
                  </a:moveTo>
                  <a:cubicBezTo>
                    <a:pt x="3097" y="0"/>
                    <a:pt x="2281" y="267"/>
                    <a:pt x="2281" y="267"/>
                  </a:cubicBezTo>
                  <a:cubicBezTo>
                    <a:pt x="2281" y="267"/>
                    <a:pt x="1" y="6153"/>
                    <a:pt x="283" y="7036"/>
                  </a:cubicBezTo>
                  <a:cubicBezTo>
                    <a:pt x="584" y="7991"/>
                    <a:pt x="3376" y="7708"/>
                    <a:pt x="4702" y="7991"/>
                  </a:cubicBezTo>
                  <a:cubicBezTo>
                    <a:pt x="5451" y="8152"/>
                    <a:pt x="5885" y="8313"/>
                    <a:pt x="6183" y="8313"/>
                  </a:cubicBezTo>
                  <a:cubicBezTo>
                    <a:pt x="6441" y="8313"/>
                    <a:pt x="6598" y="8193"/>
                    <a:pt x="6769" y="7849"/>
                  </a:cubicBezTo>
                  <a:cubicBezTo>
                    <a:pt x="7070" y="7036"/>
                    <a:pt x="6769" y="2406"/>
                    <a:pt x="6628" y="1664"/>
                  </a:cubicBezTo>
                  <a:cubicBezTo>
                    <a:pt x="6398" y="851"/>
                    <a:pt x="5515" y="267"/>
                    <a:pt x="5515" y="267"/>
                  </a:cubicBezTo>
                  <a:cubicBezTo>
                    <a:pt x="5049" y="67"/>
                    <a:pt x="4535" y="0"/>
                    <a:pt x="405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-3648432" y="7310255"/>
              <a:ext cx="98804" cy="280206"/>
            </a:xfrm>
            <a:custGeom>
              <a:avLst/>
              <a:gdLst/>
              <a:ahLst/>
              <a:cxnLst/>
              <a:rect l="l" t="t" r="r" b="b"/>
              <a:pathLst>
                <a:path w="2140" h="6069" extrusionOk="0">
                  <a:moveTo>
                    <a:pt x="758" y="1"/>
                  </a:moveTo>
                  <a:cubicBezTo>
                    <a:pt x="405" y="1"/>
                    <a:pt x="71" y="395"/>
                    <a:pt x="71" y="672"/>
                  </a:cubicBezTo>
                  <a:cubicBezTo>
                    <a:pt x="71" y="955"/>
                    <a:pt x="1" y="5974"/>
                    <a:pt x="1" y="5974"/>
                  </a:cubicBezTo>
                  <a:cubicBezTo>
                    <a:pt x="1" y="5974"/>
                    <a:pt x="558" y="6068"/>
                    <a:pt x="1061" y="6068"/>
                  </a:cubicBezTo>
                  <a:cubicBezTo>
                    <a:pt x="1312" y="6068"/>
                    <a:pt x="1550" y="6045"/>
                    <a:pt x="1697" y="5974"/>
                  </a:cubicBezTo>
                  <a:cubicBezTo>
                    <a:pt x="2139" y="5744"/>
                    <a:pt x="1114" y="159"/>
                    <a:pt x="1114" y="159"/>
                  </a:cubicBezTo>
                  <a:cubicBezTo>
                    <a:pt x="1001" y="47"/>
                    <a:pt x="879" y="1"/>
                    <a:pt x="75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-3733293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707" y="0"/>
                  </a:moveTo>
                  <a:cubicBezTo>
                    <a:pt x="466" y="0"/>
                    <a:pt x="301" y="228"/>
                    <a:pt x="301" y="228"/>
                  </a:cubicBezTo>
                  <a:lnTo>
                    <a:pt x="1" y="4929"/>
                  </a:lnTo>
                  <a:cubicBezTo>
                    <a:pt x="1" y="4929"/>
                    <a:pt x="672" y="5371"/>
                    <a:pt x="1114" y="5371"/>
                  </a:cubicBezTo>
                  <a:cubicBezTo>
                    <a:pt x="1627" y="5371"/>
                    <a:pt x="1114" y="228"/>
                    <a:pt x="1114" y="228"/>
                  </a:cubicBezTo>
                  <a:cubicBezTo>
                    <a:pt x="967" y="57"/>
                    <a:pt x="827" y="0"/>
                    <a:pt x="70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-3733293" y="7555049"/>
              <a:ext cx="51433" cy="151391"/>
            </a:xfrm>
            <a:custGeom>
              <a:avLst/>
              <a:gdLst/>
              <a:ahLst/>
              <a:cxnLst/>
              <a:rect l="l" t="t" r="r" b="b"/>
              <a:pathLst>
                <a:path w="1114" h="3279" extrusionOk="0">
                  <a:moveTo>
                    <a:pt x="442" y="0"/>
                  </a:moveTo>
                  <a:cubicBezTo>
                    <a:pt x="442" y="0"/>
                    <a:pt x="1" y="2651"/>
                    <a:pt x="142" y="3093"/>
                  </a:cubicBezTo>
                  <a:cubicBezTo>
                    <a:pt x="203" y="3235"/>
                    <a:pt x="359" y="3279"/>
                    <a:pt x="528" y="3279"/>
                  </a:cubicBezTo>
                  <a:cubicBezTo>
                    <a:pt x="803" y="3279"/>
                    <a:pt x="1114" y="3164"/>
                    <a:pt x="1114" y="3164"/>
                  </a:cubicBezTo>
                  <a:lnTo>
                    <a:pt x="1026" y="159"/>
                  </a:lnTo>
                  <a:lnTo>
                    <a:pt x="44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-3821432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1110" y="1"/>
                  </a:moveTo>
                  <a:cubicBezTo>
                    <a:pt x="890" y="1"/>
                    <a:pt x="725" y="197"/>
                    <a:pt x="725" y="197"/>
                  </a:cubicBezTo>
                  <a:lnTo>
                    <a:pt x="1" y="4616"/>
                  </a:lnTo>
                  <a:cubicBezTo>
                    <a:pt x="1" y="4616"/>
                    <a:pt x="584" y="5128"/>
                    <a:pt x="1026" y="5199"/>
                  </a:cubicBezTo>
                  <a:cubicBezTo>
                    <a:pt x="1468" y="5199"/>
                    <a:pt x="1468" y="197"/>
                    <a:pt x="1468" y="197"/>
                  </a:cubicBezTo>
                  <a:cubicBezTo>
                    <a:pt x="1344" y="50"/>
                    <a:pt x="1220" y="1"/>
                    <a:pt x="111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-3832005" y="7551771"/>
              <a:ext cx="54711" cy="145620"/>
            </a:xfrm>
            <a:custGeom>
              <a:avLst/>
              <a:gdLst/>
              <a:ahLst/>
              <a:cxnLst/>
              <a:rect l="l" t="t" r="r" b="b"/>
              <a:pathLst>
                <a:path w="1185" h="3154" extrusionOk="0">
                  <a:moveTo>
                    <a:pt x="672" y="1"/>
                  </a:moveTo>
                  <a:cubicBezTo>
                    <a:pt x="672" y="1"/>
                    <a:pt x="0" y="2510"/>
                    <a:pt x="159" y="2881"/>
                  </a:cubicBezTo>
                  <a:cubicBezTo>
                    <a:pt x="194" y="3098"/>
                    <a:pt x="407" y="3153"/>
                    <a:pt x="615" y="3153"/>
                  </a:cubicBezTo>
                  <a:cubicBezTo>
                    <a:pt x="832" y="3153"/>
                    <a:pt x="1043" y="3093"/>
                    <a:pt x="1043" y="3093"/>
                  </a:cubicBezTo>
                  <a:lnTo>
                    <a:pt x="1184" y="230"/>
                  </a:lnTo>
                  <a:lnTo>
                    <a:pt x="6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-3882608" y="7346083"/>
              <a:ext cx="61221" cy="195945"/>
            </a:xfrm>
            <a:custGeom>
              <a:avLst/>
              <a:gdLst/>
              <a:ahLst/>
              <a:cxnLst/>
              <a:rect l="l" t="t" r="r" b="b"/>
              <a:pathLst>
                <a:path w="1326" h="4244" extrusionOk="0">
                  <a:moveTo>
                    <a:pt x="996" y="1"/>
                  </a:moveTo>
                  <a:cubicBezTo>
                    <a:pt x="839" y="1"/>
                    <a:pt x="725" y="108"/>
                    <a:pt x="725" y="108"/>
                  </a:cubicBezTo>
                  <a:lnTo>
                    <a:pt x="0" y="3713"/>
                  </a:lnTo>
                  <a:cubicBezTo>
                    <a:pt x="0" y="3713"/>
                    <a:pt x="442" y="4155"/>
                    <a:pt x="813" y="4243"/>
                  </a:cubicBezTo>
                  <a:cubicBezTo>
                    <a:pt x="1096" y="4243"/>
                    <a:pt x="1326" y="179"/>
                    <a:pt x="1326" y="179"/>
                  </a:cubicBezTo>
                  <a:cubicBezTo>
                    <a:pt x="1210" y="43"/>
                    <a:pt x="1095" y="1"/>
                    <a:pt x="99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-3896505" y="7517513"/>
              <a:ext cx="51480" cy="117549"/>
            </a:xfrm>
            <a:custGeom>
              <a:avLst/>
              <a:gdLst/>
              <a:ahLst/>
              <a:cxnLst/>
              <a:rect l="l" t="t" r="r" b="b"/>
              <a:pathLst>
                <a:path w="1115" h="2546" extrusionOk="0">
                  <a:moveTo>
                    <a:pt x="673" y="0"/>
                  </a:moveTo>
                  <a:cubicBezTo>
                    <a:pt x="673" y="0"/>
                    <a:pt x="1" y="2068"/>
                    <a:pt x="72" y="2368"/>
                  </a:cubicBezTo>
                  <a:cubicBezTo>
                    <a:pt x="107" y="2510"/>
                    <a:pt x="293" y="2545"/>
                    <a:pt x="469" y="2545"/>
                  </a:cubicBezTo>
                  <a:cubicBezTo>
                    <a:pt x="646" y="2545"/>
                    <a:pt x="814" y="2510"/>
                    <a:pt x="814" y="2510"/>
                  </a:cubicBezTo>
                  <a:lnTo>
                    <a:pt x="1114" y="159"/>
                  </a:lnTo>
                  <a:lnTo>
                    <a:pt x="673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-3937273" y="7333386"/>
              <a:ext cx="67778" cy="174430"/>
            </a:xfrm>
            <a:custGeom>
              <a:avLst/>
              <a:gdLst/>
              <a:ahLst/>
              <a:cxnLst/>
              <a:rect l="l" t="t" r="r" b="b"/>
              <a:pathLst>
                <a:path w="1468" h="3778" extrusionOk="0">
                  <a:moveTo>
                    <a:pt x="1180" y="0"/>
                  </a:moveTo>
                  <a:cubicBezTo>
                    <a:pt x="1054" y="0"/>
                    <a:pt x="955" y="100"/>
                    <a:pt x="955" y="100"/>
                  </a:cubicBezTo>
                  <a:lnTo>
                    <a:pt x="0" y="3334"/>
                  </a:lnTo>
                  <a:cubicBezTo>
                    <a:pt x="0" y="3334"/>
                    <a:pt x="371" y="3706"/>
                    <a:pt x="672" y="3776"/>
                  </a:cubicBezTo>
                  <a:cubicBezTo>
                    <a:pt x="675" y="3777"/>
                    <a:pt x="677" y="3777"/>
                    <a:pt x="680" y="3777"/>
                  </a:cubicBezTo>
                  <a:cubicBezTo>
                    <a:pt x="965" y="3777"/>
                    <a:pt x="1467" y="242"/>
                    <a:pt x="1467" y="242"/>
                  </a:cubicBezTo>
                  <a:cubicBezTo>
                    <a:pt x="1377" y="54"/>
                    <a:pt x="1272" y="0"/>
                    <a:pt x="118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-3954402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672" y="0"/>
                  </a:moveTo>
                  <a:cubicBezTo>
                    <a:pt x="672" y="0"/>
                    <a:pt x="0" y="1768"/>
                    <a:pt x="0" y="2068"/>
                  </a:cubicBezTo>
                  <a:cubicBezTo>
                    <a:pt x="47" y="2257"/>
                    <a:pt x="330" y="2288"/>
                    <a:pt x="513" y="2288"/>
                  </a:cubicBezTo>
                  <a:cubicBezTo>
                    <a:pt x="605" y="2288"/>
                    <a:pt x="672" y="2280"/>
                    <a:pt x="672" y="2280"/>
                  </a:cubicBezTo>
                  <a:lnTo>
                    <a:pt x="1114" y="142"/>
                  </a:lnTo>
                  <a:lnTo>
                    <a:pt x="6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-2502809" y="7582797"/>
              <a:ext cx="34304" cy="74288"/>
            </a:xfrm>
            <a:custGeom>
              <a:avLst/>
              <a:gdLst/>
              <a:ahLst/>
              <a:cxnLst/>
              <a:rect l="l" t="t" r="r" b="b"/>
              <a:pathLst>
                <a:path w="743" h="1609" extrusionOk="0">
                  <a:moveTo>
                    <a:pt x="442" y="0"/>
                  </a:moveTo>
                  <a:lnTo>
                    <a:pt x="1" y="142"/>
                  </a:lnTo>
                  <a:cubicBezTo>
                    <a:pt x="1" y="142"/>
                    <a:pt x="230" y="1608"/>
                    <a:pt x="531" y="1608"/>
                  </a:cubicBezTo>
                  <a:cubicBezTo>
                    <a:pt x="743" y="160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-3287750" y="1303056"/>
              <a:ext cx="3278" cy="3324"/>
            </a:xfrm>
            <a:custGeom>
              <a:avLst/>
              <a:gdLst/>
              <a:ahLst/>
              <a:cxnLst/>
              <a:rect l="l" t="t" r="r" b="b"/>
              <a:pathLst>
                <a:path w="71" h="72" extrusionOk="0">
                  <a:moveTo>
                    <a:pt x="71" y="1"/>
                  </a:moveTo>
                  <a:lnTo>
                    <a:pt x="71" y="72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-3435798" y="428548"/>
              <a:ext cx="208610" cy="914409"/>
            </a:xfrm>
            <a:custGeom>
              <a:avLst/>
              <a:gdLst/>
              <a:ahLst/>
              <a:cxnLst/>
              <a:rect l="l" t="t" r="r" b="b"/>
              <a:pathLst>
                <a:path w="4419" h="19370" extrusionOk="0">
                  <a:moveTo>
                    <a:pt x="601" y="0"/>
                  </a:moveTo>
                  <a:cubicBezTo>
                    <a:pt x="301" y="371"/>
                    <a:pt x="89" y="742"/>
                    <a:pt x="0" y="1184"/>
                  </a:cubicBezTo>
                  <a:lnTo>
                    <a:pt x="0" y="1326"/>
                  </a:lnTo>
                  <a:cubicBezTo>
                    <a:pt x="0" y="2139"/>
                    <a:pt x="531" y="2952"/>
                    <a:pt x="1184" y="3252"/>
                  </a:cubicBezTo>
                  <a:cubicBezTo>
                    <a:pt x="1856" y="3623"/>
                    <a:pt x="2439" y="3835"/>
                    <a:pt x="2439" y="3835"/>
                  </a:cubicBezTo>
                  <a:cubicBezTo>
                    <a:pt x="2439" y="3835"/>
                    <a:pt x="2581" y="18115"/>
                    <a:pt x="2881" y="18716"/>
                  </a:cubicBezTo>
                  <a:lnTo>
                    <a:pt x="2952" y="18716"/>
                  </a:lnTo>
                  <a:lnTo>
                    <a:pt x="2952" y="18787"/>
                  </a:lnTo>
                  <a:cubicBezTo>
                    <a:pt x="3022" y="18928"/>
                    <a:pt x="3252" y="19158"/>
                    <a:pt x="3394" y="19370"/>
                  </a:cubicBezTo>
                  <a:cubicBezTo>
                    <a:pt x="4419" y="18415"/>
                    <a:pt x="4207" y="7158"/>
                    <a:pt x="4065" y="5161"/>
                  </a:cubicBezTo>
                  <a:cubicBezTo>
                    <a:pt x="3906" y="3093"/>
                    <a:pt x="3765" y="3093"/>
                    <a:pt x="1997" y="2510"/>
                  </a:cubicBezTo>
                  <a:cubicBezTo>
                    <a:pt x="601" y="2068"/>
                    <a:pt x="601" y="672"/>
                    <a:pt x="60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-3131094" y="1303056"/>
              <a:ext cx="3278" cy="6602"/>
            </a:xfrm>
            <a:custGeom>
              <a:avLst/>
              <a:gdLst/>
              <a:ahLst/>
              <a:cxnLst/>
              <a:rect l="l" t="t" r="r" b="b"/>
              <a:pathLst>
                <a:path w="71" h="143" extrusionOk="0"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71" y="1"/>
                  </a:moveTo>
                  <a:cubicBezTo>
                    <a:pt x="71" y="72"/>
                    <a:pt x="71" y="72"/>
                    <a:pt x="0" y="142"/>
                  </a:cubicBezTo>
                  <a:cubicBezTo>
                    <a:pt x="71" y="72"/>
                    <a:pt x="71" y="72"/>
                    <a:pt x="71" y="1"/>
                  </a:cubicBez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-3213021" y="466929"/>
              <a:ext cx="215266" cy="886887"/>
            </a:xfrm>
            <a:custGeom>
              <a:avLst/>
              <a:gdLst/>
              <a:ahLst/>
              <a:cxnLst/>
              <a:rect l="l" t="t" r="r" b="b"/>
              <a:pathLst>
                <a:path w="4560" h="18787" extrusionOk="0">
                  <a:moveTo>
                    <a:pt x="4418" y="0"/>
                  </a:moveTo>
                  <a:cubicBezTo>
                    <a:pt x="3835" y="513"/>
                    <a:pt x="2580" y="1555"/>
                    <a:pt x="1467" y="1997"/>
                  </a:cubicBezTo>
                  <a:cubicBezTo>
                    <a:pt x="0" y="2580"/>
                    <a:pt x="954" y="4860"/>
                    <a:pt x="1113" y="9650"/>
                  </a:cubicBezTo>
                  <a:cubicBezTo>
                    <a:pt x="1184" y="13326"/>
                    <a:pt x="442" y="16860"/>
                    <a:pt x="954" y="18787"/>
                  </a:cubicBezTo>
                  <a:cubicBezTo>
                    <a:pt x="1184" y="18486"/>
                    <a:pt x="1396" y="18274"/>
                    <a:pt x="1555" y="18044"/>
                  </a:cubicBezTo>
                  <a:cubicBezTo>
                    <a:pt x="1626" y="17974"/>
                    <a:pt x="1626" y="17974"/>
                    <a:pt x="1626" y="17903"/>
                  </a:cubicBezTo>
                  <a:cubicBezTo>
                    <a:pt x="1997" y="17302"/>
                    <a:pt x="2139" y="3022"/>
                    <a:pt x="2139" y="3022"/>
                  </a:cubicBezTo>
                  <a:cubicBezTo>
                    <a:pt x="2139" y="3022"/>
                    <a:pt x="2651" y="2810"/>
                    <a:pt x="3393" y="2439"/>
                  </a:cubicBezTo>
                  <a:cubicBezTo>
                    <a:pt x="3977" y="2139"/>
                    <a:pt x="4560" y="1326"/>
                    <a:pt x="4560" y="513"/>
                  </a:cubicBezTo>
                  <a:lnTo>
                    <a:pt x="4560" y="371"/>
                  </a:lnTo>
                  <a:cubicBezTo>
                    <a:pt x="4489" y="230"/>
                    <a:pt x="4489" y="71"/>
                    <a:pt x="441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-3311435" y="2200650"/>
              <a:ext cx="183618" cy="74288"/>
            </a:xfrm>
            <a:custGeom>
              <a:avLst/>
              <a:gdLst/>
              <a:ahLst/>
              <a:cxnLst/>
              <a:rect l="l" t="t" r="r" b="b"/>
              <a:pathLst>
                <a:path w="3977" h="1609" extrusionOk="0">
                  <a:moveTo>
                    <a:pt x="814" y="0"/>
                  </a:moveTo>
                  <a:cubicBezTo>
                    <a:pt x="513" y="0"/>
                    <a:pt x="213" y="0"/>
                    <a:pt x="213" y="442"/>
                  </a:cubicBezTo>
                  <a:cubicBezTo>
                    <a:pt x="213" y="813"/>
                    <a:pt x="1" y="1609"/>
                    <a:pt x="584" y="1609"/>
                  </a:cubicBezTo>
                  <a:lnTo>
                    <a:pt x="3535" y="1609"/>
                  </a:lnTo>
                  <a:cubicBezTo>
                    <a:pt x="3906" y="1609"/>
                    <a:pt x="3977" y="1467"/>
                    <a:pt x="3977" y="1326"/>
                  </a:cubicBezTo>
                  <a:lnTo>
                    <a:pt x="3977" y="283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-3311435" y="2070912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-3311435" y="194195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-3311435" y="181305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-3311435" y="1683314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89"/>
                    <a:pt x="213" y="531"/>
                  </a:cubicBezTo>
                  <a:cubicBezTo>
                    <a:pt x="213" y="973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414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-3311435" y="155763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51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-3311435" y="142873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95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-3328979" y="-55840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-3328979" y="66557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-3328979" y="19546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-3311850" y="178335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-3311850" y="49382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-3311850" y="-79525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60" name="Google Shape;560;p26"/>
          <p:cNvSpPr/>
          <p:nvPr/>
        </p:nvSpPr>
        <p:spPr>
          <a:xfrm rot="5400000">
            <a:off x="10068928" y="3855362"/>
            <a:ext cx="101305" cy="21350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50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2" name="Title 1">
            <a:extLst>
              <a:ext uri="{FF2B5EF4-FFF2-40B4-BE49-F238E27FC236}">
                <a16:creationId xmlns:a16="http://schemas.microsoft.com/office/drawing/2014/main" id="{46879D47-8639-4E02-B173-FDC9AD2358C2}"/>
              </a:ext>
            </a:extLst>
          </p:cNvPr>
          <p:cNvSpPr txBox="1">
            <a:spLocks/>
          </p:cNvSpPr>
          <p:nvPr/>
        </p:nvSpPr>
        <p:spPr>
          <a:xfrm>
            <a:off x="4478560" y="1326582"/>
            <a:ext cx="6759033" cy="351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7" tIns="122027" rIns="122027" bIns="122027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5400" b="0" i="0" u="none" strike="noStrike" cap="none">
                <a:solidFill>
                  <a:schemeClr val="dk2"/>
                </a:solidFill>
                <a:latin typeface="Calibri" panose="020F0502020204030204" pitchFamily="34" charset="0"/>
                <a:ea typeface="Barlow Semi Condensed SemiBold"/>
                <a:cs typeface="Calibri" panose="020F0502020204030204" pitchFamily="34" charset="0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low Semi Condensed SemiBold"/>
              <a:buNone/>
              <a:tabLst/>
              <a:defRPr/>
            </a:pPr>
            <a:r>
              <a:rPr lang="en-MY" sz="7206" b="1" dirty="0">
                <a:solidFill>
                  <a:srgbClr val="F3F3F3"/>
                </a:solidFill>
              </a:rPr>
              <a:t>2</a:t>
            </a:r>
            <a:r>
              <a:rPr kumimoji="0" lang="en-MY" sz="7206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SemiBold"/>
              </a:rPr>
              <a:t>. </a:t>
            </a:r>
            <a:r>
              <a:rPr kumimoji="0" lang="en-MY" sz="7206" b="1" i="0" u="none" strike="noStrike" kern="0" cap="none" spc="0" normalizeH="0" baseline="0" noProof="0" dirty="0" err="1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SemiBold"/>
              </a:rPr>
              <a:t>Kedudukan</a:t>
            </a:r>
            <a:r>
              <a:rPr kumimoji="0" lang="en-MY" sz="7206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SemiBold"/>
              </a:rPr>
              <a:t> &amp; </a:t>
            </a:r>
            <a:r>
              <a:rPr kumimoji="0" lang="en-MY" sz="7206" b="1" i="0" u="none" strike="noStrike" kern="0" cap="none" spc="0" normalizeH="0" baseline="0" noProof="0" dirty="0" err="1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SemiBold"/>
              </a:rPr>
              <a:t>Fungsi</a:t>
            </a:r>
            <a:r>
              <a:rPr kumimoji="0" lang="en-MY" sz="7206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SemiBold"/>
              </a:rPr>
              <a:t> </a:t>
            </a:r>
            <a:r>
              <a:rPr kumimoji="0" lang="en-MY" sz="7206" b="1" i="0" u="none" strike="noStrike" kern="0" cap="none" spc="0" normalizeH="0" baseline="0" noProof="0" dirty="0" err="1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SemiBold"/>
              </a:rPr>
              <a:t>Sendi</a:t>
            </a:r>
            <a:endParaRPr kumimoji="0" lang="en-MY" sz="7206" b="1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Barlow Semi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74785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5" y="155599"/>
            <a:ext cx="4722396" cy="1042493"/>
          </a:xfrm>
        </p:spPr>
        <p:txBody>
          <a:bodyPr/>
          <a:lstStyle/>
          <a:p>
            <a:r>
              <a:rPr lang="en-MY" sz="3604" dirty="0" err="1">
                <a:solidFill>
                  <a:schemeClr val="bg1">
                    <a:lumMod val="50000"/>
                  </a:schemeClr>
                </a:solidFill>
              </a:rPr>
              <a:t>Kedudukan</a:t>
            </a:r>
            <a:r>
              <a:rPr lang="en-MY" sz="3604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MY" sz="3604" dirty="0" err="1">
                <a:solidFill>
                  <a:schemeClr val="bg1">
                    <a:lumMod val="50000"/>
                  </a:schemeClr>
                </a:solidFill>
              </a:rPr>
              <a:t>Sendi</a:t>
            </a:r>
            <a:endParaRPr lang="en-MY" sz="3604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517911" y="1472022"/>
            <a:ext cx="3279413" cy="304774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MY" sz="2400" dirty="0" err="1"/>
              <a:t>Sendi</a:t>
            </a:r>
            <a:r>
              <a:rPr lang="en-MY" sz="2400" dirty="0"/>
              <a:t> </a:t>
            </a:r>
            <a:r>
              <a:rPr lang="en-MY" sz="2400" dirty="0" err="1"/>
              <a:t>adalah</a:t>
            </a:r>
            <a:r>
              <a:rPr lang="en-MY" sz="2400" dirty="0"/>
              <a:t> </a:t>
            </a:r>
            <a:r>
              <a:rPr lang="en-MY" sz="2400" dirty="0" err="1"/>
              <a:t>tempat</a:t>
            </a:r>
            <a:r>
              <a:rPr lang="en-MY" sz="2400" dirty="0"/>
              <a:t> </a:t>
            </a:r>
            <a:r>
              <a:rPr lang="en-MY" sz="2400" dirty="0" err="1"/>
              <a:t>pertemuan</a:t>
            </a:r>
            <a:r>
              <a:rPr lang="en-MY" sz="2400" dirty="0"/>
              <a:t> </a:t>
            </a:r>
            <a:r>
              <a:rPr lang="en-MY" sz="2400" dirty="0" err="1"/>
              <a:t>dua</a:t>
            </a:r>
            <a:r>
              <a:rPr lang="en-MY" sz="2400" dirty="0"/>
              <a:t> </a:t>
            </a:r>
            <a:r>
              <a:rPr lang="en-MY" sz="2400" dirty="0" err="1"/>
              <a:t>atau</a:t>
            </a:r>
            <a:r>
              <a:rPr lang="en-MY" sz="2400" dirty="0"/>
              <a:t> </a:t>
            </a:r>
            <a:r>
              <a:rPr lang="en-MY" sz="2400" dirty="0" err="1"/>
              <a:t>lebih</a:t>
            </a:r>
            <a:r>
              <a:rPr lang="en-MY" sz="2400" dirty="0"/>
              <a:t> </a:t>
            </a:r>
            <a:r>
              <a:rPr lang="en-MY" sz="2400" dirty="0" err="1"/>
              <a:t>tulang</a:t>
            </a:r>
            <a:r>
              <a:rPr lang="en-MY" sz="2400" dirty="0"/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MY" sz="2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MY" sz="2400" dirty="0" err="1"/>
              <a:t>Tulang</a:t>
            </a:r>
            <a:r>
              <a:rPr lang="en-MY" sz="2400" dirty="0"/>
              <a:t> </a:t>
            </a:r>
            <a:r>
              <a:rPr lang="en-MY" sz="2400" dirty="0" err="1"/>
              <a:t>akan</a:t>
            </a:r>
            <a:r>
              <a:rPr lang="en-MY" sz="2400" dirty="0"/>
              <a:t> </a:t>
            </a:r>
            <a:r>
              <a:rPr lang="en-MY" sz="2400" dirty="0" err="1"/>
              <a:t>bersambung</a:t>
            </a:r>
            <a:r>
              <a:rPr lang="en-MY" sz="2400" dirty="0"/>
              <a:t> </a:t>
            </a:r>
            <a:r>
              <a:rPr lang="en-MY" sz="2400" dirty="0" err="1"/>
              <a:t>atau</a:t>
            </a:r>
            <a:r>
              <a:rPr lang="en-MY" sz="2400" dirty="0"/>
              <a:t> </a:t>
            </a:r>
            <a:r>
              <a:rPr lang="en-MY" sz="2400" dirty="0" err="1"/>
              <a:t>bertemu</a:t>
            </a:r>
            <a:r>
              <a:rPr lang="en-MY" sz="2400" dirty="0"/>
              <a:t> </a:t>
            </a:r>
            <a:r>
              <a:rPr lang="en-MY" sz="2400" dirty="0" err="1"/>
              <a:t>dengan</a:t>
            </a:r>
            <a:r>
              <a:rPr lang="en-MY" sz="2400" dirty="0"/>
              <a:t> </a:t>
            </a:r>
            <a:r>
              <a:rPr lang="en-MY" sz="2400" dirty="0" err="1"/>
              <a:t>menggunakan</a:t>
            </a:r>
            <a:r>
              <a:rPr lang="en-MY" sz="2400" dirty="0"/>
              <a:t> </a:t>
            </a:r>
            <a:r>
              <a:rPr lang="en-MY" sz="2400" dirty="0" err="1"/>
              <a:t>sendi</a:t>
            </a:r>
            <a:r>
              <a:rPr lang="en-MY" sz="2400" dirty="0"/>
              <a:t>.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idx="2"/>
          </p:nvPr>
        </p:nvSpPr>
        <p:spPr>
          <a:xfrm>
            <a:off x="8648474" y="546214"/>
            <a:ext cx="3894453" cy="651878"/>
          </a:xfrm>
        </p:spPr>
        <p:txBody>
          <a:bodyPr/>
          <a:lstStyle/>
          <a:p>
            <a:r>
              <a:rPr lang="en-MY" sz="3600" dirty="0" err="1">
                <a:solidFill>
                  <a:schemeClr val="bg1">
                    <a:lumMod val="50000"/>
                  </a:schemeClr>
                </a:solidFill>
              </a:rPr>
              <a:t>Fungsi</a:t>
            </a:r>
            <a:r>
              <a:rPr lang="en-MY" sz="3600" dirty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14" name="Subtitle 13"/>
          <p:cNvSpPr>
            <a:spLocks noGrp="1"/>
          </p:cNvSpPr>
          <p:nvPr>
            <p:ph type="subTitle" idx="3"/>
          </p:nvPr>
        </p:nvSpPr>
        <p:spPr>
          <a:xfrm>
            <a:off x="7487738" y="1472022"/>
            <a:ext cx="3894453" cy="399968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MY" sz="2400" dirty="0" err="1"/>
              <a:t>Sendi</a:t>
            </a:r>
            <a:r>
              <a:rPr lang="en-MY" sz="2400" dirty="0"/>
              <a:t> </a:t>
            </a:r>
            <a:r>
              <a:rPr lang="en-MY" sz="2400" dirty="0" err="1"/>
              <a:t>membolehkan</a:t>
            </a:r>
            <a:r>
              <a:rPr lang="en-MY" sz="2400" dirty="0"/>
              <a:t> </a:t>
            </a:r>
            <a:r>
              <a:rPr lang="en-MY" sz="2400" dirty="0" err="1"/>
              <a:t>pergerakan</a:t>
            </a:r>
            <a:r>
              <a:rPr lang="en-MY" sz="2400" dirty="0"/>
              <a:t> dan </a:t>
            </a:r>
            <a:r>
              <a:rPr lang="en-MY" sz="2400" dirty="0" err="1"/>
              <a:t>kebolehlenturan</a:t>
            </a:r>
            <a:r>
              <a:rPr lang="en-MY" sz="2400" dirty="0"/>
              <a:t> </a:t>
            </a:r>
            <a:r>
              <a:rPr lang="en-MY" sz="2400" dirty="0" err="1"/>
              <a:t>berlaku</a:t>
            </a:r>
            <a:endParaRPr lang="en-MY" sz="2400" dirty="0"/>
          </a:p>
          <a:p>
            <a:pPr algn="l">
              <a:buFont typeface="Arial" panose="020B0604020202020204" pitchFamily="34" charset="0"/>
              <a:buChar char="•"/>
            </a:pPr>
            <a:endParaRPr lang="en-MY" sz="2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MY" sz="2400" dirty="0" err="1"/>
              <a:t>Pergerakan</a:t>
            </a:r>
            <a:r>
              <a:rPr lang="en-MY" sz="2400" dirty="0"/>
              <a:t> </a:t>
            </a:r>
            <a:r>
              <a:rPr lang="en-MY" sz="2400" dirty="0" err="1"/>
              <a:t>tulang</a:t>
            </a:r>
            <a:r>
              <a:rPr lang="en-MY" sz="2400" dirty="0"/>
              <a:t> </a:t>
            </a:r>
            <a:r>
              <a:rPr lang="en-MY" sz="2400" dirty="0" err="1"/>
              <a:t>sendi</a:t>
            </a:r>
            <a:r>
              <a:rPr lang="en-MY" sz="2400" dirty="0"/>
              <a:t> </a:t>
            </a:r>
            <a:r>
              <a:rPr lang="en-MY" sz="2400" dirty="0" err="1"/>
              <a:t>membolehkan</a:t>
            </a:r>
            <a:r>
              <a:rPr lang="en-MY" sz="2400" dirty="0"/>
              <a:t> </a:t>
            </a:r>
            <a:r>
              <a:rPr lang="en-MY" sz="2400" dirty="0" err="1"/>
              <a:t>tubuh</a:t>
            </a:r>
            <a:r>
              <a:rPr lang="en-MY" sz="2400" dirty="0"/>
              <a:t> </a:t>
            </a:r>
            <a:r>
              <a:rPr lang="en-MY" sz="2400" dirty="0" err="1"/>
              <a:t>bergerak</a:t>
            </a:r>
            <a:r>
              <a:rPr lang="en-MY" sz="2400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MY" sz="2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MY" sz="2400" dirty="0" err="1"/>
              <a:t>Sendi</a:t>
            </a:r>
            <a:r>
              <a:rPr lang="en-MY" sz="2400" dirty="0"/>
              <a:t> yang </a:t>
            </a:r>
            <a:r>
              <a:rPr lang="en-MY" sz="2400" dirty="0" err="1"/>
              <a:t>berbeza</a:t>
            </a:r>
            <a:r>
              <a:rPr lang="en-MY" sz="2400" dirty="0"/>
              <a:t> </a:t>
            </a:r>
            <a:r>
              <a:rPr lang="en-MY" sz="2400" dirty="0" err="1"/>
              <a:t>membantu</a:t>
            </a:r>
            <a:r>
              <a:rPr lang="en-MY" sz="2400" dirty="0"/>
              <a:t> </a:t>
            </a:r>
            <a:r>
              <a:rPr lang="en-MY" sz="2400" dirty="0" err="1"/>
              <a:t>pergerakan</a:t>
            </a:r>
            <a:r>
              <a:rPr lang="en-MY" sz="2400" dirty="0"/>
              <a:t> </a:t>
            </a:r>
            <a:r>
              <a:rPr lang="en-MY" sz="2400" dirty="0" err="1"/>
              <a:t>tulang</a:t>
            </a:r>
            <a:r>
              <a:rPr lang="en-MY" sz="2400" dirty="0"/>
              <a:t> yang </a:t>
            </a:r>
            <a:r>
              <a:rPr lang="en-MY" sz="2400" dirty="0" err="1"/>
              <a:t>berbeza</a:t>
            </a:r>
            <a:r>
              <a:rPr lang="en-MY" sz="2400" dirty="0"/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MY" sz="2400" dirty="0"/>
          </a:p>
          <a:p>
            <a:pPr>
              <a:buFont typeface="Arial" panose="020B0604020202020204" pitchFamily="34" charset="0"/>
              <a:buChar char="•"/>
            </a:pPr>
            <a:endParaRPr lang="en-MY" sz="2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759AFE-8E8E-4728-81C5-6950D0F9B4EC}"/>
              </a:ext>
            </a:extLst>
          </p:cNvPr>
          <p:cNvSpPr/>
          <p:nvPr/>
        </p:nvSpPr>
        <p:spPr>
          <a:xfrm>
            <a:off x="5443339" y="5498816"/>
            <a:ext cx="484405" cy="428891"/>
          </a:xfrm>
          <a:prstGeom prst="ellipse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MY" sz="1802" kern="1200">
              <a:solidFill>
                <a:srgbClr val="F1C232"/>
              </a:solidFill>
              <a:latin typeface="Arial"/>
            </a:endParaRPr>
          </a:p>
        </p:txBody>
      </p:sp>
      <p:grpSp>
        <p:nvGrpSpPr>
          <p:cNvPr id="7" name="Google Shape;127;p23">
            <a:extLst>
              <a:ext uri="{FF2B5EF4-FFF2-40B4-BE49-F238E27FC236}">
                <a16:creationId xmlns:a16="http://schemas.microsoft.com/office/drawing/2014/main" id="{0FE730B8-9B70-4433-AA35-1C3934EFBFFB}"/>
              </a:ext>
            </a:extLst>
          </p:cNvPr>
          <p:cNvGrpSpPr/>
          <p:nvPr/>
        </p:nvGrpSpPr>
        <p:grpSpPr>
          <a:xfrm>
            <a:off x="4700379" y="616033"/>
            <a:ext cx="2639052" cy="5663723"/>
            <a:chOff x="-5214343" y="-1292820"/>
            <a:chExt cx="4005653" cy="9247489"/>
          </a:xfrm>
        </p:grpSpPr>
        <p:sp>
          <p:nvSpPr>
            <p:cNvPr id="8" name="Google Shape;128;p23">
              <a:extLst>
                <a:ext uri="{FF2B5EF4-FFF2-40B4-BE49-F238E27FC236}">
                  <a16:creationId xmlns:a16="http://schemas.microsoft.com/office/drawing/2014/main" id="{3492FDC7-AE5B-4E94-B6DA-4ABFD1F551BF}"/>
                </a:ext>
              </a:extLst>
            </p:cNvPr>
            <p:cNvSpPr/>
            <p:nvPr/>
          </p:nvSpPr>
          <p:spPr>
            <a:xfrm>
              <a:off x="-5214343" y="-1292820"/>
              <a:ext cx="4005653" cy="9247489"/>
            </a:xfrm>
            <a:custGeom>
              <a:avLst/>
              <a:gdLst/>
              <a:ahLst/>
              <a:cxnLst/>
              <a:rect l="l" t="t" r="r" b="b"/>
              <a:pathLst>
                <a:path w="71294" h="164590" extrusionOk="0">
                  <a:moveTo>
                    <a:pt x="36389" y="0"/>
                  </a:moveTo>
                  <a:lnTo>
                    <a:pt x="37202" y="1184"/>
                  </a:lnTo>
                  <a:lnTo>
                    <a:pt x="35947" y="1184"/>
                  </a:lnTo>
                  <a:cubicBezTo>
                    <a:pt x="35947" y="1184"/>
                    <a:pt x="35788" y="1025"/>
                    <a:pt x="34180" y="672"/>
                  </a:cubicBezTo>
                  <a:cubicBezTo>
                    <a:pt x="33738" y="513"/>
                    <a:pt x="33437" y="513"/>
                    <a:pt x="33296" y="513"/>
                  </a:cubicBezTo>
                  <a:cubicBezTo>
                    <a:pt x="32624" y="513"/>
                    <a:pt x="33809" y="1325"/>
                    <a:pt x="33809" y="1325"/>
                  </a:cubicBezTo>
                  <a:cubicBezTo>
                    <a:pt x="33809" y="1325"/>
                    <a:pt x="33437" y="1184"/>
                    <a:pt x="32695" y="1184"/>
                  </a:cubicBezTo>
                  <a:cubicBezTo>
                    <a:pt x="32412" y="1184"/>
                    <a:pt x="32041" y="1184"/>
                    <a:pt x="31599" y="1325"/>
                  </a:cubicBezTo>
                  <a:cubicBezTo>
                    <a:pt x="30133" y="1838"/>
                    <a:pt x="29320" y="2138"/>
                    <a:pt x="29320" y="2138"/>
                  </a:cubicBezTo>
                  <a:lnTo>
                    <a:pt x="30928" y="2280"/>
                  </a:lnTo>
                  <a:cubicBezTo>
                    <a:pt x="30928" y="2280"/>
                    <a:pt x="30133" y="3093"/>
                    <a:pt x="29320" y="3605"/>
                  </a:cubicBezTo>
                  <a:cubicBezTo>
                    <a:pt x="28507" y="4047"/>
                    <a:pt x="28206" y="4860"/>
                    <a:pt x="28206" y="4860"/>
                  </a:cubicBezTo>
                  <a:lnTo>
                    <a:pt x="29161" y="4860"/>
                  </a:lnTo>
                  <a:cubicBezTo>
                    <a:pt x="29161" y="4860"/>
                    <a:pt x="28648" y="5532"/>
                    <a:pt x="28365" y="6857"/>
                  </a:cubicBezTo>
                  <a:cubicBezTo>
                    <a:pt x="27994" y="8094"/>
                    <a:pt x="28648" y="11187"/>
                    <a:pt x="28648" y="11187"/>
                  </a:cubicBezTo>
                  <a:cubicBezTo>
                    <a:pt x="28648" y="11187"/>
                    <a:pt x="28136" y="10834"/>
                    <a:pt x="27764" y="10834"/>
                  </a:cubicBezTo>
                  <a:cubicBezTo>
                    <a:pt x="27623" y="10834"/>
                    <a:pt x="27393" y="10904"/>
                    <a:pt x="27393" y="11187"/>
                  </a:cubicBezTo>
                  <a:cubicBezTo>
                    <a:pt x="27181" y="12000"/>
                    <a:pt x="28206" y="13926"/>
                    <a:pt x="28807" y="14068"/>
                  </a:cubicBezTo>
                  <a:cubicBezTo>
                    <a:pt x="29602" y="14580"/>
                    <a:pt x="29974" y="16206"/>
                    <a:pt x="29974" y="17019"/>
                  </a:cubicBezTo>
                  <a:cubicBezTo>
                    <a:pt x="29974" y="17814"/>
                    <a:pt x="31228" y="20024"/>
                    <a:pt x="31228" y="20024"/>
                  </a:cubicBezTo>
                  <a:cubicBezTo>
                    <a:pt x="31228" y="20024"/>
                    <a:pt x="31529" y="20253"/>
                    <a:pt x="32041" y="20625"/>
                  </a:cubicBezTo>
                  <a:cubicBezTo>
                    <a:pt x="32041" y="22021"/>
                    <a:pt x="32041" y="24972"/>
                    <a:pt x="31299" y="25555"/>
                  </a:cubicBezTo>
                  <a:cubicBezTo>
                    <a:pt x="30345" y="26368"/>
                    <a:pt x="26298" y="26810"/>
                    <a:pt x="23717" y="27181"/>
                  </a:cubicBezTo>
                  <a:cubicBezTo>
                    <a:pt x="23275" y="27252"/>
                    <a:pt x="22834" y="27252"/>
                    <a:pt x="22392" y="27252"/>
                  </a:cubicBezTo>
                  <a:cubicBezTo>
                    <a:pt x="21879" y="27252"/>
                    <a:pt x="21367" y="27252"/>
                    <a:pt x="20854" y="27181"/>
                  </a:cubicBezTo>
                  <a:cubicBezTo>
                    <a:pt x="20412" y="27181"/>
                    <a:pt x="19882" y="27093"/>
                    <a:pt x="19440" y="27093"/>
                  </a:cubicBezTo>
                  <a:cubicBezTo>
                    <a:pt x="18716" y="27093"/>
                    <a:pt x="17903" y="27181"/>
                    <a:pt x="17090" y="27464"/>
                  </a:cubicBezTo>
                  <a:cubicBezTo>
                    <a:pt x="14881" y="28277"/>
                    <a:pt x="13555" y="28949"/>
                    <a:pt x="12742" y="37856"/>
                  </a:cubicBezTo>
                  <a:cubicBezTo>
                    <a:pt x="11929" y="46692"/>
                    <a:pt x="12601" y="48301"/>
                    <a:pt x="11788" y="51040"/>
                  </a:cubicBezTo>
                  <a:cubicBezTo>
                    <a:pt x="10975" y="53832"/>
                    <a:pt x="10462" y="55741"/>
                    <a:pt x="10462" y="56554"/>
                  </a:cubicBezTo>
                  <a:cubicBezTo>
                    <a:pt x="10462" y="57367"/>
                    <a:pt x="8925" y="60089"/>
                    <a:pt x="7741" y="65090"/>
                  </a:cubicBezTo>
                  <a:cubicBezTo>
                    <a:pt x="6627" y="70109"/>
                    <a:pt x="6786" y="75111"/>
                    <a:pt x="5832" y="76737"/>
                  </a:cubicBezTo>
                  <a:cubicBezTo>
                    <a:pt x="4860" y="78345"/>
                    <a:pt x="2439" y="80112"/>
                    <a:pt x="2068" y="80925"/>
                  </a:cubicBezTo>
                  <a:cubicBezTo>
                    <a:pt x="1697" y="81809"/>
                    <a:pt x="601" y="85061"/>
                    <a:pt x="0" y="85944"/>
                  </a:cubicBezTo>
                  <a:cubicBezTo>
                    <a:pt x="88" y="86156"/>
                    <a:pt x="230" y="86227"/>
                    <a:pt x="371" y="86227"/>
                  </a:cubicBezTo>
                  <a:cubicBezTo>
                    <a:pt x="813" y="86227"/>
                    <a:pt x="1485" y="85715"/>
                    <a:pt x="2138" y="84972"/>
                  </a:cubicBezTo>
                  <a:cubicBezTo>
                    <a:pt x="3181" y="83947"/>
                    <a:pt x="3252" y="83134"/>
                    <a:pt x="4206" y="82410"/>
                  </a:cubicBezTo>
                  <a:lnTo>
                    <a:pt x="5231" y="81667"/>
                  </a:lnTo>
                  <a:lnTo>
                    <a:pt x="5231" y="81667"/>
                  </a:lnTo>
                  <a:cubicBezTo>
                    <a:pt x="5231" y="81668"/>
                    <a:pt x="3906" y="84619"/>
                    <a:pt x="3393" y="85785"/>
                  </a:cubicBezTo>
                  <a:cubicBezTo>
                    <a:pt x="2881" y="86969"/>
                    <a:pt x="1113" y="91829"/>
                    <a:pt x="1856" y="92130"/>
                  </a:cubicBezTo>
                  <a:cubicBezTo>
                    <a:pt x="2209" y="92130"/>
                    <a:pt x="3323" y="90062"/>
                    <a:pt x="4277" y="87994"/>
                  </a:cubicBezTo>
                  <a:cubicBezTo>
                    <a:pt x="5231" y="86015"/>
                    <a:pt x="6186" y="83947"/>
                    <a:pt x="6274" y="83947"/>
                  </a:cubicBezTo>
                  <a:cubicBezTo>
                    <a:pt x="6274" y="84619"/>
                    <a:pt x="4860" y="92713"/>
                    <a:pt x="5461" y="93155"/>
                  </a:cubicBezTo>
                  <a:cubicBezTo>
                    <a:pt x="5461" y="93226"/>
                    <a:pt x="5461" y="93226"/>
                    <a:pt x="5532" y="93226"/>
                  </a:cubicBezTo>
                  <a:cubicBezTo>
                    <a:pt x="6115" y="93226"/>
                    <a:pt x="7670" y="84619"/>
                    <a:pt x="7670" y="84619"/>
                  </a:cubicBezTo>
                  <a:cubicBezTo>
                    <a:pt x="7670" y="84619"/>
                    <a:pt x="8112" y="84831"/>
                    <a:pt x="7953" y="88666"/>
                  </a:cubicBezTo>
                  <a:cubicBezTo>
                    <a:pt x="7882" y="91971"/>
                    <a:pt x="8324" y="93296"/>
                    <a:pt x="8837" y="93296"/>
                  </a:cubicBezTo>
                  <a:cubicBezTo>
                    <a:pt x="8996" y="93296"/>
                    <a:pt x="9066" y="93296"/>
                    <a:pt x="9208" y="93155"/>
                  </a:cubicBezTo>
                  <a:cubicBezTo>
                    <a:pt x="9950" y="92572"/>
                    <a:pt x="9437" y="85273"/>
                    <a:pt x="9720" y="84690"/>
                  </a:cubicBezTo>
                  <a:lnTo>
                    <a:pt x="9720" y="84619"/>
                  </a:lnTo>
                  <a:cubicBezTo>
                    <a:pt x="10021" y="84619"/>
                    <a:pt x="10533" y="88065"/>
                    <a:pt x="10533" y="88065"/>
                  </a:cubicBezTo>
                  <a:cubicBezTo>
                    <a:pt x="10533" y="88065"/>
                    <a:pt x="11275" y="91829"/>
                    <a:pt x="12018" y="91829"/>
                  </a:cubicBezTo>
                  <a:cubicBezTo>
                    <a:pt x="12088" y="91829"/>
                    <a:pt x="12159" y="91829"/>
                    <a:pt x="12230" y="91759"/>
                  </a:cubicBezTo>
                  <a:cubicBezTo>
                    <a:pt x="13113" y="90875"/>
                    <a:pt x="11647" y="83576"/>
                    <a:pt x="11647" y="82622"/>
                  </a:cubicBezTo>
                  <a:cubicBezTo>
                    <a:pt x="11647" y="81667"/>
                    <a:pt x="11275" y="79388"/>
                    <a:pt x="11647" y="78062"/>
                  </a:cubicBezTo>
                  <a:cubicBezTo>
                    <a:pt x="12018" y="76737"/>
                    <a:pt x="11488" y="74527"/>
                    <a:pt x="13113" y="71647"/>
                  </a:cubicBezTo>
                  <a:cubicBezTo>
                    <a:pt x="14669" y="68713"/>
                    <a:pt x="15835" y="62298"/>
                    <a:pt x="16719" y="59717"/>
                  </a:cubicBezTo>
                  <a:cubicBezTo>
                    <a:pt x="17532" y="57226"/>
                    <a:pt x="18999" y="54274"/>
                    <a:pt x="18999" y="53691"/>
                  </a:cubicBezTo>
                  <a:cubicBezTo>
                    <a:pt x="18999" y="53090"/>
                    <a:pt x="19370" y="43529"/>
                    <a:pt x="20483" y="41602"/>
                  </a:cubicBezTo>
                  <a:cubicBezTo>
                    <a:pt x="21367" y="40065"/>
                    <a:pt x="21879" y="39835"/>
                    <a:pt x="22091" y="39835"/>
                  </a:cubicBezTo>
                  <a:cubicBezTo>
                    <a:pt x="22180" y="39835"/>
                    <a:pt x="22180" y="39906"/>
                    <a:pt x="22180" y="39906"/>
                  </a:cubicBezTo>
                  <a:cubicBezTo>
                    <a:pt x="22180" y="39906"/>
                    <a:pt x="22763" y="42645"/>
                    <a:pt x="22392" y="45579"/>
                  </a:cubicBezTo>
                  <a:cubicBezTo>
                    <a:pt x="22021" y="48460"/>
                    <a:pt x="21950" y="48742"/>
                    <a:pt x="22763" y="52719"/>
                  </a:cubicBezTo>
                  <a:cubicBezTo>
                    <a:pt x="23647" y="56695"/>
                    <a:pt x="24972" y="58321"/>
                    <a:pt x="24831" y="60460"/>
                  </a:cubicBezTo>
                  <a:cubicBezTo>
                    <a:pt x="24672" y="62669"/>
                    <a:pt x="24088" y="61714"/>
                    <a:pt x="22763" y="64578"/>
                  </a:cubicBezTo>
                  <a:cubicBezTo>
                    <a:pt x="21437" y="67529"/>
                    <a:pt x="19529" y="68713"/>
                    <a:pt x="19670" y="78504"/>
                  </a:cubicBezTo>
                  <a:cubicBezTo>
                    <a:pt x="19882" y="88366"/>
                    <a:pt x="22975" y="104713"/>
                    <a:pt x="22975" y="108548"/>
                  </a:cubicBezTo>
                  <a:cubicBezTo>
                    <a:pt x="22975" y="112454"/>
                    <a:pt x="22321" y="112666"/>
                    <a:pt x="22533" y="117014"/>
                  </a:cubicBezTo>
                  <a:cubicBezTo>
                    <a:pt x="22763" y="121432"/>
                    <a:pt x="24018" y="126504"/>
                    <a:pt x="23717" y="128643"/>
                  </a:cubicBezTo>
                  <a:cubicBezTo>
                    <a:pt x="23505" y="130852"/>
                    <a:pt x="24460" y="142498"/>
                    <a:pt x="24230" y="145361"/>
                  </a:cubicBezTo>
                  <a:cubicBezTo>
                    <a:pt x="24018" y="148313"/>
                    <a:pt x="22834" y="153456"/>
                    <a:pt x="21208" y="157432"/>
                  </a:cubicBezTo>
                  <a:cubicBezTo>
                    <a:pt x="21066" y="159429"/>
                    <a:pt x="21579" y="160896"/>
                    <a:pt x="21579" y="160896"/>
                  </a:cubicBezTo>
                  <a:cubicBezTo>
                    <a:pt x="21579" y="160896"/>
                    <a:pt x="25714" y="164590"/>
                    <a:pt x="28277" y="164590"/>
                  </a:cubicBezTo>
                  <a:cubicBezTo>
                    <a:pt x="28807" y="164590"/>
                    <a:pt x="29249" y="164431"/>
                    <a:pt x="29532" y="164059"/>
                  </a:cubicBezTo>
                  <a:cubicBezTo>
                    <a:pt x="31529" y="161850"/>
                    <a:pt x="29320" y="151176"/>
                    <a:pt x="30274" y="149780"/>
                  </a:cubicBezTo>
                  <a:cubicBezTo>
                    <a:pt x="31228" y="148313"/>
                    <a:pt x="31529" y="147058"/>
                    <a:pt x="31529" y="144919"/>
                  </a:cubicBezTo>
                  <a:cubicBezTo>
                    <a:pt x="31529" y="142710"/>
                    <a:pt x="30274" y="142268"/>
                    <a:pt x="30486" y="140501"/>
                  </a:cubicBezTo>
                  <a:cubicBezTo>
                    <a:pt x="30787" y="138805"/>
                    <a:pt x="30044" y="136154"/>
                    <a:pt x="31016" y="130640"/>
                  </a:cubicBezTo>
                  <a:cubicBezTo>
                    <a:pt x="31971" y="125037"/>
                    <a:pt x="33225" y="121432"/>
                    <a:pt x="32925" y="118480"/>
                  </a:cubicBezTo>
                  <a:cubicBezTo>
                    <a:pt x="32695" y="115617"/>
                    <a:pt x="33225" y="113620"/>
                    <a:pt x="32925" y="111482"/>
                  </a:cubicBezTo>
                  <a:cubicBezTo>
                    <a:pt x="32695" y="109273"/>
                    <a:pt x="31016" y="103688"/>
                    <a:pt x="31228" y="101762"/>
                  </a:cubicBezTo>
                  <a:cubicBezTo>
                    <a:pt x="31529" y="99853"/>
                    <a:pt x="29832" y="86528"/>
                    <a:pt x="31741" y="84318"/>
                  </a:cubicBezTo>
                  <a:cubicBezTo>
                    <a:pt x="33296" y="82551"/>
                    <a:pt x="34904" y="82410"/>
                    <a:pt x="35435" y="82410"/>
                  </a:cubicBezTo>
                  <a:lnTo>
                    <a:pt x="35876" y="82410"/>
                  </a:lnTo>
                  <a:cubicBezTo>
                    <a:pt x="36389" y="82410"/>
                    <a:pt x="37997" y="82551"/>
                    <a:pt x="39552" y="84318"/>
                  </a:cubicBezTo>
                  <a:cubicBezTo>
                    <a:pt x="41532" y="86528"/>
                    <a:pt x="39853" y="99853"/>
                    <a:pt x="40065" y="101762"/>
                  </a:cubicBezTo>
                  <a:cubicBezTo>
                    <a:pt x="40295" y="103688"/>
                    <a:pt x="38598" y="109273"/>
                    <a:pt x="38368" y="111482"/>
                  </a:cubicBezTo>
                  <a:cubicBezTo>
                    <a:pt x="38156" y="113620"/>
                    <a:pt x="38598" y="115617"/>
                    <a:pt x="38368" y="118480"/>
                  </a:cubicBezTo>
                  <a:cubicBezTo>
                    <a:pt x="38156" y="121432"/>
                    <a:pt x="39323" y="125037"/>
                    <a:pt x="40295" y="130640"/>
                  </a:cubicBezTo>
                  <a:cubicBezTo>
                    <a:pt x="41249" y="136154"/>
                    <a:pt x="40507" y="138805"/>
                    <a:pt x="40807" y="140501"/>
                  </a:cubicBezTo>
                  <a:cubicBezTo>
                    <a:pt x="41019" y="142268"/>
                    <a:pt x="39853" y="142710"/>
                    <a:pt x="39853" y="144919"/>
                  </a:cubicBezTo>
                  <a:cubicBezTo>
                    <a:pt x="39853" y="147058"/>
                    <a:pt x="40065" y="148313"/>
                    <a:pt x="41019" y="149780"/>
                  </a:cubicBezTo>
                  <a:cubicBezTo>
                    <a:pt x="41974" y="151176"/>
                    <a:pt x="39853" y="161850"/>
                    <a:pt x="41761" y="164059"/>
                  </a:cubicBezTo>
                  <a:cubicBezTo>
                    <a:pt x="42062" y="164431"/>
                    <a:pt x="42504" y="164590"/>
                    <a:pt x="43016" y="164590"/>
                  </a:cubicBezTo>
                  <a:cubicBezTo>
                    <a:pt x="45597" y="164590"/>
                    <a:pt x="49714" y="160896"/>
                    <a:pt x="49714" y="160896"/>
                  </a:cubicBezTo>
                  <a:cubicBezTo>
                    <a:pt x="49714" y="160896"/>
                    <a:pt x="50227" y="159429"/>
                    <a:pt x="50085" y="157432"/>
                  </a:cubicBezTo>
                  <a:cubicBezTo>
                    <a:pt x="48460" y="153456"/>
                    <a:pt x="47364" y="148313"/>
                    <a:pt x="47063" y="145361"/>
                  </a:cubicBezTo>
                  <a:cubicBezTo>
                    <a:pt x="46834" y="142498"/>
                    <a:pt x="47806" y="130852"/>
                    <a:pt x="47576" y="128643"/>
                  </a:cubicBezTo>
                  <a:cubicBezTo>
                    <a:pt x="47364" y="126504"/>
                    <a:pt x="48530" y="121432"/>
                    <a:pt x="48760" y="117014"/>
                  </a:cubicBezTo>
                  <a:cubicBezTo>
                    <a:pt x="49043" y="112666"/>
                    <a:pt x="48318" y="112454"/>
                    <a:pt x="48318" y="108548"/>
                  </a:cubicBezTo>
                  <a:cubicBezTo>
                    <a:pt x="48318" y="104713"/>
                    <a:pt x="51411" y="88366"/>
                    <a:pt x="51623" y="78504"/>
                  </a:cubicBezTo>
                  <a:cubicBezTo>
                    <a:pt x="51782" y="68713"/>
                    <a:pt x="49856" y="67529"/>
                    <a:pt x="48530" y="64578"/>
                  </a:cubicBezTo>
                  <a:cubicBezTo>
                    <a:pt x="47205" y="61714"/>
                    <a:pt x="46622" y="62669"/>
                    <a:pt x="46480" y="60460"/>
                  </a:cubicBezTo>
                  <a:cubicBezTo>
                    <a:pt x="46321" y="58321"/>
                    <a:pt x="47647" y="56695"/>
                    <a:pt x="48530" y="52719"/>
                  </a:cubicBezTo>
                  <a:cubicBezTo>
                    <a:pt x="49343" y="48742"/>
                    <a:pt x="49273" y="48460"/>
                    <a:pt x="48901" y="45579"/>
                  </a:cubicBezTo>
                  <a:cubicBezTo>
                    <a:pt x="48530" y="42645"/>
                    <a:pt x="49131" y="39906"/>
                    <a:pt x="49131" y="39906"/>
                  </a:cubicBezTo>
                  <a:lnTo>
                    <a:pt x="49202" y="39835"/>
                  </a:lnTo>
                  <a:cubicBezTo>
                    <a:pt x="49414" y="39835"/>
                    <a:pt x="49926" y="40065"/>
                    <a:pt x="50810" y="41602"/>
                  </a:cubicBezTo>
                  <a:cubicBezTo>
                    <a:pt x="51923" y="43529"/>
                    <a:pt x="52295" y="53090"/>
                    <a:pt x="52295" y="53691"/>
                  </a:cubicBezTo>
                  <a:cubicBezTo>
                    <a:pt x="52295" y="54274"/>
                    <a:pt x="53761" y="57226"/>
                    <a:pt x="54574" y="59717"/>
                  </a:cubicBezTo>
                  <a:cubicBezTo>
                    <a:pt x="55458" y="62298"/>
                    <a:pt x="56642" y="68713"/>
                    <a:pt x="58250" y="71647"/>
                  </a:cubicBezTo>
                  <a:cubicBezTo>
                    <a:pt x="59806" y="74527"/>
                    <a:pt x="59293" y="76737"/>
                    <a:pt x="59647" y="78062"/>
                  </a:cubicBezTo>
                  <a:cubicBezTo>
                    <a:pt x="60018" y="79388"/>
                    <a:pt x="59647" y="81667"/>
                    <a:pt x="59647" y="82622"/>
                  </a:cubicBezTo>
                  <a:cubicBezTo>
                    <a:pt x="59647" y="83576"/>
                    <a:pt x="58250" y="90875"/>
                    <a:pt x="59063" y="91759"/>
                  </a:cubicBezTo>
                  <a:cubicBezTo>
                    <a:pt x="59134" y="91829"/>
                    <a:pt x="59205" y="91829"/>
                    <a:pt x="59293" y="91829"/>
                  </a:cubicBezTo>
                  <a:cubicBezTo>
                    <a:pt x="60018" y="91829"/>
                    <a:pt x="60760" y="88065"/>
                    <a:pt x="60760" y="88065"/>
                  </a:cubicBezTo>
                  <a:cubicBezTo>
                    <a:pt x="60760" y="88065"/>
                    <a:pt x="61273" y="84619"/>
                    <a:pt x="61573" y="84619"/>
                  </a:cubicBezTo>
                  <a:cubicBezTo>
                    <a:pt x="61573" y="84619"/>
                    <a:pt x="61573" y="84690"/>
                    <a:pt x="61644" y="84690"/>
                  </a:cubicBezTo>
                  <a:cubicBezTo>
                    <a:pt x="61856" y="85273"/>
                    <a:pt x="61343" y="92572"/>
                    <a:pt x="62085" y="93155"/>
                  </a:cubicBezTo>
                  <a:cubicBezTo>
                    <a:pt x="62227" y="93296"/>
                    <a:pt x="62298" y="93296"/>
                    <a:pt x="62457" y="93296"/>
                  </a:cubicBezTo>
                  <a:cubicBezTo>
                    <a:pt x="62969" y="93296"/>
                    <a:pt x="63411" y="91971"/>
                    <a:pt x="63340" y="88666"/>
                  </a:cubicBezTo>
                  <a:cubicBezTo>
                    <a:pt x="63181" y="84831"/>
                    <a:pt x="63711" y="84619"/>
                    <a:pt x="63711" y="84619"/>
                  </a:cubicBezTo>
                  <a:cubicBezTo>
                    <a:pt x="63711" y="84619"/>
                    <a:pt x="65178" y="93226"/>
                    <a:pt x="65832" y="93226"/>
                  </a:cubicBezTo>
                  <a:lnTo>
                    <a:pt x="65832" y="93155"/>
                  </a:lnTo>
                  <a:cubicBezTo>
                    <a:pt x="66433" y="92713"/>
                    <a:pt x="65037" y="84619"/>
                    <a:pt x="65037" y="83947"/>
                  </a:cubicBezTo>
                  <a:lnTo>
                    <a:pt x="65037" y="83947"/>
                  </a:lnTo>
                  <a:cubicBezTo>
                    <a:pt x="65108" y="83947"/>
                    <a:pt x="66062" y="86015"/>
                    <a:pt x="67016" y="87994"/>
                  </a:cubicBezTo>
                  <a:cubicBezTo>
                    <a:pt x="68041" y="90062"/>
                    <a:pt x="69084" y="92130"/>
                    <a:pt x="69455" y="92130"/>
                  </a:cubicBezTo>
                  <a:lnTo>
                    <a:pt x="69526" y="92130"/>
                  </a:lnTo>
                  <a:cubicBezTo>
                    <a:pt x="70180" y="91829"/>
                    <a:pt x="68412" y="86969"/>
                    <a:pt x="67900" y="85785"/>
                  </a:cubicBezTo>
                  <a:cubicBezTo>
                    <a:pt x="67458" y="84619"/>
                    <a:pt x="66062" y="81668"/>
                    <a:pt x="66062" y="81667"/>
                  </a:cubicBezTo>
                  <a:lnTo>
                    <a:pt x="66062" y="81667"/>
                  </a:lnTo>
                  <a:lnTo>
                    <a:pt x="67087" y="82410"/>
                  </a:lnTo>
                  <a:cubicBezTo>
                    <a:pt x="68041" y="83134"/>
                    <a:pt x="68130" y="83947"/>
                    <a:pt x="69155" y="84972"/>
                  </a:cubicBezTo>
                  <a:cubicBezTo>
                    <a:pt x="69809" y="85715"/>
                    <a:pt x="70480" y="86227"/>
                    <a:pt x="70922" y="86227"/>
                  </a:cubicBezTo>
                  <a:cubicBezTo>
                    <a:pt x="71063" y="86227"/>
                    <a:pt x="71222" y="86156"/>
                    <a:pt x="71293" y="85944"/>
                  </a:cubicBezTo>
                  <a:cubicBezTo>
                    <a:pt x="70692" y="85061"/>
                    <a:pt x="69597" y="81809"/>
                    <a:pt x="69225" y="80925"/>
                  </a:cubicBezTo>
                  <a:cubicBezTo>
                    <a:pt x="68854" y="80112"/>
                    <a:pt x="66433" y="78345"/>
                    <a:pt x="65479" y="76737"/>
                  </a:cubicBezTo>
                  <a:cubicBezTo>
                    <a:pt x="64507" y="75111"/>
                    <a:pt x="64666" y="70109"/>
                    <a:pt x="63552" y="65090"/>
                  </a:cubicBezTo>
                  <a:cubicBezTo>
                    <a:pt x="62457" y="60089"/>
                    <a:pt x="60831" y="57367"/>
                    <a:pt x="60831" y="56554"/>
                  </a:cubicBezTo>
                  <a:cubicBezTo>
                    <a:pt x="60831" y="55741"/>
                    <a:pt x="60318" y="53832"/>
                    <a:pt x="59505" y="51040"/>
                  </a:cubicBezTo>
                  <a:cubicBezTo>
                    <a:pt x="58692" y="48301"/>
                    <a:pt x="59364" y="46692"/>
                    <a:pt x="58551" y="37856"/>
                  </a:cubicBezTo>
                  <a:cubicBezTo>
                    <a:pt x="57738" y="28949"/>
                    <a:pt x="56412" y="28277"/>
                    <a:pt x="54203" y="27464"/>
                  </a:cubicBezTo>
                  <a:cubicBezTo>
                    <a:pt x="53390" y="27181"/>
                    <a:pt x="52577" y="27093"/>
                    <a:pt x="51853" y="27093"/>
                  </a:cubicBezTo>
                  <a:cubicBezTo>
                    <a:pt x="51411" y="27093"/>
                    <a:pt x="50898" y="27181"/>
                    <a:pt x="50457" y="27181"/>
                  </a:cubicBezTo>
                  <a:cubicBezTo>
                    <a:pt x="49926" y="27252"/>
                    <a:pt x="49414" y="27252"/>
                    <a:pt x="48901" y="27252"/>
                  </a:cubicBezTo>
                  <a:cubicBezTo>
                    <a:pt x="48460" y="27252"/>
                    <a:pt x="48018" y="27252"/>
                    <a:pt x="47576" y="27181"/>
                  </a:cubicBezTo>
                  <a:cubicBezTo>
                    <a:pt x="44996" y="26810"/>
                    <a:pt x="40949" y="26368"/>
                    <a:pt x="39994" y="25555"/>
                  </a:cubicBezTo>
                  <a:cubicBezTo>
                    <a:pt x="39252" y="24972"/>
                    <a:pt x="39252" y="22021"/>
                    <a:pt x="39252" y="20554"/>
                  </a:cubicBezTo>
                  <a:cubicBezTo>
                    <a:pt x="40295" y="19812"/>
                    <a:pt x="41019" y="19069"/>
                    <a:pt x="41090" y="18787"/>
                  </a:cubicBezTo>
                  <a:cubicBezTo>
                    <a:pt x="41249" y="18115"/>
                    <a:pt x="41620" y="15022"/>
                    <a:pt x="41620" y="15022"/>
                  </a:cubicBezTo>
                  <a:lnTo>
                    <a:pt x="43016" y="12954"/>
                  </a:lnTo>
                  <a:cubicBezTo>
                    <a:pt x="43016" y="12954"/>
                    <a:pt x="44183" y="10533"/>
                    <a:pt x="43529" y="10233"/>
                  </a:cubicBezTo>
                  <a:cubicBezTo>
                    <a:pt x="43458" y="10162"/>
                    <a:pt x="43387" y="10162"/>
                    <a:pt x="43387" y="10162"/>
                  </a:cubicBezTo>
                  <a:cubicBezTo>
                    <a:pt x="42716" y="10162"/>
                    <a:pt x="42133" y="11488"/>
                    <a:pt x="42133" y="11488"/>
                  </a:cubicBezTo>
                  <a:cubicBezTo>
                    <a:pt x="42133" y="11488"/>
                    <a:pt x="43016" y="7953"/>
                    <a:pt x="42857" y="6857"/>
                  </a:cubicBezTo>
                  <a:cubicBezTo>
                    <a:pt x="42716" y="5673"/>
                    <a:pt x="41903" y="4719"/>
                    <a:pt x="41249" y="3234"/>
                  </a:cubicBezTo>
                  <a:cubicBezTo>
                    <a:pt x="40648" y="1838"/>
                    <a:pt x="39994" y="1184"/>
                    <a:pt x="39994" y="1184"/>
                  </a:cubicBezTo>
                  <a:lnTo>
                    <a:pt x="39994" y="2138"/>
                  </a:lnTo>
                  <a:cubicBezTo>
                    <a:pt x="39994" y="2138"/>
                    <a:pt x="38527" y="1025"/>
                    <a:pt x="37997" y="672"/>
                  </a:cubicBezTo>
                  <a:cubicBezTo>
                    <a:pt x="37555" y="371"/>
                    <a:pt x="36389" y="0"/>
                    <a:pt x="36389" y="0"/>
                  </a:cubicBezTo>
                  <a:close/>
                </a:path>
              </a:pathLst>
            </a:custGeom>
            <a:solidFill>
              <a:srgbClr val="000000">
                <a:alpha val="26670"/>
              </a:srgbClr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Google Shape;129;p23">
              <a:extLst>
                <a:ext uri="{FF2B5EF4-FFF2-40B4-BE49-F238E27FC236}">
                  <a16:creationId xmlns:a16="http://schemas.microsoft.com/office/drawing/2014/main" id="{4D30428A-B26B-4338-A63A-0A25F37E669D}"/>
                </a:ext>
              </a:extLst>
            </p:cNvPr>
            <p:cNvSpPr/>
            <p:nvPr/>
          </p:nvSpPr>
          <p:spPr>
            <a:xfrm>
              <a:off x="-3855690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7837" y="1"/>
                  </a:moveTo>
                  <a:cubicBezTo>
                    <a:pt x="5689" y="1"/>
                    <a:pt x="2139" y="477"/>
                    <a:pt x="1" y="3415"/>
                  </a:cubicBezTo>
                  <a:lnTo>
                    <a:pt x="814" y="4970"/>
                  </a:lnTo>
                  <a:lnTo>
                    <a:pt x="743" y="4811"/>
                  </a:lnTo>
                  <a:cubicBezTo>
                    <a:pt x="743" y="4811"/>
                    <a:pt x="1768" y="1065"/>
                    <a:pt x="9650" y="110"/>
                  </a:cubicBezTo>
                  <a:cubicBezTo>
                    <a:pt x="9576" y="110"/>
                    <a:pt x="8868" y="1"/>
                    <a:pt x="7837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30;p23">
              <a:extLst>
                <a:ext uri="{FF2B5EF4-FFF2-40B4-BE49-F238E27FC236}">
                  <a16:creationId xmlns:a16="http://schemas.microsoft.com/office/drawing/2014/main" id="{1721E8C2-5720-45A6-B917-0AEFB84F1C79}"/>
                </a:ext>
              </a:extLst>
            </p:cNvPr>
            <p:cNvSpPr/>
            <p:nvPr/>
          </p:nvSpPr>
          <p:spPr>
            <a:xfrm>
              <a:off x="-3832005" y="1496232"/>
              <a:ext cx="333763" cy="156932"/>
            </a:xfrm>
            <a:custGeom>
              <a:avLst/>
              <a:gdLst/>
              <a:ahLst/>
              <a:cxnLst/>
              <a:rect l="l" t="t" r="r" b="b"/>
              <a:pathLst>
                <a:path w="7229" h="3399" extrusionOk="0">
                  <a:moveTo>
                    <a:pt x="5876" y="0"/>
                  </a:moveTo>
                  <a:cubicBezTo>
                    <a:pt x="4267" y="0"/>
                    <a:pt x="1601" y="331"/>
                    <a:pt x="0" y="2374"/>
                  </a:cubicBezTo>
                  <a:lnTo>
                    <a:pt x="515" y="3251"/>
                  </a:lnTo>
                  <a:lnTo>
                    <a:pt x="515" y="3251"/>
                  </a:lnTo>
                  <a:cubicBezTo>
                    <a:pt x="563" y="3117"/>
                    <a:pt x="1492" y="729"/>
                    <a:pt x="7228" y="76"/>
                  </a:cubicBezTo>
                  <a:cubicBezTo>
                    <a:pt x="7177" y="76"/>
                    <a:pt x="6648" y="0"/>
                    <a:pt x="5876" y="0"/>
                  </a:cubicBezTo>
                  <a:close/>
                  <a:moveTo>
                    <a:pt x="515" y="3251"/>
                  </a:moveTo>
                  <a:lnTo>
                    <a:pt x="515" y="3251"/>
                  </a:lnTo>
                  <a:cubicBezTo>
                    <a:pt x="513" y="3255"/>
                    <a:pt x="513" y="3257"/>
                    <a:pt x="513" y="3257"/>
                  </a:cubicBezTo>
                  <a:lnTo>
                    <a:pt x="601" y="3399"/>
                  </a:lnTo>
                  <a:lnTo>
                    <a:pt x="601" y="3399"/>
                  </a:lnTo>
                  <a:lnTo>
                    <a:pt x="515" y="3251"/>
                  </a:ln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31;p23">
              <a:extLst>
                <a:ext uri="{FF2B5EF4-FFF2-40B4-BE49-F238E27FC236}">
                  <a16:creationId xmlns:a16="http://schemas.microsoft.com/office/drawing/2014/main" id="{24352AE0-0BD3-45E9-9E01-966221B76588}"/>
                </a:ext>
              </a:extLst>
            </p:cNvPr>
            <p:cNvSpPr/>
            <p:nvPr/>
          </p:nvSpPr>
          <p:spPr>
            <a:xfrm>
              <a:off x="-2985058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1802" y="1"/>
                  </a:moveTo>
                  <a:cubicBezTo>
                    <a:pt x="773" y="1"/>
                    <a:pt x="70" y="110"/>
                    <a:pt x="1" y="110"/>
                  </a:cubicBezTo>
                  <a:cubicBezTo>
                    <a:pt x="7883" y="1065"/>
                    <a:pt x="8908" y="4811"/>
                    <a:pt x="8908" y="4811"/>
                  </a:cubicBezTo>
                  <a:lnTo>
                    <a:pt x="8837" y="4970"/>
                  </a:lnTo>
                  <a:lnTo>
                    <a:pt x="9650" y="3415"/>
                  </a:lnTo>
                  <a:cubicBezTo>
                    <a:pt x="7500" y="477"/>
                    <a:pt x="3946" y="1"/>
                    <a:pt x="1802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132;p23">
              <a:extLst>
                <a:ext uri="{FF2B5EF4-FFF2-40B4-BE49-F238E27FC236}">
                  <a16:creationId xmlns:a16="http://schemas.microsoft.com/office/drawing/2014/main" id="{4671415A-B5A3-46AD-8EA2-3B364A6779AF}"/>
                </a:ext>
              </a:extLst>
            </p:cNvPr>
            <p:cNvSpPr/>
            <p:nvPr/>
          </p:nvSpPr>
          <p:spPr>
            <a:xfrm>
              <a:off x="-2900197" y="1496232"/>
              <a:ext cx="336256" cy="156932"/>
            </a:xfrm>
            <a:custGeom>
              <a:avLst/>
              <a:gdLst/>
              <a:ahLst/>
              <a:cxnLst/>
              <a:rect l="l" t="t" r="r" b="b"/>
              <a:pathLst>
                <a:path w="7283" h="3399" extrusionOk="0">
                  <a:moveTo>
                    <a:pt x="1362" y="0"/>
                  </a:moveTo>
                  <a:cubicBezTo>
                    <a:pt x="581" y="0"/>
                    <a:pt x="47" y="76"/>
                    <a:pt x="1" y="76"/>
                  </a:cubicBezTo>
                  <a:cubicBezTo>
                    <a:pt x="5957" y="748"/>
                    <a:pt x="6699" y="3257"/>
                    <a:pt x="6699" y="3257"/>
                  </a:cubicBezTo>
                  <a:lnTo>
                    <a:pt x="6699" y="3399"/>
                  </a:lnTo>
                  <a:lnTo>
                    <a:pt x="7282" y="2374"/>
                  </a:lnTo>
                  <a:cubicBezTo>
                    <a:pt x="5693" y="331"/>
                    <a:pt x="2991" y="0"/>
                    <a:pt x="1362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133;p23">
              <a:extLst>
                <a:ext uri="{FF2B5EF4-FFF2-40B4-BE49-F238E27FC236}">
                  <a16:creationId xmlns:a16="http://schemas.microsoft.com/office/drawing/2014/main" id="{2B7E44D3-9B5B-4C21-874D-B375EDBB8098}"/>
                </a:ext>
              </a:extLst>
            </p:cNvPr>
            <p:cNvSpPr/>
            <p:nvPr/>
          </p:nvSpPr>
          <p:spPr>
            <a:xfrm>
              <a:off x="-3518694" y="2421759"/>
              <a:ext cx="587559" cy="494619"/>
            </a:xfrm>
            <a:custGeom>
              <a:avLst/>
              <a:gdLst/>
              <a:ahLst/>
              <a:cxnLst/>
              <a:rect l="l" t="t" r="r" b="b"/>
              <a:pathLst>
                <a:path w="12726" h="10713" extrusionOk="0">
                  <a:moveTo>
                    <a:pt x="12725" y="1"/>
                  </a:moveTo>
                  <a:lnTo>
                    <a:pt x="7794" y="796"/>
                  </a:lnTo>
                  <a:lnTo>
                    <a:pt x="3606" y="2122"/>
                  </a:lnTo>
                  <a:lnTo>
                    <a:pt x="1" y="796"/>
                  </a:lnTo>
                  <a:lnTo>
                    <a:pt x="1" y="796"/>
                  </a:lnTo>
                  <a:cubicBezTo>
                    <a:pt x="1" y="796"/>
                    <a:pt x="584" y="2935"/>
                    <a:pt x="1538" y="3977"/>
                  </a:cubicBezTo>
                  <a:cubicBezTo>
                    <a:pt x="2492" y="4932"/>
                    <a:pt x="4260" y="6469"/>
                    <a:pt x="4861" y="7865"/>
                  </a:cubicBezTo>
                  <a:cubicBezTo>
                    <a:pt x="5370" y="9100"/>
                    <a:pt x="5596" y="10712"/>
                    <a:pt x="6187" y="10712"/>
                  </a:cubicBezTo>
                  <a:cubicBezTo>
                    <a:pt x="6273" y="10712"/>
                    <a:pt x="6366" y="10678"/>
                    <a:pt x="6469" y="10605"/>
                  </a:cubicBezTo>
                  <a:cubicBezTo>
                    <a:pt x="7211" y="10004"/>
                    <a:pt x="7653" y="7865"/>
                    <a:pt x="8607" y="6911"/>
                  </a:cubicBezTo>
                  <a:cubicBezTo>
                    <a:pt x="9562" y="5886"/>
                    <a:pt x="11559" y="3977"/>
                    <a:pt x="11930" y="2351"/>
                  </a:cubicBezTo>
                  <a:cubicBezTo>
                    <a:pt x="12372" y="796"/>
                    <a:pt x="12725" y="1"/>
                    <a:pt x="12725" y="1"/>
                  </a:cubicBezTo>
                  <a:close/>
                </a:path>
              </a:pathLst>
            </a:custGeom>
            <a:solidFill>
              <a:srgbClr val="D0B38C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134;p23">
              <a:extLst>
                <a:ext uri="{FF2B5EF4-FFF2-40B4-BE49-F238E27FC236}">
                  <a16:creationId xmlns:a16="http://schemas.microsoft.com/office/drawing/2014/main" id="{5B9A4BA3-7B0D-4A33-8679-1CC158A0BD08}"/>
                </a:ext>
              </a:extLst>
            </p:cNvPr>
            <p:cNvSpPr/>
            <p:nvPr/>
          </p:nvSpPr>
          <p:spPr>
            <a:xfrm>
              <a:off x="-3273900" y="-196537"/>
              <a:ext cx="115102" cy="2765989"/>
            </a:xfrm>
            <a:custGeom>
              <a:avLst/>
              <a:gdLst/>
              <a:ahLst/>
              <a:cxnLst/>
              <a:rect l="l" t="t" r="r" b="b"/>
              <a:pathLst>
                <a:path w="2493" h="25186" extrusionOk="0">
                  <a:moveTo>
                    <a:pt x="1" y="1"/>
                  </a:moveTo>
                  <a:lnTo>
                    <a:pt x="1" y="25185"/>
                  </a:lnTo>
                  <a:lnTo>
                    <a:pt x="2492" y="2518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D0B38C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Google Shape;135;p23">
              <a:extLst>
                <a:ext uri="{FF2B5EF4-FFF2-40B4-BE49-F238E27FC236}">
                  <a16:creationId xmlns:a16="http://schemas.microsoft.com/office/drawing/2014/main" id="{32FCB357-2203-41B7-80FA-6E7A4A80FF5D}"/>
                </a:ext>
              </a:extLst>
            </p:cNvPr>
            <p:cNvSpPr/>
            <p:nvPr/>
          </p:nvSpPr>
          <p:spPr>
            <a:xfrm>
              <a:off x="-3518694" y="347565"/>
              <a:ext cx="673205" cy="197838"/>
            </a:xfrm>
            <a:custGeom>
              <a:avLst/>
              <a:gdLst/>
              <a:ahLst/>
              <a:cxnLst/>
              <a:rect l="l" t="t" r="r" b="b"/>
              <a:pathLst>
                <a:path w="14581" h="4285" extrusionOk="0">
                  <a:moveTo>
                    <a:pt x="1" y="1"/>
                  </a:moveTo>
                  <a:cubicBezTo>
                    <a:pt x="1" y="1"/>
                    <a:pt x="3677" y="4119"/>
                    <a:pt x="7070" y="4278"/>
                  </a:cubicBezTo>
                  <a:cubicBezTo>
                    <a:pt x="7146" y="4283"/>
                    <a:pt x="7223" y="4285"/>
                    <a:pt x="7300" y="4285"/>
                  </a:cubicBezTo>
                  <a:cubicBezTo>
                    <a:pt x="10567" y="4285"/>
                    <a:pt x="14581" y="1"/>
                    <a:pt x="14581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136;p23">
              <a:extLst>
                <a:ext uri="{FF2B5EF4-FFF2-40B4-BE49-F238E27FC236}">
                  <a16:creationId xmlns:a16="http://schemas.microsoft.com/office/drawing/2014/main" id="{4248B226-BAC6-4DEC-8761-30AB9A7A7745}"/>
                </a:ext>
              </a:extLst>
            </p:cNvPr>
            <p:cNvSpPr/>
            <p:nvPr/>
          </p:nvSpPr>
          <p:spPr>
            <a:xfrm>
              <a:off x="-3604386" y="-1202782"/>
              <a:ext cx="792370" cy="1098338"/>
            </a:xfrm>
            <a:custGeom>
              <a:avLst/>
              <a:gdLst/>
              <a:ahLst/>
              <a:cxnLst/>
              <a:rect l="l" t="t" r="r" b="b"/>
              <a:pathLst>
                <a:path w="17162" h="23789" extrusionOk="0">
                  <a:moveTo>
                    <a:pt x="8245" y="1"/>
                  </a:moveTo>
                  <a:cubicBezTo>
                    <a:pt x="7976" y="1"/>
                    <a:pt x="1671" y="68"/>
                    <a:pt x="443" y="6398"/>
                  </a:cubicBezTo>
                  <a:cubicBezTo>
                    <a:pt x="443" y="6398"/>
                    <a:pt x="1" y="8396"/>
                    <a:pt x="885" y="12301"/>
                  </a:cubicBezTo>
                  <a:cubicBezTo>
                    <a:pt x="602" y="12885"/>
                    <a:pt x="372" y="13627"/>
                    <a:pt x="531" y="13910"/>
                  </a:cubicBezTo>
                  <a:cubicBezTo>
                    <a:pt x="672" y="14139"/>
                    <a:pt x="1114" y="14793"/>
                    <a:pt x="1627" y="15164"/>
                  </a:cubicBezTo>
                  <a:cubicBezTo>
                    <a:pt x="2298" y="16119"/>
                    <a:pt x="2440" y="16490"/>
                    <a:pt x="2440" y="16490"/>
                  </a:cubicBezTo>
                  <a:cubicBezTo>
                    <a:pt x="2440" y="16490"/>
                    <a:pt x="2811" y="20254"/>
                    <a:pt x="3094" y="20837"/>
                  </a:cubicBezTo>
                  <a:cubicBezTo>
                    <a:pt x="3394" y="21350"/>
                    <a:pt x="6346" y="23488"/>
                    <a:pt x="7671" y="23789"/>
                  </a:cubicBezTo>
                  <a:lnTo>
                    <a:pt x="9509" y="23789"/>
                  </a:lnTo>
                  <a:cubicBezTo>
                    <a:pt x="10835" y="23488"/>
                    <a:pt x="13786" y="21350"/>
                    <a:pt x="14069" y="20837"/>
                  </a:cubicBezTo>
                  <a:cubicBezTo>
                    <a:pt x="14369" y="20254"/>
                    <a:pt x="14670" y="16490"/>
                    <a:pt x="14670" y="16490"/>
                  </a:cubicBezTo>
                  <a:cubicBezTo>
                    <a:pt x="14670" y="16490"/>
                    <a:pt x="14811" y="16119"/>
                    <a:pt x="15553" y="15164"/>
                  </a:cubicBezTo>
                  <a:cubicBezTo>
                    <a:pt x="16066" y="14793"/>
                    <a:pt x="16437" y="14139"/>
                    <a:pt x="16578" y="13910"/>
                  </a:cubicBezTo>
                  <a:cubicBezTo>
                    <a:pt x="16720" y="13627"/>
                    <a:pt x="16508" y="12885"/>
                    <a:pt x="16278" y="12301"/>
                  </a:cubicBezTo>
                  <a:cubicBezTo>
                    <a:pt x="17161" y="8396"/>
                    <a:pt x="16649" y="6398"/>
                    <a:pt x="16649" y="6398"/>
                  </a:cubicBezTo>
                  <a:cubicBezTo>
                    <a:pt x="15490" y="68"/>
                    <a:pt x="9203" y="1"/>
                    <a:pt x="8935" y="1"/>
                  </a:cubicBezTo>
                  <a:cubicBezTo>
                    <a:pt x="8929" y="1"/>
                    <a:pt x="8926" y="1"/>
                    <a:pt x="8926" y="1"/>
                  </a:cubicBezTo>
                  <a:lnTo>
                    <a:pt x="8254" y="1"/>
                  </a:lnTo>
                  <a:cubicBezTo>
                    <a:pt x="8254" y="1"/>
                    <a:pt x="8251" y="1"/>
                    <a:pt x="824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137;p23">
              <a:extLst>
                <a:ext uri="{FF2B5EF4-FFF2-40B4-BE49-F238E27FC236}">
                  <a16:creationId xmlns:a16="http://schemas.microsoft.com/office/drawing/2014/main" id="{DE77525F-AD7F-4619-9839-B8C3ECC00713}"/>
                </a:ext>
              </a:extLst>
            </p:cNvPr>
            <p:cNvSpPr/>
            <p:nvPr/>
          </p:nvSpPr>
          <p:spPr>
            <a:xfrm>
              <a:off x="-3528666" y="-819616"/>
              <a:ext cx="254166" cy="205364"/>
            </a:xfrm>
            <a:custGeom>
              <a:avLst/>
              <a:gdLst/>
              <a:ahLst/>
              <a:cxnLst/>
              <a:rect l="l" t="t" r="r" b="b"/>
              <a:pathLst>
                <a:path w="5505" h="4448" extrusionOk="0">
                  <a:moveTo>
                    <a:pt x="3816" y="1"/>
                  </a:moveTo>
                  <a:cubicBezTo>
                    <a:pt x="3682" y="1"/>
                    <a:pt x="3537" y="9"/>
                    <a:pt x="3380" y="26"/>
                  </a:cubicBezTo>
                  <a:cubicBezTo>
                    <a:pt x="3380" y="26"/>
                    <a:pt x="1312" y="26"/>
                    <a:pt x="429" y="2005"/>
                  </a:cubicBezTo>
                  <a:cubicBezTo>
                    <a:pt x="0" y="3359"/>
                    <a:pt x="752" y="4447"/>
                    <a:pt x="1265" y="4447"/>
                  </a:cubicBezTo>
                  <a:cubicBezTo>
                    <a:pt x="1281" y="4447"/>
                    <a:pt x="1297" y="4446"/>
                    <a:pt x="1312" y="4444"/>
                  </a:cubicBezTo>
                  <a:cubicBezTo>
                    <a:pt x="1825" y="4373"/>
                    <a:pt x="4776" y="3843"/>
                    <a:pt x="5077" y="2518"/>
                  </a:cubicBezTo>
                  <a:cubicBezTo>
                    <a:pt x="5404" y="1290"/>
                    <a:pt x="5504" y="1"/>
                    <a:pt x="3816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Google Shape;138;p23">
              <a:extLst>
                <a:ext uri="{FF2B5EF4-FFF2-40B4-BE49-F238E27FC236}">
                  <a16:creationId xmlns:a16="http://schemas.microsoft.com/office/drawing/2014/main" id="{3FFF9F06-1DF9-423A-802B-F08A9674053B}"/>
                </a:ext>
              </a:extLst>
            </p:cNvPr>
            <p:cNvSpPr/>
            <p:nvPr/>
          </p:nvSpPr>
          <p:spPr>
            <a:xfrm>
              <a:off x="-3141159" y="-819616"/>
              <a:ext cx="250334" cy="205364"/>
            </a:xfrm>
            <a:custGeom>
              <a:avLst/>
              <a:gdLst/>
              <a:ahLst/>
              <a:cxnLst/>
              <a:rect l="l" t="t" r="r" b="b"/>
              <a:pathLst>
                <a:path w="5422" h="4448" extrusionOk="0">
                  <a:moveTo>
                    <a:pt x="1634" y="1"/>
                  </a:moveTo>
                  <a:cubicBezTo>
                    <a:pt x="0" y="1"/>
                    <a:pt x="81" y="1290"/>
                    <a:pt x="360" y="2518"/>
                  </a:cubicBezTo>
                  <a:cubicBezTo>
                    <a:pt x="660" y="3843"/>
                    <a:pt x="3594" y="4373"/>
                    <a:pt x="4195" y="4444"/>
                  </a:cubicBezTo>
                  <a:cubicBezTo>
                    <a:pt x="4210" y="4446"/>
                    <a:pt x="4226" y="4447"/>
                    <a:pt x="4242" y="4447"/>
                  </a:cubicBezTo>
                  <a:cubicBezTo>
                    <a:pt x="4750" y="4447"/>
                    <a:pt x="5421" y="3359"/>
                    <a:pt x="5078" y="2005"/>
                  </a:cubicBezTo>
                  <a:cubicBezTo>
                    <a:pt x="4195" y="26"/>
                    <a:pt x="2056" y="26"/>
                    <a:pt x="2056" y="26"/>
                  </a:cubicBezTo>
                  <a:cubicBezTo>
                    <a:pt x="1904" y="9"/>
                    <a:pt x="1764" y="1"/>
                    <a:pt x="1634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Google Shape;139;p23">
              <a:extLst>
                <a:ext uri="{FF2B5EF4-FFF2-40B4-BE49-F238E27FC236}">
                  <a16:creationId xmlns:a16="http://schemas.microsoft.com/office/drawing/2014/main" id="{C8E60234-41C7-4CDC-A589-7A8FD5B92C4C}"/>
                </a:ext>
              </a:extLst>
            </p:cNvPr>
            <p:cNvSpPr/>
            <p:nvPr/>
          </p:nvSpPr>
          <p:spPr>
            <a:xfrm>
              <a:off x="-3328564" y="-713194"/>
              <a:ext cx="248118" cy="197515"/>
            </a:xfrm>
            <a:custGeom>
              <a:avLst/>
              <a:gdLst/>
              <a:ahLst/>
              <a:cxnLst/>
              <a:rect l="l" t="t" r="r" b="b"/>
              <a:pathLst>
                <a:path w="5374" h="4278" extrusionOk="0">
                  <a:moveTo>
                    <a:pt x="2422" y="1"/>
                  </a:moveTo>
                  <a:cubicBezTo>
                    <a:pt x="2422" y="1"/>
                    <a:pt x="0" y="3465"/>
                    <a:pt x="1397" y="4278"/>
                  </a:cubicBezTo>
                  <a:lnTo>
                    <a:pt x="3977" y="4278"/>
                  </a:lnTo>
                  <a:cubicBezTo>
                    <a:pt x="5373" y="3465"/>
                    <a:pt x="2952" y="1"/>
                    <a:pt x="2952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140;p23">
              <a:extLst>
                <a:ext uri="{FF2B5EF4-FFF2-40B4-BE49-F238E27FC236}">
                  <a16:creationId xmlns:a16="http://schemas.microsoft.com/office/drawing/2014/main" id="{18294DF8-A7D4-40F1-AF33-9807D5A0120A}"/>
                </a:ext>
              </a:extLst>
            </p:cNvPr>
            <p:cNvSpPr/>
            <p:nvPr/>
          </p:nvSpPr>
          <p:spPr>
            <a:xfrm>
              <a:off x="-3461581" y="-240735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141;p23">
              <a:extLst>
                <a:ext uri="{FF2B5EF4-FFF2-40B4-BE49-F238E27FC236}">
                  <a16:creationId xmlns:a16="http://schemas.microsoft.com/office/drawing/2014/main" id="{889E7061-3138-48FA-9B1B-8B7DD2BD5B04}"/>
                </a:ext>
              </a:extLst>
            </p:cNvPr>
            <p:cNvSpPr/>
            <p:nvPr/>
          </p:nvSpPr>
          <p:spPr>
            <a:xfrm>
              <a:off x="-3583978" y="-590797"/>
              <a:ext cx="272588" cy="363958"/>
            </a:xfrm>
            <a:custGeom>
              <a:avLst/>
              <a:gdLst/>
              <a:ahLst/>
              <a:cxnLst/>
              <a:rect l="l" t="t" r="r" b="b"/>
              <a:pathLst>
                <a:path w="5904" h="7883" extrusionOk="0">
                  <a:moveTo>
                    <a:pt x="89" y="1"/>
                  </a:moveTo>
                  <a:cubicBezTo>
                    <a:pt x="89" y="301"/>
                    <a:pt x="1" y="513"/>
                    <a:pt x="89" y="655"/>
                  </a:cubicBezTo>
                  <a:cubicBezTo>
                    <a:pt x="230" y="884"/>
                    <a:pt x="672" y="1538"/>
                    <a:pt x="1185" y="1909"/>
                  </a:cubicBezTo>
                  <a:cubicBezTo>
                    <a:pt x="1856" y="2864"/>
                    <a:pt x="1998" y="3235"/>
                    <a:pt x="1998" y="3235"/>
                  </a:cubicBezTo>
                  <a:cubicBezTo>
                    <a:pt x="1998" y="3235"/>
                    <a:pt x="2369" y="6999"/>
                    <a:pt x="2652" y="7582"/>
                  </a:cubicBezTo>
                  <a:cubicBezTo>
                    <a:pt x="2740" y="7653"/>
                    <a:pt x="2811" y="7724"/>
                    <a:pt x="2881" y="7883"/>
                  </a:cubicBezTo>
                  <a:cubicBezTo>
                    <a:pt x="2581" y="6557"/>
                    <a:pt x="2881" y="5373"/>
                    <a:pt x="2881" y="5002"/>
                  </a:cubicBezTo>
                  <a:cubicBezTo>
                    <a:pt x="2881" y="4861"/>
                    <a:pt x="3023" y="4790"/>
                    <a:pt x="3182" y="4790"/>
                  </a:cubicBezTo>
                  <a:cubicBezTo>
                    <a:pt x="3253" y="4790"/>
                    <a:pt x="3394" y="4861"/>
                    <a:pt x="3535" y="4861"/>
                  </a:cubicBezTo>
                  <a:cubicBezTo>
                    <a:pt x="3253" y="4048"/>
                    <a:pt x="3094" y="3535"/>
                    <a:pt x="3094" y="3535"/>
                  </a:cubicBezTo>
                  <a:lnTo>
                    <a:pt x="3094" y="3535"/>
                  </a:lnTo>
                  <a:lnTo>
                    <a:pt x="3253" y="3606"/>
                  </a:lnTo>
                  <a:lnTo>
                    <a:pt x="3694" y="3606"/>
                  </a:lnTo>
                  <a:lnTo>
                    <a:pt x="4578" y="4189"/>
                  </a:lnTo>
                  <a:lnTo>
                    <a:pt x="5904" y="4189"/>
                  </a:lnTo>
                  <a:cubicBezTo>
                    <a:pt x="5833" y="3906"/>
                    <a:pt x="5833" y="3677"/>
                    <a:pt x="5833" y="3394"/>
                  </a:cubicBezTo>
                  <a:cubicBezTo>
                    <a:pt x="5833" y="2068"/>
                    <a:pt x="2652" y="1839"/>
                    <a:pt x="1043" y="1026"/>
                  </a:cubicBezTo>
                  <a:cubicBezTo>
                    <a:pt x="443" y="743"/>
                    <a:pt x="230" y="372"/>
                    <a:pt x="89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142;p23">
              <a:extLst>
                <a:ext uri="{FF2B5EF4-FFF2-40B4-BE49-F238E27FC236}">
                  <a16:creationId xmlns:a16="http://schemas.microsoft.com/office/drawing/2014/main" id="{5A86CF58-0C62-4307-8887-02CE3D542293}"/>
                </a:ext>
              </a:extLst>
            </p:cNvPr>
            <p:cNvSpPr/>
            <p:nvPr/>
          </p:nvSpPr>
          <p:spPr>
            <a:xfrm>
              <a:off x="-3103913" y="-590797"/>
              <a:ext cx="268525" cy="363958"/>
            </a:xfrm>
            <a:custGeom>
              <a:avLst/>
              <a:gdLst/>
              <a:ahLst/>
              <a:cxnLst/>
              <a:rect l="l" t="t" r="r" b="b"/>
              <a:pathLst>
                <a:path w="5816" h="7883" extrusionOk="0">
                  <a:moveTo>
                    <a:pt x="5745" y="1"/>
                  </a:moveTo>
                  <a:cubicBezTo>
                    <a:pt x="5674" y="372"/>
                    <a:pt x="5373" y="743"/>
                    <a:pt x="4790" y="1026"/>
                  </a:cubicBezTo>
                  <a:cubicBezTo>
                    <a:pt x="3164" y="1839"/>
                    <a:pt x="72" y="2068"/>
                    <a:pt x="72" y="3394"/>
                  </a:cubicBezTo>
                  <a:cubicBezTo>
                    <a:pt x="72" y="3677"/>
                    <a:pt x="1" y="3906"/>
                    <a:pt x="1" y="4189"/>
                  </a:cubicBezTo>
                  <a:lnTo>
                    <a:pt x="1326" y="4189"/>
                  </a:lnTo>
                  <a:lnTo>
                    <a:pt x="2210" y="3606"/>
                  </a:lnTo>
                  <a:lnTo>
                    <a:pt x="2652" y="3606"/>
                  </a:lnTo>
                  <a:lnTo>
                    <a:pt x="2722" y="3535"/>
                  </a:lnTo>
                  <a:lnTo>
                    <a:pt x="2722" y="3535"/>
                  </a:lnTo>
                  <a:cubicBezTo>
                    <a:pt x="2722" y="3535"/>
                    <a:pt x="2652" y="4048"/>
                    <a:pt x="2281" y="4861"/>
                  </a:cubicBezTo>
                  <a:cubicBezTo>
                    <a:pt x="2493" y="4861"/>
                    <a:pt x="2581" y="4790"/>
                    <a:pt x="2722" y="4790"/>
                  </a:cubicBezTo>
                  <a:cubicBezTo>
                    <a:pt x="2864" y="4790"/>
                    <a:pt x="2935" y="4861"/>
                    <a:pt x="2935" y="5002"/>
                  </a:cubicBezTo>
                  <a:cubicBezTo>
                    <a:pt x="2935" y="5373"/>
                    <a:pt x="3306" y="6557"/>
                    <a:pt x="3023" y="7883"/>
                  </a:cubicBezTo>
                  <a:cubicBezTo>
                    <a:pt x="3094" y="7724"/>
                    <a:pt x="3164" y="7653"/>
                    <a:pt x="3235" y="7582"/>
                  </a:cubicBezTo>
                  <a:cubicBezTo>
                    <a:pt x="3535" y="6999"/>
                    <a:pt x="3818" y="3235"/>
                    <a:pt x="3818" y="3235"/>
                  </a:cubicBezTo>
                  <a:cubicBezTo>
                    <a:pt x="3818" y="3235"/>
                    <a:pt x="3977" y="2864"/>
                    <a:pt x="4702" y="1909"/>
                  </a:cubicBezTo>
                  <a:cubicBezTo>
                    <a:pt x="5232" y="1538"/>
                    <a:pt x="5585" y="884"/>
                    <a:pt x="5745" y="655"/>
                  </a:cubicBezTo>
                  <a:cubicBezTo>
                    <a:pt x="5815" y="513"/>
                    <a:pt x="5815" y="301"/>
                    <a:pt x="574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143;p23">
              <a:extLst>
                <a:ext uri="{FF2B5EF4-FFF2-40B4-BE49-F238E27FC236}">
                  <a16:creationId xmlns:a16="http://schemas.microsoft.com/office/drawing/2014/main" id="{CB54BCD5-9A0D-4F00-9AC7-035BB4CF606F}"/>
                </a:ext>
              </a:extLst>
            </p:cNvPr>
            <p:cNvSpPr/>
            <p:nvPr/>
          </p:nvSpPr>
          <p:spPr>
            <a:xfrm>
              <a:off x="-3420766" y="-368181"/>
              <a:ext cx="418623" cy="95526"/>
            </a:xfrm>
            <a:custGeom>
              <a:avLst/>
              <a:gdLst/>
              <a:ahLst/>
              <a:cxnLst/>
              <a:rect l="l" t="t" r="r" b="b"/>
              <a:pathLst>
                <a:path w="9067" h="2069" extrusionOk="0">
                  <a:moveTo>
                    <a:pt x="0" y="1"/>
                  </a:moveTo>
                  <a:cubicBezTo>
                    <a:pt x="89" y="213"/>
                    <a:pt x="230" y="372"/>
                    <a:pt x="301" y="584"/>
                  </a:cubicBezTo>
                  <a:cubicBezTo>
                    <a:pt x="1184" y="1980"/>
                    <a:pt x="3323" y="2069"/>
                    <a:pt x="4207" y="2069"/>
                  </a:cubicBezTo>
                  <a:lnTo>
                    <a:pt x="4949" y="2069"/>
                  </a:lnTo>
                  <a:cubicBezTo>
                    <a:pt x="5832" y="2069"/>
                    <a:pt x="7953" y="1980"/>
                    <a:pt x="8837" y="584"/>
                  </a:cubicBezTo>
                  <a:cubicBezTo>
                    <a:pt x="8925" y="372"/>
                    <a:pt x="8996" y="213"/>
                    <a:pt x="9067" y="1"/>
                  </a:cubicBezTo>
                  <a:lnTo>
                    <a:pt x="9067" y="1"/>
                  </a:lnTo>
                  <a:cubicBezTo>
                    <a:pt x="9067" y="1"/>
                    <a:pt x="8996" y="71"/>
                    <a:pt x="8925" y="71"/>
                  </a:cubicBezTo>
                  <a:cubicBezTo>
                    <a:pt x="8925" y="142"/>
                    <a:pt x="8837" y="142"/>
                    <a:pt x="8837" y="213"/>
                  </a:cubicBezTo>
                  <a:cubicBezTo>
                    <a:pt x="7953" y="1538"/>
                    <a:pt x="5832" y="1697"/>
                    <a:pt x="4949" y="1697"/>
                  </a:cubicBezTo>
                  <a:lnTo>
                    <a:pt x="4207" y="1697"/>
                  </a:lnTo>
                  <a:cubicBezTo>
                    <a:pt x="3323" y="1697"/>
                    <a:pt x="1184" y="1538"/>
                    <a:pt x="301" y="213"/>
                  </a:cubicBezTo>
                  <a:cubicBezTo>
                    <a:pt x="301" y="142"/>
                    <a:pt x="230" y="142"/>
                    <a:pt x="230" y="71"/>
                  </a:cubicBezTo>
                  <a:cubicBezTo>
                    <a:pt x="159" y="71"/>
                    <a:pt x="89" y="1"/>
                    <a:pt x="0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Google Shape;144;p23">
              <a:extLst>
                <a:ext uri="{FF2B5EF4-FFF2-40B4-BE49-F238E27FC236}">
                  <a16:creationId xmlns:a16="http://schemas.microsoft.com/office/drawing/2014/main" id="{23E1EA9E-B5F8-405C-92DB-595384260575}"/>
                </a:ext>
              </a:extLst>
            </p:cNvPr>
            <p:cNvSpPr/>
            <p:nvPr/>
          </p:nvSpPr>
          <p:spPr>
            <a:xfrm>
              <a:off x="-3441174" y="-427586"/>
              <a:ext cx="31072" cy="64499"/>
            </a:xfrm>
            <a:custGeom>
              <a:avLst/>
              <a:gdLst/>
              <a:ahLst/>
              <a:cxnLst/>
              <a:rect l="l" t="t" r="r" b="b"/>
              <a:pathLst>
                <a:path w="673" h="1397" extrusionOk="0">
                  <a:moveTo>
                    <a:pt x="1" y="0"/>
                  </a:moveTo>
                  <a:cubicBezTo>
                    <a:pt x="1" y="0"/>
                    <a:pt x="160" y="513"/>
                    <a:pt x="442" y="1326"/>
                  </a:cubicBezTo>
                  <a:cubicBezTo>
                    <a:pt x="531" y="1326"/>
                    <a:pt x="601" y="1396"/>
                    <a:pt x="672" y="1396"/>
                  </a:cubicBezTo>
                  <a:cubicBezTo>
                    <a:pt x="372" y="813"/>
                    <a:pt x="230" y="371"/>
                    <a:pt x="160" y="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145;p23">
              <a:extLst>
                <a:ext uri="{FF2B5EF4-FFF2-40B4-BE49-F238E27FC236}">
                  <a16:creationId xmlns:a16="http://schemas.microsoft.com/office/drawing/2014/main" id="{A34683FF-2316-4950-82A8-228DCE32DC77}"/>
                </a:ext>
              </a:extLst>
            </p:cNvPr>
            <p:cNvSpPr/>
            <p:nvPr/>
          </p:nvSpPr>
          <p:spPr>
            <a:xfrm>
              <a:off x="-3008697" y="-427586"/>
              <a:ext cx="26963" cy="64499"/>
            </a:xfrm>
            <a:custGeom>
              <a:avLst/>
              <a:gdLst/>
              <a:ahLst/>
              <a:cxnLst/>
              <a:rect l="l" t="t" r="r" b="b"/>
              <a:pathLst>
                <a:path w="584" h="1397" extrusionOk="0">
                  <a:moveTo>
                    <a:pt x="583" y="0"/>
                  </a:moveTo>
                  <a:lnTo>
                    <a:pt x="513" y="71"/>
                  </a:lnTo>
                  <a:cubicBezTo>
                    <a:pt x="442" y="371"/>
                    <a:pt x="212" y="813"/>
                    <a:pt x="0" y="1396"/>
                  </a:cubicBezTo>
                  <a:cubicBezTo>
                    <a:pt x="71" y="1396"/>
                    <a:pt x="142" y="1326"/>
                    <a:pt x="142" y="1326"/>
                  </a:cubicBezTo>
                  <a:cubicBezTo>
                    <a:pt x="513" y="513"/>
                    <a:pt x="583" y="0"/>
                    <a:pt x="583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146;p23">
              <a:extLst>
                <a:ext uri="{FF2B5EF4-FFF2-40B4-BE49-F238E27FC236}">
                  <a16:creationId xmlns:a16="http://schemas.microsoft.com/office/drawing/2014/main" id="{EE264121-F4A8-4BFF-953E-E39832C3ECC9}"/>
                </a:ext>
              </a:extLst>
            </p:cNvPr>
            <p:cNvSpPr/>
            <p:nvPr/>
          </p:nvSpPr>
          <p:spPr>
            <a:xfrm>
              <a:off x="-3433833" y="-424354"/>
              <a:ext cx="448819" cy="136479"/>
            </a:xfrm>
            <a:custGeom>
              <a:avLst/>
              <a:gdLst/>
              <a:ahLst/>
              <a:cxnLst/>
              <a:rect l="l" t="t" r="r" b="b"/>
              <a:pathLst>
                <a:path w="9721" h="2956" extrusionOk="0">
                  <a:moveTo>
                    <a:pt x="1" y="1"/>
                  </a:moveTo>
                  <a:cubicBezTo>
                    <a:pt x="71" y="301"/>
                    <a:pt x="283" y="814"/>
                    <a:pt x="584" y="1468"/>
                  </a:cubicBezTo>
                  <a:cubicBezTo>
                    <a:pt x="1532" y="2853"/>
                    <a:pt x="3699" y="2955"/>
                    <a:pt x="4550" y="2955"/>
                  </a:cubicBezTo>
                  <a:cubicBezTo>
                    <a:pt x="4698" y="2955"/>
                    <a:pt x="4806" y="2952"/>
                    <a:pt x="4861" y="2952"/>
                  </a:cubicBezTo>
                  <a:cubicBezTo>
                    <a:pt x="4916" y="2952"/>
                    <a:pt x="5024" y="2955"/>
                    <a:pt x="5172" y="2955"/>
                  </a:cubicBezTo>
                  <a:cubicBezTo>
                    <a:pt x="6022" y="2955"/>
                    <a:pt x="8186" y="2853"/>
                    <a:pt x="9120" y="1468"/>
                  </a:cubicBezTo>
                  <a:cubicBezTo>
                    <a:pt x="9420" y="814"/>
                    <a:pt x="9562" y="301"/>
                    <a:pt x="9721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147;p23">
              <a:extLst>
                <a:ext uri="{FF2B5EF4-FFF2-40B4-BE49-F238E27FC236}">
                  <a16:creationId xmlns:a16="http://schemas.microsoft.com/office/drawing/2014/main" id="{F2D22994-114B-4ECE-B4D3-29F87ADF224A}"/>
                </a:ext>
              </a:extLst>
            </p:cNvPr>
            <p:cNvSpPr/>
            <p:nvPr/>
          </p:nvSpPr>
          <p:spPr>
            <a:xfrm>
              <a:off x="-3433833" y="-424354"/>
              <a:ext cx="122443" cy="27009"/>
            </a:xfrm>
            <a:custGeom>
              <a:avLst/>
              <a:gdLst/>
              <a:ahLst/>
              <a:cxnLst/>
              <a:rect l="l" t="t" r="r" b="b"/>
              <a:pathLst>
                <a:path w="2652" h="585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lnTo>
                    <a:pt x="1326" y="584"/>
                  </a:lnTo>
                  <a:lnTo>
                    <a:pt x="2652" y="584"/>
                  </a:lnTo>
                  <a:lnTo>
                    <a:pt x="2652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148;p23">
              <a:extLst>
                <a:ext uri="{FF2B5EF4-FFF2-40B4-BE49-F238E27FC236}">
                  <a16:creationId xmlns:a16="http://schemas.microsoft.com/office/drawing/2014/main" id="{20D4C950-D52B-400E-BD1F-13F6D99D1DB0}"/>
                </a:ext>
              </a:extLst>
            </p:cNvPr>
            <p:cNvSpPr/>
            <p:nvPr/>
          </p:nvSpPr>
          <p:spPr>
            <a:xfrm>
              <a:off x="-3107455" y="-424354"/>
              <a:ext cx="115102" cy="27009"/>
            </a:xfrm>
            <a:custGeom>
              <a:avLst/>
              <a:gdLst/>
              <a:ahLst/>
              <a:cxnLst/>
              <a:rect l="l" t="t" r="r" b="b"/>
              <a:pathLst>
                <a:path w="2493" h="585" extrusionOk="0">
                  <a:moveTo>
                    <a:pt x="2493" y="1"/>
                  </a:moveTo>
                  <a:lnTo>
                    <a:pt x="2210" y="1"/>
                  </a:lnTo>
                  <a:lnTo>
                    <a:pt x="1326" y="584"/>
                  </a:lnTo>
                  <a:lnTo>
                    <a:pt x="1" y="584"/>
                  </a:lnTo>
                  <a:lnTo>
                    <a:pt x="1" y="584"/>
                  </a:lnTo>
                  <a:lnTo>
                    <a:pt x="1326" y="584"/>
                  </a:lnTo>
                  <a:lnTo>
                    <a:pt x="2210" y="1"/>
                  </a:lnTo>
                  <a:lnTo>
                    <a:pt x="2493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Google Shape;149;p23">
              <a:extLst>
                <a:ext uri="{FF2B5EF4-FFF2-40B4-BE49-F238E27FC236}">
                  <a16:creationId xmlns:a16="http://schemas.microsoft.com/office/drawing/2014/main" id="{03A14D8E-7F4F-418B-BDF8-B3D1ECF503E8}"/>
                </a:ext>
              </a:extLst>
            </p:cNvPr>
            <p:cNvSpPr/>
            <p:nvPr/>
          </p:nvSpPr>
          <p:spPr>
            <a:xfrm>
              <a:off x="-3433833" y="-424354"/>
              <a:ext cx="20453" cy="46"/>
            </a:xfrm>
            <a:custGeom>
              <a:avLst/>
              <a:gdLst/>
              <a:ahLst/>
              <a:cxnLst/>
              <a:rect l="l" t="t" r="r" b="b"/>
              <a:pathLst>
                <a:path w="443" h="1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Google Shape;150;p23">
              <a:extLst>
                <a:ext uri="{FF2B5EF4-FFF2-40B4-BE49-F238E27FC236}">
                  <a16:creationId xmlns:a16="http://schemas.microsoft.com/office/drawing/2014/main" id="{A78E66B8-22ED-4998-B34A-A08A85BD2DE3}"/>
                </a:ext>
              </a:extLst>
            </p:cNvPr>
            <p:cNvSpPr/>
            <p:nvPr/>
          </p:nvSpPr>
          <p:spPr>
            <a:xfrm>
              <a:off x="-3433833" y="-424354"/>
              <a:ext cx="441478" cy="54758"/>
            </a:xfrm>
            <a:custGeom>
              <a:avLst/>
              <a:gdLst/>
              <a:ahLst/>
              <a:cxnLst/>
              <a:rect l="l" t="t" r="r" b="b"/>
              <a:pathLst>
                <a:path w="9562" h="1186" extrusionOk="0">
                  <a:moveTo>
                    <a:pt x="1" y="1"/>
                  </a:moveTo>
                  <a:cubicBezTo>
                    <a:pt x="372" y="372"/>
                    <a:pt x="1026" y="1026"/>
                    <a:pt x="1697" y="1114"/>
                  </a:cubicBezTo>
                  <a:cubicBezTo>
                    <a:pt x="1980" y="1185"/>
                    <a:pt x="2864" y="1185"/>
                    <a:pt x="3906" y="1185"/>
                  </a:cubicBezTo>
                  <a:cubicBezTo>
                    <a:pt x="5886" y="1185"/>
                    <a:pt x="8607" y="1114"/>
                    <a:pt x="8607" y="1114"/>
                  </a:cubicBezTo>
                  <a:cubicBezTo>
                    <a:pt x="8607" y="1114"/>
                    <a:pt x="9049" y="513"/>
                    <a:pt x="9562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D0B38C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Google Shape;151;p23">
              <a:extLst>
                <a:ext uri="{FF2B5EF4-FFF2-40B4-BE49-F238E27FC236}">
                  <a16:creationId xmlns:a16="http://schemas.microsoft.com/office/drawing/2014/main" id="{3B8414C8-0F7C-4A49-ADB2-9819DEA0D6A6}"/>
                </a:ext>
              </a:extLst>
            </p:cNvPr>
            <p:cNvSpPr/>
            <p:nvPr/>
          </p:nvSpPr>
          <p:spPr>
            <a:xfrm>
              <a:off x="-3583978" y="-910664"/>
              <a:ext cx="46" cy="3324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Google Shape;152;p23">
              <a:extLst>
                <a:ext uri="{FF2B5EF4-FFF2-40B4-BE49-F238E27FC236}">
                  <a16:creationId xmlns:a16="http://schemas.microsoft.com/office/drawing/2014/main" id="{488EA786-1D8D-4582-8EE2-864D60C9C3F6}"/>
                </a:ext>
              </a:extLst>
            </p:cNvPr>
            <p:cNvSpPr/>
            <p:nvPr/>
          </p:nvSpPr>
          <p:spPr>
            <a:xfrm>
              <a:off x="-3606157" y="-1148117"/>
              <a:ext cx="187727" cy="505977"/>
            </a:xfrm>
            <a:custGeom>
              <a:avLst/>
              <a:gdLst/>
              <a:ahLst/>
              <a:cxnLst/>
              <a:rect l="l" t="t" r="r" b="b"/>
              <a:pathLst>
                <a:path w="4066" h="10959" extrusionOk="0">
                  <a:moveTo>
                    <a:pt x="4066" y="1"/>
                  </a:moveTo>
                  <a:cubicBezTo>
                    <a:pt x="2510" y="885"/>
                    <a:pt x="1044" y="2422"/>
                    <a:pt x="443" y="5144"/>
                  </a:cubicBezTo>
                  <a:lnTo>
                    <a:pt x="443" y="5214"/>
                  </a:lnTo>
                  <a:cubicBezTo>
                    <a:pt x="443" y="5214"/>
                    <a:pt x="1" y="7141"/>
                    <a:pt x="814" y="10746"/>
                  </a:cubicBezTo>
                  <a:cubicBezTo>
                    <a:pt x="885" y="10817"/>
                    <a:pt x="973" y="10888"/>
                    <a:pt x="1044" y="10958"/>
                  </a:cubicBezTo>
                  <a:cubicBezTo>
                    <a:pt x="301" y="8608"/>
                    <a:pt x="1857" y="7424"/>
                    <a:pt x="2298" y="7212"/>
                  </a:cubicBezTo>
                  <a:cubicBezTo>
                    <a:pt x="2210" y="6911"/>
                    <a:pt x="1998" y="6469"/>
                    <a:pt x="1698" y="5745"/>
                  </a:cubicBezTo>
                  <a:cubicBezTo>
                    <a:pt x="885" y="3606"/>
                    <a:pt x="2952" y="1167"/>
                    <a:pt x="4066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Google Shape;153;p23">
              <a:extLst>
                <a:ext uri="{FF2B5EF4-FFF2-40B4-BE49-F238E27FC236}">
                  <a16:creationId xmlns:a16="http://schemas.microsoft.com/office/drawing/2014/main" id="{82B614DB-DE93-474E-8E69-7C0899D79220}"/>
                </a:ext>
              </a:extLst>
            </p:cNvPr>
            <p:cNvSpPr/>
            <p:nvPr/>
          </p:nvSpPr>
          <p:spPr>
            <a:xfrm>
              <a:off x="-3002187" y="-1148117"/>
              <a:ext cx="186896" cy="496189"/>
            </a:xfrm>
            <a:custGeom>
              <a:avLst/>
              <a:gdLst/>
              <a:ahLst/>
              <a:cxnLst/>
              <a:rect l="l" t="t" r="r" b="b"/>
              <a:pathLst>
                <a:path w="4048" h="10747" extrusionOk="0">
                  <a:moveTo>
                    <a:pt x="1" y="1"/>
                  </a:moveTo>
                  <a:lnTo>
                    <a:pt x="1" y="1"/>
                  </a:lnTo>
                  <a:cubicBezTo>
                    <a:pt x="1538" y="885"/>
                    <a:pt x="3093" y="2422"/>
                    <a:pt x="3606" y="5214"/>
                  </a:cubicBezTo>
                  <a:cubicBezTo>
                    <a:pt x="3606" y="5214"/>
                    <a:pt x="4048" y="7141"/>
                    <a:pt x="3305" y="10746"/>
                  </a:cubicBezTo>
                  <a:lnTo>
                    <a:pt x="3305" y="10746"/>
                  </a:ln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Google Shape;154;p23">
              <a:extLst>
                <a:ext uri="{FF2B5EF4-FFF2-40B4-BE49-F238E27FC236}">
                  <a16:creationId xmlns:a16="http://schemas.microsoft.com/office/drawing/2014/main" id="{FDD0BA8C-E458-4379-92A9-F60AA734E991}"/>
                </a:ext>
              </a:extLst>
            </p:cNvPr>
            <p:cNvSpPr/>
            <p:nvPr/>
          </p:nvSpPr>
          <p:spPr>
            <a:xfrm>
              <a:off x="-3000416" y="-1148117"/>
              <a:ext cx="186896" cy="505977"/>
            </a:xfrm>
            <a:custGeom>
              <a:avLst/>
              <a:gdLst/>
              <a:ahLst/>
              <a:cxnLst/>
              <a:rect l="l" t="t" r="r" b="b"/>
              <a:pathLst>
                <a:path w="4048" h="10959" extrusionOk="0">
                  <a:moveTo>
                    <a:pt x="1" y="1"/>
                  </a:moveTo>
                  <a:cubicBezTo>
                    <a:pt x="1185" y="1167"/>
                    <a:pt x="3235" y="3606"/>
                    <a:pt x="2351" y="5745"/>
                  </a:cubicBezTo>
                  <a:cubicBezTo>
                    <a:pt x="2068" y="6469"/>
                    <a:pt x="1909" y="6911"/>
                    <a:pt x="1768" y="7212"/>
                  </a:cubicBezTo>
                  <a:cubicBezTo>
                    <a:pt x="2210" y="7424"/>
                    <a:pt x="3747" y="8608"/>
                    <a:pt x="3093" y="10958"/>
                  </a:cubicBezTo>
                  <a:cubicBezTo>
                    <a:pt x="3164" y="10888"/>
                    <a:pt x="3235" y="10817"/>
                    <a:pt x="3305" y="10746"/>
                  </a:cubicBez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Google Shape;155;p23">
              <a:extLst>
                <a:ext uri="{FF2B5EF4-FFF2-40B4-BE49-F238E27FC236}">
                  <a16:creationId xmlns:a16="http://schemas.microsoft.com/office/drawing/2014/main" id="{B54A82EB-50C7-486E-B1EA-68610FDE0502}"/>
                </a:ext>
              </a:extLst>
            </p:cNvPr>
            <p:cNvSpPr/>
            <p:nvPr/>
          </p:nvSpPr>
          <p:spPr>
            <a:xfrm>
              <a:off x="-3328564" y="1574814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Google Shape;156;p23">
              <a:extLst>
                <a:ext uri="{FF2B5EF4-FFF2-40B4-BE49-F238E27FC236}">
                  <a16:creationId xmlns:a16="http://schemas.microsoft.com/office/drawing/2014/main" id="{A190349D-A6A8-4C12-8C86-5277BBDA312C}"/>
                </a:ext>
              </a:extLst>
            </p:cNvPr>
            <p:cNvSpPr/>
            <p:nvPr/>
          </p:nvSpPr>
          <p:spPr>
            <a:xfrm>
              <a:off x="-3328564" y="1703721"/>
              <a:ext cx="230942" cy="44923"/>
            </a:xfrm>
            <a:custGeom>
              <a:avLst/>
              <a:gdLst/>
              <a:ahLst/>
              <a:cxnLst/>
              <a:rect l="l" t="t" r="r" b="b"/>
              <a:pathLst>
                <a:path w="5002" h="973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lnTo>
                    <a:pt x="0" y="531"/>
                  </a:lnTo>
                  <a:cubicBezTo>
                    <a:pt x="0" y="743"/>
                    <a:pt x="212" y="972"/>
                    <a:pt x="442" y="972"/>
                  </a:cubicBezTo>
                  <a:lnTo>
                    <a:pt x="4560" y="972"/>
                  </a:lnTo>
                  <a:cubicBezTo>
                    <a:pt x="4790" y="972"/>
                    <a:pt x="5002" y="743"/>
                    <a:pt x="5002" y="531"/>
                  </a:cubicBezTo>
                  <a:lnTo>
                    <a:pt x="5002" y="442"/>
                  </a:ln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Google Shape;157;p23">
              <a:extLst>
                <a:ext uri="{FF2B5EF4-FFF2-40B4-BE49-F238E27FC236}">
                  <a16:creationId xmlns:a16="http://schemas.microsoft.com/office/drawing/2014/main" id="{CD7644CD-0FAB-42F9-9E8A-01EB109017DC}"/>
                </a:ext>
              </a:extLst>
            </p:cNvPr>
            <p:cNvSpPr/>
            <p:nvPr/>
          </p:nvSpPr>
          <p:spPr>
            <a:xfrm>
              <a:off x="-3328564" y="183673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Google Shape;158;p23">
              <a:extLst>
                <a:ext uri="{FF2B5EF4-FFF2-40B4-BE49-F238E27FC236}">
                  <a16:creationId xmlns:a16="http://schemas.microsoft.com/office/drawing/2014/main" id="{3FECD498-0A8D-48B4-9156-A317A558C47F}"/>
                </a:ext>
              </a:extLst>
            </p:cNvPr>
            <p:cNvSpPr/>
            <p:nvPr/>
          </p:nvSpPr>
          <p:spPr>
            <a:xfrm>
              <a:off x="-3328564" y="195913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Google Shape;159;p23">
              <a:extLst>
                <a:ext uri="{FF2B5EF4-FFF2-40B4-BE49-F238E27FC236}">
                  <a16:creationId xmlns:a16="http://schemas.microsoft.com/office/drawing/2014/main" id="{CC09DDBF-E1DA-4E11-96AF-FB384F4A4B13}"/>
                </a:ext>
              </a:extLst>
            </p:cNvPr>
            <p:cNvSpPr/>
            <p:nvPr/>
          </p:nvSpPr>
          <p:spPr>
            <a:xfrm>
              <a:off x="-3328564" y="2088041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Google Shape;160;p23">
              <a:extLst>
                <a:ext uri="{FF2B5EF4-FFF2-40B4-BE49-F238E27FC236}">
                  <a16:creationId xmlns:a16="http://schemas.microsoft.com/office/drawing/2014/main" id="{193523F9-8DC6-4B20-A379-D6554FA5F068}"/>
                </a:ext>
              </a:extLst>
            </p:cNvPr>
            <p:cNvSpPr/>
            <p:nvPr/>
          </p:nvSpPr>
          <p:spPr>
            <a:xfrm>
              <a:off x="-3328564" y="2217780"/>
              <a:ext cx="230942" cy="40860"/>
            </a:xfrm>
            <a:custGeom>
              <a:avLst/>
              <a:gdLst/>
              <a:ahLst/>
              <a:cxnLst/>
              <a:rect l="l" t="t" r="r" b="b"/>
              <a:pathLst>
                <a:path w="5002" h="885" extrusionOk="0">
                  <a:moveTo>
                    <a:pt x="442" y="0"/>
                  </a:moveTo>
                  <a:cubicBezTo>
                    <a:pt x="212" y="0"/>
                    <a:pt x="0" y="213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213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Google Shape;161;p23">
              <a:extLst>
                <a:ext uri="{FF2B5EF4-FFF2-40B4-BE49-F238E27FC236}">
                  <a16:creationId xmlns:a16="http://schemas.microsoft.com/office/drawing/2014/main" id="{E7A1C738-921B-4B4E-963E-7DA8F058E6B9}"/>
                </a:ext>
              </a:extLst>
            </p:cNvPr>
            <p:cNvSpPr/>
            <p:nvPr/>
          </p:nvSpPr>
          <p:spPr>
            <a:xfrm>
              <a:off x="-3328564" y="145241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1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141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Google Shape;162;p23">
              <a:extLst>
                <a:ext uri="{FF2B5EF4-FFF2-40B4-BE49-F238E27FC236}">
                  <a16:creationId xmlns:a16="http://schemas.microsoft.com/office/drawing/2014/main" id="{CABBEE3D-7901-41A0-B616-71EF4EBB2FB9}"/>
                </a:ext>
              </a:extLst>
            </p:cNvPr>
            <p:cNvSpPr/>
            <p:nvPr/>
          </p:nvSpPr>
          <p:spPr>
            <a:xfrm>
              <a:off x="-3383230" y="260765"/>
              <a:ext cx="360680" cy="209242"/>
            </a:xfrm>
            <a:custGeom>
              <a:avLst/>
              <a:gdLst/>
              <a:ahLst/>
              <a:cxnLst/>
              <a:rect l="l" t="t" r="r" b="b"/>
              <a:pathLst>
                <a:path w="7812" h="4532" extrusionOk="0">
                  <a:moveTo>
                    <a:pt x="614" y="0"/>
                  </a:moveTo>
                  <a:cubicBezTo>
                    <a:pt x="363" y="0"/>
                    <a:pt x="180" y="67"/>
                    <a:pt x="159" y="255"/>
                  </a:cubicBezTo>
                  <a:cubicBezTo>
                    <a:pt x="0" y="997"/>
                    <a:pt x="159" y="2022"/>
                    <a:pt x="1396" y="2835"/>
                  </a:cubicBezTo>
                  <a:cubicBezTo>
                    <a:pt x="2651" y="3648"/>
                    <a:pt x="2881" y="3860"/>
                    <a:pt x="3394" y="4231"/>
                  </a:cubicBezTo>
                  <a:lnTo>
                    <a:pt x="3835" y="4532"/>
                  </a:lnTo>
                  <a:lnTo>
                    <a:pt x="4047" y="4532"/>
                  </a:lnTo>
                  <a:lnTo>
                    <a:pt x="4489" y="4231"/>
                  </a:lnTo>
                  <a:cubicBezTo>
                    <a:pt x="4931" y="3860"/>
                    <a:pt x="5161" y="3648"/>
                    <a:pt x="6486" y="2835"/>
                  </a:cubicBezTo>
                  <a:cubicBezTo>
                    <a:pt x="7741" y="2022"/>
                    <a:pt x="7812" y="997"/>
                    <a:pt x="7741" y="255"/>
                  </a:cubicBezTo>
                  <a:cubicBezTo>
                    <a:pt x="7695" y="67"/>
                    <a:pt x="7500" y="0"/>
                    <a:pt x="7245" y="0"/>
                  </a:cubicBezTo>
                  <a:cubicBezTo>
                    <a:pt x="6609" y="0"/>
                    <a:pt x="5603" y="414"/>
                    <a:pt x="5603" y="414"/>
                  </a:cubicBezTo>
                  <a:lnTo>
                    <a:pt x="2280" y="414"/>
                  </a:lnTo>
                  <a:cubicBezTo>
                    <a:pt x="2280" y="414"/>
                    <a:pt x="1237" y="0"/>
                    <a:pt x="61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Google Shape;163;p23">
              <a:extLst>
                <a:ext uri="{FF2B5EF4-FFF2-40B4-BE49-F238E27FC236}">
                  <a16:creationId xmlns:a16="http://schemas.microsoft.com/office/drawing/2014/main" id="{5435A530-819D-4F94-BD53-6FABCCD69B8C}"/>
                </a:ext>
              </a:extLst>
            </p:cNvPr>
            <p:cNvSpPr/>
            <p:nvPr/>
          </p:nvSpPr>
          <p:spPr>
            <a:xfrm>
              <a:off x="-2914048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14695" y="0"/>
                  </a:moveTo>
                  <a:cubicBezTo>
                    <a:pt x="14364" y="0"/>
                    <a:pt x="13948" y="130"/>
                    <a:pt x="13414" y="434"/>
                  </a:cubicBezTo>
                  <a:cubicBezTo>
                    <a:pt x="11346" y="1548"/>
                    <a:pt x="5090" y="3386"/>
                    <a:pt x="3977" y="3898"/>
                  </a:cubicBezTo>
                  <a:cubicBezTo>
                    <a:pt x="3977" y="3898"/>
                    <a:pt x="955" y="3898"/>
                    <a:pt x="513" y="5524"/>
                  </a:cubicBezTo>
                  <a:cubicBezTo>
                    <a:pt x="0" y="7150"/>
                    <a:pt x="4931" y="20476"/>
                    <a:pt x="3765" y="22013"/>
                  </a:cubicBezTo>
                  <a:cubicBezTo>
                    <a:pt x="3845" y="22088"/>
                    <a:pt x="3958" y="22124"/>
                    <a:pt x="4094" y="22124"/>
                  </a:cubicBezTo>
                  <a:cubicBezTo>
                    <a:pt x="5449" y="22124"/>
                    <a:pt x="9134" y="18489"/>
                    <a:pt x="6999" y="11922"/>
                  </a:cubicBezTo>
                  <a:cubicBezTo>
                    <a:pt x="7670" y="8034"/>
                    <a:pt x="16790" y="3527"/>
                    <a:pt x="16277" y="2131"/>
                  </a:cubicBezTo>
                  <a:cubicBezTo>
                    <a:pt x="15898" y="1046"/>
                    <a:pt x="15635" y="0"/>
                    <a:pt x="14695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Google Shape;164;p23">
              <a:extLst>
                <a:ext uri="{FF2B5EF4-FFF2-40B4-BE49-F238E27FC236}">
                  <a16:creationId xmlns:a16="http://schemas.microsoft.com/office/drawing/2014/main" id="{797C3049-9FF9-484F-97A5-483963E45E74}"/>
                </a:ext>
              </a:extLst>
            </p:cNvPr>
            <p:cNvSpPr/>
            <p:nvPr/>
          </p:nvSpPr>
          <p:spPr>
            <a:xfrm>
              <a:off x="-2131554" y="1874412"/>
              <a:ext cx="423841" cy="1169486"/>
            </a:xfrm>
            <a:custGeom>
              <a:avLst/>
              <a:gdLst/>
              <a:ahLst/>
              <a:cxnLst/>
              <a:rect l="l" t="t" r="r" b="b"/>
              <a:pathLst>
                <a:path w="9180" h="25330" extrusionOk="0">
                  <a:moveTo>
                    <a:pt x="1270" y="1"/>
                  </a:moveTo>
                  <a:cubicBezTo>
                    <a:pt x="1024" y="1"/>
                    <a:pt x="803" y="120"/>
                    <a:pt x="655" y="439"/>
                  </a:cubicBezTo>
                  <a:cubicBezTo>
                    <a:pt x="1" y="1694"/>
                    <a:pt x="655" y="1022"/>
                    <a:pt x="1980" y="3814"/>
                  </a:cubicBezTo>
                  <a:cubicBezTo>
                    <a:pt x="3376" y="6625"/>
                    <a:pt x="3677" y="9717"/>
                    <a:pt x="4331" y="13535"/>
                  </a:cubicBezTo>
                  <a:cubicBezTo>
                    <a:pt x="4932" y="17370"/>
                    <a:pt x="5886" y="23856"/>
                    <a:pt x="7423" y="25252"/>
                  </a:cubicBezTo>
                  <a:cubicBezTo>
                    <a:pt x="7814" y="25299"/>
                    <a:pt x="8149" y="25330"/>
                    <a:pt x="8412" y="25330"/>
                  </a:cubicBezTo>
                  <a:cubicBezTo>
                    <a:pt x="8945" y="25330"/>
                    <a:pt x="9180" y="25201"/>
                    <a:pt x="8979" y="24810"/>
                  </a:cubicBezTo>
                  <a:cubicBezTo>
                    <a:pt x="8608" y="24139"/>
                    <a:pt x="8466" y="23856"/>
                    <a:pt x="8024" y="23255"/>
                  </a:cubicBezTo>
                  <a:cubicBezTo>
                    <a:pt x="7583" y="22601"/>
                    <a:pt x="6328" y="17228"/>
                    <a:pt x="5886" y="14136"/>
                  </a:cubicBezTo>
                  <a:cubicBezTo>
                    <a:pt x="5373" y="11043"/>
                    <a:pt x="5585" y="10000"/>
                    <a:pt x="4631" y="7349"/>
                  </a:cubicBezTo>
                  <a:cubicBezTo>
                    <a:pt x="3677" y="4787"/>
                    <a:pt x="4048" y="1976"/>
                    <a:pt x="2935" y="1022"/>
                  </a:cubicBezTo>
                  <a:cubicBezTo>
                    <a:pt x="2935" y="1022"/>
                    <a:pt x="1992" y="1"/>
                    <a:pt x="1270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Google Shape;165;p23">
              <a:extLst>
                <a:ext uri="{FF2B5EF4-FFF2-40B4-BE49-F238E27FC236}">
                  <a16:creationId xmlns:a16="http://schemas.microsoft.com/office/drawing/2014/main" id="{60FA57AC-5B36-4081-A75D-2E4C103255AD}"/>
                </a:ext>
              </a:extLst>
            </p:cNvPr>
            <p:cNvSpPr/>
            <p:nvPr/>
          </p:nvSpPr>
          <p:spPr>
            <a:xfrm>
              <a:off x="-2046693" y="1860561"/>
              <a:ext cx="448819" cy="1184722"/>
            </a:xfrm>
            <a:custGeom>
              <a:avLst/>
              <a:gdLst/>
              <a:ahLst/>
              <a:cxnLst/>
              <a:rect l="l" t="t" r="r" b="b"/>
              <a:pathLst>
                <a:path w="9721" h="25660" extrusionOk="0">
                  <a:moveTo>
                    <a:pt x="1860" y="1"/>
                  </a:moveTo>
                  <a:cubicBezTo>
                    <a:pt x="1415" y="1"/>
                    <a:pt x="950" y="120"/>
                    <a:pt x="814" y="580"/>
                  </a:cubicBezTo>
                  <a:cubicBezTo>
                    <a:pt x="513" y="1552"/>
                    <a:pt x="1" y="1835"/>
                    <a:pt x="814" y="3231"/>
                  </a:cubicBezTo>
                  <a:cubicBezTo>
                    <a:pt x="1538" y="4556"/>
                    <a:pt x="4631" y="10601"/>
                    <a:pt x="5585" y="14436"/>
                  </a:cubicBezTo>
                  <a:cubicBezTo>
                    <a:pt x="6469" y="18341"/>
                    <a:pt x="6628" y="25252"/>
                    <a:pt x="7282" y="25552"/>
                  </a:cubicBezTo>
                  <a:cubicBezTo>
                    <a:pt x="7423" y="25622"/>
                    <a:pt x="7614" y="25660"/>
                    <a:pt x="7828" y="25660"/>
                  </a:cubicBezTo>
                  <a:cubicBezTo>
                    <a:pt x="8526" y="25660"/>
                    <a:pt x="9454" y="25258"/>
                    <a:pt x="9562" y="24297"/>
                  </a:cubicBezTo>
                  <a:cubicBezTo>
                    <a:pt x="9721" y="23042"/>
                    <a:pt x="8325" y="20904"/>
                    <a:pt x="7724" y="18624"/>
                  </a:cubicBezTo>
                  <a:cubicBezTo>
                    <a:pt x="7141" y="16274"/>
                    <a:pt x="4932" y="6765"/>
                    <a:pt x="3747" y="4415"/>
                  </a:cubicBezTo>
                  <a:cubicBezTo>
                    <a:pt x="2493" y="2135"/>
                    <a:pt x="2793" y="138"/>
                    <a:pt x="2793" y="138"/>
                  </a:cubicBezTo>
                  <a:cubicBezTo>
                    <a:pt x="2793" y="138"/>
                    <a:pt x="2338" y="1"/>
                    <a:pt x="1860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Google Shape;166;p23">
              <a:extLst>
                <a:ext uri="{FF2B5EF4-FFF2-40B4-BE49-F238E27FC236}">
                  <a16:creationId xmlns:a16="http://schemas.microsoft.com/office/drawing/2014/main" id="{11FECB29-8382-41A9-A635-A20E879BFC7B}"/>
                </a:ext>
              </a:extLst>
            </p:cNvPr>
            <p:cNvSpPr/>
            <p:nvPr/>
          </p:nvSpPr>
          <p:spPr>
            <a:xfrm>
              <a:off x="-2373071" y="408233"/>
              <a:ext cx="490372" cy="1474116"/>
            </a:xfrm>
            <a:custGeom>
              <a:avLst/>
              <a:gdLst/>
              <a:ahLst/>
              <a:cxnLst/>
              <a:rect l="l" t="t" r="r" b="b"/>
              <a:pathLst>
                <a:path w="10621" h="31928" extrusionOk="0">
                  <a:moveTo>
                    <a:pt x="2052" y="0"/>
                  </a:moveTo>
                  <a:cubicBezTo>
                    <a:pt x="1528" y="0"/>
                    <a:pt x="1055" y="189"/>
                    <a:pt x="814" y="754"/>
                  </a:cubicBezTo>
                  <a:cubicBezTo>
                    <a:pt x="1" y="2433"/>
                    <a:pt x="283" y="3105"/>
                    <a:pt x="1980" y="4501"/>
                  </a:cubicBezTo>
                  <a:cubicBezTo>
                    <a:pt x="3818" y="6198"/>
                    <a:pt x="6469" y="25126"/>
                    <a:pt x="5515" y="27547"/>
                  </a:cubicBezTo>
                  <a:cubicBezTo>
                    <a:pt x="4631" y="30056"/>
                    <a:pt x="3535" y="31082"/>
                    <a:pt x="4790" y="31753"/>
                  </a:cubicBezTo>
                  <a:cubicBezTo>
                    <a:pt x="5037" y="31879"/>
                    <a:pt x="5218" y="31928"/>
                    <a:pt x="5367" y="31928"/>
                  </a:cubicBezTo>
                  <a:cubicBezTo>
                    <a:pt x="5656" y="31928"/>
                    <a:pt x="5824" y="31746"/>
                    <a:pt x="6115" y="31594"/>
                  </a:cubicBezTo>
                  <a:cubicBezTo>
                    <a:pt x="6348" y="31420"/>
                    <a:pt x="6689" y="31293"/>
                    <a:pt x="7294" y="31293"/>
                  </a:cubicBezTo>
                  <a:cubicBezTo>
                    <a:pt x="7425" y="31293"/>
                    <a:pt x="7567" y="31299"/>
                    <a:pt x="7724" y="31311"/>
                  </a:cubicBezTo>
                  <a:cubicBezTo>
                    <a:pt x="8777" y="31386"/>
                    <a:pt x="9580" y="31667"/>
                    <a:pt x="10049" y="31667"/>
                  </a:cubicBezTo>
                  <a:cubicBezTo>
                    <a:pt x="10469" y="31667"/>
                    <a:pt x="10621" y="31441"/>
                    <a:pt x="10445" y="30640"/>
                  </a:cubicBezTo>
                  <a:cubicBezTo>
                    <a:pt x="10163" y="28943"/>
                    <a:pt x="7441" y="24684"/>
                    <a:pt x="6911" y="21874"/>
                  </a:cubicBezTo>
                  <a:cubicBezTo>
                    <a:pt x="6469" y="19081"/>
                    <a:pt x="5515" y="4643"/>
                    <a:pt x="5744" y="3847"/>
                  </a:cubicBezTo>
                  <a:cubicBezTo>
                    <a:pt x="5886" y="3105"/>
                    <a:pt x="7211" y="2663"/>
                    <a:pt x="6328" y="1550"/>
                  </a:cubicBezTo>
                  <a:cubicBezTo>
                    <a:pt x="6328" y="1550"/>
                    <a:pt x="6190" y="552"/>
                    <a:pt x="5213" y="552"/>
                  </a:cubicBezTo>
                  <a:cubicBezTo>
                    <a:pt x="4977" y="552"/>
                    <a:pt x="4692" y="610"/>
                    <a:pt x="4348" y="754"/>
                  </a:cubicBezTo>
                  <a:cubicBezTo>
                    <a:pt x="4348" y="754"/>
                    <a:pt x="3099" y="0"/>
                    <a:pt x="2052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Google Shape;167;p23">
              <a:extLst>
                <a:ext uri="{FF2B5EF4-FFF2-40B4-BE49-F238E27FC236}">
                  <a16:creationId xmlns:a16="http://schemas.microsoft.com/office/drawing/2014/main" id="{DAD80DFB-A82D-4331-8A82-71538A5CEFEC}"/>
                </a:ext>
              </a:extLst>
            </p:cNvPr>
            <p:cNvSpPr/>
            <p:nvPr/>
          </p:nvSpPr>
          <p:spPr>
            <a:xfrm>
              <a:off x="-1850054" y="3060662"/>
              <a:ext cx="346875" cy="214413"/>
            </a:xfrm>
            <a:custGeom>
              <a:avLst/>
              <a:gdLst/>
              <a:ahLst/>
              <a:cxnLst/>
              <a:rect l="l" t="t" r="r" b="b"/>
              <a:pathLst>
                <a:path w="7513" h="4644" extrusionOk="0">
                  <a:moveTo>
                    <a:pt x="743" y="1"/>
                  </a:moveTo>
                  <a:cubicBezTo>
                    <a:pt x="160" y="955"/>
                    <a:pt x="1" y="3977"/>
                    <a:pt x="743" y="4490"/>
                  </a:cubicBezTo>
                  <a:cubicBezTo>
                    <a:pt x="940" y="4597"/>
                    <a:pt x="1223" y="4644"/>
                    <a:pt x="1557" y="4644"/>
                  </a:cubicBezTo>
                  <a:cubicBezTo>
                    <a:pt x="2601" y="4644"/>
                    <a:pt x="4140" y="4186"/>
                    <a:pt x="5091" y="3677"/>
                  </a:cubicBezTo>
                  <a:cubicBezTo>
                    <a:pt x="6346" y="3094"/>
                    <a:pt x="6929" y="1839"/>
                    <a:pt x="7229" y="1397"/>
                  </a:cubicBezTo>
                  <a:cubicBezTo>
                    <a:pt x="7512" y="955"/>
                    <a:pt x="5674" y="1"/>
                    <a:pt x="567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Google Shape;168;p23">
              <a:extLst>
                <a:ext uri="{FF2B5EF4-FFF2-40B4-BE49-F238E27FC236}">
                  <a16:creationId xmlns:a16="http://schemas.microsoft.com/office/drawing/2014/main" id="{4C4284EF-9BD9-46EB-8536-1D41EF611B54}"/>
                </a:ext>
              </a:extLst>
            </p:cNvPr>
            <p:cNvSpPr/>
            <p:nvPr/>
          </p:nvSpPr>
          <p:spPr>
            <a:xfrm>
              <a:off x="-1533418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742" y="0"/>
                  </a:moveTo>
                  <a:cubicBezTo>
                    <a:pt x="742" y="0"/>
                    <a:pt x="0" y="813"/>
                    <a:pt x="301" y="1326"/>
                  </a:cubicBezTo>
                  <a:cubicBezTo>
                    <a:pt x="496" y="1865"/>
                    <a:pt x="1959" y="4168"/>
                    <a:pt x="2474" y="4168"/>
                  </a:cubicBezTo>
                  <a:cubicBezTo>
                    <a:pt x="2516" y="4168"/>
                    <a:pt x="2552" y="4152"/>
                    <a:pt x="2580" y="4118"/>
                  </a:cubicBezTo>
                  <a:cubicBezTo>
                    <a:pt x="2952" y="3676"/>
                    <a:pt x="3022" y="3235"/>
                    <a:pt x="2952" y="2722"/>
                  </a:cubicBezTo>
                  <a:cubicBezTo>
                    <a:pt x="2792" y="2280"/>
                    <a:pt x="742" y="0"/>
                    <a:pt x="74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Google Shape;169;p23">
              <a:extLst>
                <a:ext uri="{FF2B5EF4-FFF2-40B4-BE49-F238E27FC236}">
                  <a16:creationId xmlns:a16="http://schemas.microsoft.com/office/drawing/2014/main" id="{B6BDBB1B-4BD0-40FE-89E5-22EABD5CF9B8}"/>
                </a:ext>
              </a:extLst>
            </p:cNvPr>
            <p:cNvSpPr/>
            <p:nvPr/>
          </p:nvSpPr>
          <p:spPr>
            <a:xfrm>
              <a:off x="-1417577" y="3274476"/>
              <a:ext cx="123089" cy="229557"/>
            </a:xfrm>
            <a:custGeom>
              <a:avLst/>
              <a:gdLst/>
              <a:ahLst/>
              <a:cxnLst/>
              <a:rect l="l" t="t" r="r" b="b"/>
              <a:pathLst>
                <a:path w="2666" h="4972" extrusionOk="0">
                  <a:moveTo>
                    <a:pt x="884" y="0"/>
                  </a:moveTo>
                  <a:cubicBezTo>
                    <a:pt x="884" y="0"/>
                    <a:pt x="1" y="530"/>
                    <a:pt x="213" y="972"/>
                  </a:cubicBezTo>
                  <a:cubicBezTo>
                    <a:pt x="354" y="1485"/>
                    <a:pt x="1909" y="3765"/>
                    <a:pt x="2121" y="4790"/>
                  </a:cubicBezTo>
                  <a:cubicBezTo>
                    <a:pt x="2204" y="4916"/>
                    <a:pt x="2277" y="4971"/>
                    <a:pt x="2339" y="4971"/>
                  </a:cubicBezTo>
                  <a:cubicBezTo>
                    <a:pt x="2607" y="4971"/>
                    <a:pt x="2666" y="3927"/>
                    <a:pt x="2422" y="3022"/>
                  </a:cubicBezTo>
                  <a:cubicBezTo>
                    <a:pt x="2121" y="1856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Google Shape;170;p23">
              <a:extLst>
                <a:ext uri="{FF2B5EF4-FFF2-40B4-BE49-F238E27FC236}">
                  <a16:creationId xmlns:a16="http://schemas.microsoft.com/office/drawing/2014/main" id="{E13B682D-490C-4F84-AF07-187B044713D5}"/>
                </a:ext>
              </a:extLst>
            </p:cNvPr>
            <p:cNvSpPr/>
            <p:nvPr/>
          </p:nvSpPr>
          <p:spPr>
            <a:xfrm>
              <a:off x="-1601150" y="3220595"/>
              <a:ext cx="159148" cy="319081"/>
            </a:xfrm>
            <a:custGeom>
              <a:avLst/>
              <a:gdLst/>
              <a:ahLst/>
              <a:cxnLst/>
              <a:rect l="l" t="t" r="r" b="b"/>
              <a:pathLst>
                <a:path w="3447" h="6911" extrusionOk="0">
                  <a:moveTo>
                    <a:pt x="955" y="1"/>
                  </a:moveTo>
                  <a:cubicBezTo>
                    <a:pt x="955" y="1"/>
                    <a:pt x="0" y="71"/>
                    <a:pt x="354" y="1167"/>
                  </a:cubicBezTo>
                  <a:cubicBezTo>
                    <a:pt x="796" y="2210"/>
                    <a:pt x="2421" y="6911"/>
                    <a:pt x="2793" y="6911"/>
                  </a:cubicBezTo>
                  <a:cubicBezTo>
                    <a:pt x="3164" y="6911"/>
                    <a:pt x="3447" y="6628"/>
                    <a:pt x="3376" y="6257"/>
                  </a:cubicBezTo>
                  <a:cubicBezTo>
                    <a:pt x="3305" y="5886"/>
                    <a:pt x="1167" y="71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Google Shape;171;p23">
              <a:extLst>
                <a:ext uri="{FF2B5EF4-FFF2-40B4-BE49-F238E27FC236}">
                  <a16:creationId xmlns:a16="http://schemas.microsoft.com/office/drawing/2014/main" id="{91F5A55A-5330-4C93-9D5E-B9A7123FB428}"/>
                </a:ext>
              </a:extLst>
            </p:cNvPr>
            <p:cNvSpPr/>
            <p:nvPr/>
          </p:nvSpPr>
          <p:spPr>
            <a:xfrm>
              <a:off x="-1462454" y="3555514"/>
              <a:ext cx="109377" cy="166720"/>
            </a:xfrm>
            <a:custGeom>
              <a:avLst/>
              <a:gdLst/>
              <a:ahLst/>
              <a:cxnLst/>
              <a:rect l="l" t="t" r="r" b="b"/>
              <a:pathLst>
                <a:path w="2369" h="3611" extrusionOk="0">
                  <a:moveTo>
                    <a:pt x="456" y="0"/>
                  </a:moveTo>
                  <a:cubicBezTo>
                    <a:pt x="171" y="0"/>
                    <a:pt x="1" y="328"/>
                    <a:pt x="1" y="328"/>
                  </a:cubicBezTo>
                  <a:cubicBezTo>
                    <a:pt x="1" y="328"/>
                    <a:pt x="1114" y="3050"/>
                    <a:pt x="1114" y="3421"/>
                  </a:cubicBezTo>
                  <a:cubicBezTo>
                    <a:pt x="1114" y="3558"/>
                    <a:pt x="1163" y="3610"/>
                    <a:pt x="1242" y="3610"/>
                  </a:cubicBezTo>
                  <a:cubicBezTo>
                    <a:pt x="1418" y="3610"/>
                    <a:pt x="1741" y="3350"/>
                    <a:pt x="1998" y="3192"/>
                  </a:cubicBezTo>
                  <a:cubicBezTo>
                    <a:pt x="2369" y="2979"/>
                    <a:pt x="973" y="258"/>
                    <a:pt x="602" y="28"/>
                  </a:cubicBezTo>
                  <a:cubicBezTo>
                    <a:pt x="550" y="9"/>
                    <a:pt x="502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Google Shape;172;p23">
              <a:extLst>
                <a:ext uri="{FF2B5EF4-FFF2-40B4-BE49-F238E27FC236}">
                  <a16:creationId xmlns:a16="http://schemas.microsoft.com/office/drawing/2014/main" id="{D7A4C78A-4240-4995-9DC1-0CEAD1204142}"/>
                </a:ext>
              </a:extLst>
            </p:cNvPr>
            <p:cNvSpPr/>
            <p:nvPr/>
          </p:nvSpPr>
          <p:spPr>
            <a:xfrm>
              <a:off x="-1397170" y="3713462"/>
              <a:ext cx="77566" cy="106930"/>
            </a:xfrm>
            <a:custGeom>
              <a:avLst/>
              <a:gdLst/>
              <a:ahLst/>
              <a:cxnLst/>
              <a:rect l="l" t="t" r="r" b="b"/>
              <a:pathLst>
                <a:path w="1680" h="2316" extrusionOk="0">
                  <a:moveTo>
                    <a:pt x="884" y="0"/>
                  </a:moveTo>
                  <a:cubicBezTo>
                    <a:pt x="884" y="0"/>
                    <a:pt x="1" y="442"/>
                    <a:pt x="71" y="654"/>
                  </a:cubicBezTo>
                  <a:cubicBezTo>
                    <a:pt x="136" y="865"/>
                    <a:pt x="768" y="2316"/>
                    <a:pt x="1145" y="2316"/>
                  </a:cubicBezTo>
                  <a:cubicBezTo>
                    <a:pt x="1178" y="2316"/>
                    <a:pt x="1209" y="2304"/>
                    <a:pt x="1238" y="2280"/>
                  </a:cubicBezTo>
                  <a:cubicBezTo>
                    <a:pt x="1679" y="1980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Google Shape;173;p23">
              <a:extLst>
                <a:ext uri="{FF2B5EF4-FFF2-40B4-BE49-F238E27FC236}">
                  <a16:creationId xmlns:a16="http://schemas.microsoft.com/office/drawing/2014/main" id="{B733FADB-1966-4DC0-A1DE-1785F6E7A6E0}"/>
                </a:ext>
              </a:extLst>
            </p:cNvPr>
            <p:cNvSpPr/>
            <p:nvPr/>
          </p:nvSpPr>
          <p:spPr>
            <a:xfrm>
              <a:off x="-1655077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904" y="0"/>
                  </a:moveTo>
                  <a:cubicBezTo>
                    <a:pt x="735" y="0"/>
                    <a:pt x="0" y="55"/>
                    <a:pt x="126" y="1026"/>
                  </a:cubicBezTo>
                  <a:cubicBezTo>
                    <a:pt x="285" y="2210"/>
                    <a:pt x="797" y="7141"/>
                    <a:pt x="1168" y="7212"/>
                  </a:cubicBezTo>
                  <a:cubicBezTo>
                    <a:pt x="1219" y="7224"/>
                    <a:pt x="1271" y="7230"/>
                    <a:pt x="1322" y="7230"/>
                  </a:cubicBezTo>
                  <a:cubicBezTo>
                    <a:pt x="1621" y="7230"/>
                    <a:pt x="1893" y="7016"/>
                    <a:pt x="1893" y="6699"/>
                  </a:cubicBezTo>
                  <a:cubicBezTo>
                    <a:pt x="1893" y="6257"/>
                    <a:pt x="1080" y="142"/>
                    <a:pt x="939" y="1"/>
                  </a:cubicBezTo>
                  <a:cubicBezTo>
                    <a:pt x="939" y="1"/>
                    <a:pt x="926" y="0"/>
                    <a:pt x="90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Google Shape;174;p23">
              <a:extLst>
                <a:ext uri="{FF2B5EF4-FFF2-40B4-BE49-F238E27FC236}">
                  <a16:creationId xmlns:a16="http://schemas.microsoft.com/office/drawing/2014/main" id="{D07EC578-AD2C-4038-B46C-F4139677D12B}"/>
                </a:ext>
              </a:extLst>
            </p:cNvPr>
            <p:cNvSpPr/>
            <p:nvPr/>
          </p:nvSpPr>
          <p:spPr>
            <a:xfrm>
              <a:off x="-1597918" y="3602792"/>
              <a:ext cx="81675" cy="189158"/>
            </a:xfrm>
            <a:custGeom>
              <a:avLst/>
              <a:gdLst/>
              <a:ahLst/>
              <a:cxnLst/>
              <a:rect l="l" t="t" r="r" b="b"/>
              <a:pathLst>
                <a:path w="1769" h="4097" extrusionOk="0">
                  <a:moveTo>
                    <a:pt x="361" y="0"/>
                  </a:moveTo>
                  <a:cubicBezTo>
                    <a:pt x="144" y="0"/>
                    <a:pt x="1" y="188"/>
                    <a:pt x="1" y="188"/>
                  </a:cubicBezTo>
                  <a:cubicBezTo>
                    <a:pt x="1" y="188"/>
                    <a:pt x="372" y="3422"/>
                    <a:pt x="284" y="3864"/>
                  </a:cubicBezTo>
                  <a:cubicBezTo>
                    <a:pt x="257" y="4034"/>
                    <a:pt x="339" y="4097"/>
                    <a:pt x="476" y="4097"/>
                  </a:cubicBezTo>
                  <a:cubicBezTo>
                    <a:pt x="695" y="4097"/>
                    <a:pt x="1054" y="3935"/>
                    <a:pt x="1326" y="3793"/>
                  </a:cubicBezTo>
                  <a:cubicBezTo>
                    <a:pt x="1768" y="3652"/>
                    <a:pt x="1026" y="330"/>
                    <a:pt x="655" y="117"/>
                  </a:cubicBezTo>
                  <a:cubicBezTo>
                    <a:pt x="548" y="31"/>
                    <a:pt x="448" y="0"/>
                    <a:pt x="36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Google Shape;175;p23">
              <a:extLst>
                <a:ext uri="{FF2B5EF4-FFF2-40B4-BE49-F238E27FC236}">
                  <a16:creationId xmlns:a16="http://schemas.microsoft.com/office/drawing/2014/main" id="{00FC8D83-82A8-4692-8DA4-924B5F390980}"/>
                </a:ext>
              </a:extLst>
            </p:cNvPr>
            <p:cNvSpPr/>
            <p:nvPr/>
          </p:nvSpPr>
          <p:spPr>
            <a:xfrm>
              <a:off x="-1574233" y="3795044"/>
              <a:ext cx="61221" cy="116672"/>
            </a:xfrm>
            <a:custGeom>
              <a:avLst/>
              <a:gdLst/>
              <a:ahLst/>
              <a:cxnLst/>
              <a:rect l="l" t="t" r="r" b="b"/>
              <a:pathLst>
                <a:path w="1326" h="2527" extrusionOk="0">
                  <a:moveTo>
                    <a:pt x="1026" y="1"/>
                  </a:moveTo>
                  <a:cubicBezTo>
                    <a:pt x="1025" y="1"/>
                    <a:pt x="0" y="213"/>
                    <a:pt x="0" y="442"/>
                  </a:cubicBezTo>
                  <a:cubicBezTo>
                    <a:pt x="68" y="728"/>
                    <a:pt x="405" y="2526"/>
                    <a:pt x="818" y="2526"/>
                  </a:cubicBezTo>
                  <a:cubicBezTo>
                    <a:pt x="840" y="2526"/>
                    <a:pt x="862" y="2521"/>
                    <a:pt x="884" y="2510"/>
                  </a:cubicBezTo>
                  <a:cubicBezTo>
                    <a:pt x="1326" y="2280"/>
                    <a:pt x="1026" y="1"/>
                    <a:pt x="1026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Google Shape;176;p23">
              <a:extLst>
                <a:ext uri="{FF2B5EF4-FFF2-40B4-BE49-F238E27FC236}">
                  <a16:creationId xmlns:a16="http://schemas.microsoft.com/office/drawing/2014/main" id="{A46A9145-0A09-4071-8619-330E7CA2D063}"/>
                </a:ext>
              </a:extLst>
            </p:cNvPr>
            <p:cNvSpPr/>
            <p:nvPr/>
          </p:nvSpPr>
          <p:spPr>
            <a:xfrm>
              <a:off x="-1743955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985" y="1"/>
                  </a:moveTo>
                  <a:cubicBezTo>
                    <a:pt x="726" y="1"/>
                    <a:pt x="283" y="116"/>
                    <a:pt x="283" y="904"/>
                  </a:cubicBezTo>
                  <a:cubicBezTo>
                    <a:pt x="213" y="2071"/>
                    <a:pt x="0" y="7019"/>
                    <a:pt x="354" y="7160"/>
                  </a:cubicBezTo>
                  <a:cubicBezTo>
                    <a:pt x="446" y="7196"/>
                    <a:pt x="542" y="7213"/>
                    <a:pt x="635" y="7213"/>
                  </a:cubicBezTo>
                  <a:cubicBezTo>
                    <a:pt x="917" y="7213"/>
                    <a:pt x="1167" y="7051"/>
                    <a:pt x="1167" y="6719"/>
                  </a:cubicBezTo>
                  <a:cubicBezTo>
                    <a:pt x="1238" y="6348"/>
                    <a:pt x="1397" y="162"/>
                    <a:pt x="1167" y="21"/>
                  </a:cubicBezTo>
                  <a:cubicBezTo>
                    <a:pt x="1167" y="21"/>
                    <a:pt x="1091" y="1"/>
                    <a:pt x="98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Google Shape;177;p23">
              <a:extLst>
                <a:ext uri="{FF2B5EF4-FFF2-40B4-BE49-F238E27FC236}">
                  <a16:creationId xmlns:a16="http://schemas.microsoft.com/office/drawing/2014/main" id="{03EA49E9-FE01-4642-A45F-E1AF36918EA4}"/>
                </a:ext>
              </a:extLst>
            </p:cNvPr>
            <p:cNvSpPr/>
            <p:nvPr/>
          </p:nvSpPr>
          <p:spPr>
            <a:xfrm>
              <a:off x="-1740446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642" y="1"/>
                  </a:moveTo>
                  <a:cubicBezTo>
                    <a:pt x="443" y="1"/>
                    <a:pt x="278" y="126"/>
                    <a:pt x="278" y="126"/>
                  </a:cubicBezTo>
                  <a:cubicBezTo>
                    <a:pt x="278" y="126"/>
                    <a:pt x="207" y="3449"/>
                    <a:pt x="66" y="3820"/>
                  </a:cubicBezTo>
                  <a:cubicBezTo>
                    <a:pt x="1" y="4023"/>
                    <a:pt x="104" y="4084"/>
                    <a:pt x="277" y="4084"/>
                  </a:cubicBezTo>
                  <a:cubicBezTo>
                    <a:pt x="481" y="4084"/>
                    <a:pt x="781" y="4000"/>
                    <a:pt x="1020" y="3961"/>
                  </a:cubicBezTo>
                  <a:cubicBezTo>
                    <a:pt x="1533" y="3891"/>
                    <a:pt x="1321" y="427"/>
                    <a:pt x="950" y="126"/>
                  </a:cubicBezTo>
                  <a:cubicBezTo>
                    <a:pt x="849" y="32"/>
                    <a:pt x="741" y="1"/>
                    <a:pt x="642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Google Shape;178;p23">
              <a:extLst>
                <a:ext uri="{FF2B5EF4-FFF2-40B4-BE49-F238E27FC236}">
                  <a16:creationId xmlns:a16="http://schemas.microsoft.com/office/drawing/2014/main" id="{69C2DE24-1699-4AC3-AE75-BAF3F456C228}"/>
                </a:ext>
              </a:extLst>
            </p:cNvPr>
            <p:cNvSpPr/>
            <p:nvPr/>
          </p:nvSpPr>
          <p:spPr>
            <a:xfrm>
              <a:off x="-1734028" y="3795044"/>
              <a:ext cx="51295" cy="112239"/>
            </a:xfrm>
            <a:custGeom>
              <a:avLst/>
              <a:gdLst/>
              <a:ahLst/>
              <a:cxnLst/>
              <a:rect l="l" t="t" r="r" b="b"/>
              <a:pathLst>
                <a:path w="1111" h="2431" extrusionOk="0">
                  <a:moveTo>
                    <a:pt x="1111" y="1"/>
                  </a:moveTo>
                  <a:cubicBezTo>
                    <a:pt x="1111" y="1"/>
                    <a:pt x="68" y="1"/>
                    <a:pt x="68" y="301"/>
                  </a:cubicBezTo>
                  <a:cubicBezTo>
                    <a:pt x="0" y="573"/>
                    <a:pt x="63" y="2431"/>
                    <a:pt x="524" y="2431"/>
                  </a:cubicBezTo>
                  <a:cubicBezTo>
                    <a:pt x="542" y="2431"/>
                    <a:pt x="561" y="2428"/>
                    <a:pt x="581" y="2422"/>
                  </a:cubicBezTo>
                  <a:cubicBezTo>
                    <a:pt x="1111" y="2280"/>
                    <a:pt x="1111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Google Shape;179;p23">
              <a:extLst>
                <a:ext uri="{FF2B5EF4-FFF2-40B4-BE49-F238E27FC236}">
                  <a16:creationId xmlns:a16="http://schemas.microsoft.com/office/drawing/2014/main" id="{CCCE65E4-F709-4EDD-A4CD-8D68CFC82DBB}"/>
                </a:ext>
              </a:extLst>
            </p:cNvPr>
            <p:cNvSpPr/>
            <p:nvPr/>
          </p:nvSpPr>
          <p:spPr>
            <a:xfrm>
              <a:off x="-1863074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1762" y="1"/>
                  </a:moveTo>
                  <a:cubicBezTo>
                    <a:pt x="1541" y="1"/>
                    <a:pt x="1259" y="126"/>
                    <a:pt x="1167" y="720"/>
                  </a:cubicBezTo>
                  <a:cubicBezTo>
                    <a:pt x="955" y="1675"/>
                    <a:pt x="0" y="6022"/>
                    <a:pt x="283" y="6181"/>
                  </a:cubicBezTo>
                  <a:cubicBezTo>
                    <a:pt x="382" y="6228"/>
                    <a:pt x="488" y="6251"/>
                    <a:pt x="592" y="6251"/>
                  </a:cubicBezTo>
                  <a:cubicBezTo>
                    <a:pt x="803" y="6251"/>
                    <a:pt x="1001" y="6153"/>
                    <a:pt x="1096" y="5952"/>
                  </a:cubicBezTo>
                  <a:cubicBezTo>
                    <a:pt x="1167" y="5580"/>
                    <a:pt x="2209" y="278"/>
                    <a:pt x="2050" y="66"/>
                  </a:cubicBezTo>
                  <a:cubicBezTo>
                    <a:pt x="2050" y="66"/>
                    <a:pt x="1922" y="1"/>
                    <a:pt x="1762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Google Shape;180;p23">
              <a:extLst>
                <a:ext uri="{FF2B5EF4-FFF2-40B4-BE49-F238E27FC236}">
                  <a16:creationId xmlns:a16="http://schemas.microsoft.com/office/drawing/2014/main" id="{8AD6267D-D48A-4424-882E-338B6D571327}"/>
                </a:ext>
              </a:extLst>
            </p:cNvPr>
            <p:cNvSpPr/>
            <p:nvPr/>
          </p:nvSpPr>
          <p:spPr>
            <a:xfrm>
              <a:off x="-1897932" y="3567425"/>
              <a:ext cx="78951" cy="163442"/>
            </a:xfrm>
            <a:custGeom>
              <a:avLst/>
              <a:gdLst/>
              <a:ahLst/>
              <a:cxnLst/>
              <a:rect l="l" t="t" r="r" b="b"/>
              <a:pathLst>
                <a:path w="1710" h="3540" extrusionOk="0">
                  <a:moveTo>
                    <a:pt x="1148" y="0"/>
                  </a:moveTo>
                  <a:cubicBezTo>
                    <a:pt x="1010" y="0"/>
                    <a:pt x="897" y="70"/>
                    <a:pt x="897" y="70"/>
                  </a:cubicBezTo>
                  <a:cubicBezTo>
                    <a:pt x="897" y="70"/>
                    <a:pt x="313" y="2934"/>
                    <a:pt x="154" y="3234"/>
                  </a:cubicBezTo>
                  <a:cubicBezTo>
                    <a:pt x="1" y="3503"/>
                    <a:pt x="301" y="3540"/>
                    <a:pt x="620" y="3540"/>
                  </a:cubicBezTo>
                  <a:cubicBezTo>
                    <a:pt x="741" y="3540"/>
                    <a:pt x="865" y="3534"/>
                    <a:pt x="967" y="3534"/>
                  </a:cubicBezTo>
                  <a:cubicBezTo>
                    <a:pt x="1409" y="3464"/>
                    <a:pt x="1710" y="512"/>
                    <a:pt x="1480" y="212"/>
                  </a:cubicBezTo>
                  <a:cubicBezTo>
                    <a:pt x="1385" y="46"/>
                    <a:pt x="1259" y="0"/>
                    <a:pt x="1148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Google Shape;181;p23">
              <a:extLst>
                <a:ext uri="{FF2B5EF4-FFF2-40B4-BE49-F238E27FC236}">
                  <a16:creationId xmlns:a16="http://schemas.microsoft.com/office/drawing/2014/main" id="{C14040EF-E461-4B86-85A4-54F4E2D0300D}"/>
                </a:ext>
              </a:extLst>
            </p:cNvPr>
            <p:cNvSpPr/>
            <p:nvPr/>
          </p:nvSpPr>
          <p:spPr>
            <a:xfrm>
              <a:off x="-1906659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1000" y="1"/>
                  </a:moveTo>
                  <a:cubicBezTo>
                    <a:pt x="716" y="1"/>
                    <a:pt x="343" y="28"/>
                    <a:pt x="343" y="170"/>
                  </a:cubicBezTo>
                  <a:cubicBezTo>
                    <a:pt x="274" y="378"/>
                    <a:pt x="1" y="2081"/>
                    <a:pt x="473" y="2081"/>
                  </a:cubicBezTo>
                  <a:cubicBezTo>
                    <a:pt x="483" y="2081"/>
                    <a:pt x="492" y="2080"/>
                    <a:pt x="502" y="2079"/>
                  </a:cubicBezTo>
                  <a:cubicBezTo>
                    <a:pt x="944" y="2008"/>
                    <a:pt x="1315" y="11"/>
                    <a:pt x="1315" y="11"/>
                  </a:cubicBezTo>
                  <a:cubicBezTo>
                    <a:pt x="1315" y="11"/>
                    <a:pt x="1174" y="1"/>
                    <a:pt x="1000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Google Shape;182;p23">
              <a:extLst>
                <a:ext uri="{FF2B5EF4-FFF2-40B4-BE49-F238E27FC236}">
                  <a16:creationId xmlns:a16="http://schemas.microsoft.com/office/drawing/2014/main" id="{D5904428-649B-4835-8B90-B8B806252F0A}"/>
                </a:ext>
              </a:extLst>
            </p:cNvPr>
            <p:cNvSpPr/>
            <p:nvPr/>
          </p:nvSpPr>
          <p:spPr>
            <a:xfrm>
              <a:off x="-2209859" y="1591943"/>
              <a:ext cx="102036" cy="288886"/>
            </a:xfrm>
            <a:custGeom>
              <a:avLst/>
              <a:gdLst/>
              <a:ahLst/>
              <a:cxnLst/>
              <a:rect l="l" t="t" r="r" b="b"/>
              <a:pathLst>
                <a:path w="2210" h="6257" extrusionOk="0">
                  <a:moveTo>
                    <a:pt x="2209" y="0"/>
                  </a:moveTo>
                  <a:cubicBezTo>
                    <a:pt x="2209" y="884"/>
                    <a:pt x="2139" y="1626"/>
                    <a:pt x="1980" y="1909"/>
                  </a:cubicBezTo>
                  <a:cubicBezTo>
                    <a:pt x="1096" y="4418"/>
                    <a:pt x="0" y="5444"/>
                    <a:pt x="1255" y="6115"/>
                  </a:cubicBezTo>
                  <a:cubicBezTo>
                    <a:pt x="1396" y="6186"/>
                    <a:pt x="1467" y="6186"/>
                    <a:pt x="1538" y="6256"/>
                  </a:cubicBezTo>
                  <a:cubicBezTo>
                    <a:pt x="1467" y="6186"/>
                    <a:pt x="1396" y="6186"/>
                    <a:pt x="1255" y="6115"/>
                  </a:cubicBezTo>
                  <a:cubicBezTo>
                    <a:pt x="0" y="5444"/>
                    <a:pt x="1096" y="4418"/>
                    <a:pt x="1980" y="1909"/>
                  </a:cubicBezTo>
                  <a:cubicBezTo>
                    <a:pt x="2139" y="1626"/>
                    <a:pt x="2209" y="884"/>
                    <a:pt x="2209" y="0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Google Shape;183;p23">
              <a:extLst>
                <a:ext uri="{FF2B5EF4-FFF2-40B4-BE49-F238E27FC236}">
                  <a16:creationId xmlns:a16="http://schemas.microsoft.com/office/drawing/2014/main" id="{BDE08E27-7644-4888-BB7B-85F5F655425B}"/>
                </a:ext>
              </a:extLst>
            </p:cNvPr>
            <p:cNvSpPr/>
            <p:nvPr/>
          </p:nvSpPr>
          <p:spPr>
            <a:xfrm>
              <a:off x="-2363026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955" y="1"/>
                  </a:moveTo>
                  <a:cubicBezTo>
                    <a:pt x="725" y="160"/>
                    <a:pt x="584" y="301"/>
                    <a:pt x="443" y="601"/>
                  </a:cubicBezTo>
                  <a:cubicBezTo>
                    <a:pt x="142" y="1185"/>
                    <a:pt x="1" y="1627"/>
                    <a:pt x="1" y="2068"/>
                  </a:cubicBezTo>
                  <a:cubicBezTo>
                    <a:pt x="1" y="2811"/>
                    <a:pt x="513" y="3394"/>
                    <a:pt x="1609" y="4348"/>
                  </a:cubicBezTo>
                  <a:cubicBezTo>
                    <a:pt x="3235" y="5744"/>
                    <a:pt x="5373" y="19883"/>
                    <a:pt x="5373" y="25485"/>
                  </a:cubicBezTo>
                  <a:cubicBezTo>
                    <a:pt x="5373" y="26369"/>
                    <a:pt x="5303" y="27111"/>
                    <a:pt x="5144" y="27394"/>
                  </a:cubicBezTo>
                  <a:cubicBezTo>
                    <a:pt x="4260" y="29903"/>
                    <a:pt x="3164" y="30929"/>
                    <a:pt x="4419" y="31600"/>
                  </a:cubicBezTo>
                  <a:cubicBezTo>
                    <a:pt x="4560" y="31671"/>
                    <a:pt x="4631" y="31671"/>
                    <a:pt x="4702" y="31741"/>
                  </a:cubicBezTo>
                  <a:lnTo>
                    <a:pt x="5002" y="31741"/>
                  </a:lnTo>
                  <a:cubicBezTo>
                    <a:pt x="5144" y="31741"/>
                    <a:pt x="5214" y="31741"/>
                    <a:pt x="5373" y="31671"/>
                  </a:cubicBezTo>
                  <a:cubicBezTo>
                    <a:pt x="4931" y="30204"/>
                    <a:pt x="5744" y="27995"/>
                    <a:pt x="6186" y="27394"/>
                  </a:cubicBezTo>
                  <a:cubicBezTo>
                    <a:pt x="6769" y="26581"/>
                    <a:pt x="5002" y="10905"/>
                    <a:pt x="4861" y="9509"/>
                  </a:cubicBezTo>
                  <a:cubicBezTo>
                    <a:pt x="4631" y="8113"/>
                    <a:pt x="4260" y="4790"/>
                    <a:pt x="2281" y="3252"/>
                  </a:cubicBezTo>
                  <a:cubicBezTo>
                    <a:pt x="1026" y="2210"/>
                    <a:pt x="884" y="814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Google Shape;184;p23">
              <a:extLst>
                <a:ext uri="{FF2B5EF4-FFF2-40B4-BE49-F238E27FC236}">
                  <a16:creationId xmlns:a16="http://schemas.microsoft.com/office/drawing/2014/main" id="{CFABA74E-644C-4504-A8F9-986E0CBB536D}"/>
                </a:ext>
              </a:extLst>
            </p:cNvPr>
            <p:cNvSpPr/>
            <p:nvPr/>
          </p:nvSpPr>
          <p:spPr>
            <a:xfrm>
              <a:off x="-3220064" y="346596"/>
              <a:ext cx="710787" cy="1554636"/>
            </a:xfrm>
            <a:custGeom>
              <a:avLst/>
              <a:gdLst/>
              <a:ahLst/>
              <a:cxnLst/>
              <a:rect l="l" t="t" r="r" b="b"/>
              <a:pathLst>
                <a:path w="15395" h="33672" extrusionOk="0">
                  <a:moveTo>
                    <a:pt x="5091" y="24976"/>
                  </a:moveTo>
                  <a:lnTo>
                    <a:pt x="5091" y="24976"/>
                  </a:lnTo>
                  <a:cubicBezTo>
                    <a:pt x="6367" y="25590"/>
                    <a:pt x="8263" y="26322"/>
                    <a:pt x="9929" y="26322"/>
                  </a:cubicBezTo>
                  <a:cubicBezTo>
                    <a:pt x="10086" y="26322"/>
                    <a:pt x="10241" y="26315"/>
                    <a:pt x="10393" y="26302"/>
                  </a:cubicBezTo>
                  <a:cubicBezTo>
                    <a:pt x="11647" y="26231"/>
                    <a:pt x="12531" y="25860"/>
                    <a:pt x="13185" y="25347"/>
                  </a:cubicBezTo>
                  <a:lnTo>
                    <a:pt x="13185" y="25347"/>
                  </a:lnTo>
                  <a:cubicBezTo>
                    <a:pt x="12814" y="26160"/>
                    <a:pt x="12089" y="27344"/>
                    <a:pt x="10605" y="28069"/>
                  </a:cubicBezTo>
                  <a:cubicBezTo>
                    <a:pt x="10345" y="28189"/>
                    <a:pt x="10073" y="28243"/>
                    <a:pt x="9795" y="28243"/>
                  </a:cubicBezTo>
                  <a:cubicBezTo>
                    <a:pt x="8184" y="28243"/>
                    <a:pt x="6342" y="26423"/>
                    <a:pt x="5091" y="24976"/>
                  </a:cubicBezTo>
                  <a:close/>
                  <a:moveTo>
                    <a:pt x="13857" y="26832"/>
                  </a:moveTo>
                  <a:cubicBezTo>
                    <a:pt x="13698" y="28511"/>
                    <a:pt x="12602" y="30137"/>
                    <a:pt x="10393" y="30720"/>
                  </a:cubicBezTo>
                  <a:cubicBezTo>
                    <a:pt x="10288" y="30747"/>
                    <a:pt x="10179" y="30759"/>
                    <a:pt x="10068" y="30759"/>
                  </a:cubicBezTo>
                  <a:cubicBezTo>
                    <a:pt x="8924" y="30759"/>
                    <a:pt x="7473" y="29409"/>
                    <a:pt x="6346" y="27928"/>
                  </a:cubicBezTo>
                  <a:lnTo>
                    <a:pt x="6346" y="27928"/>
                  </a:lnTo>
                  <a:cubicBezTo>
                    <a:pt x="7229" y="28811"/>
                    <a:pt x="8466" y="29394"/>
                    <a:pt x="10163" y="29483"/>
                  </a:cubicBezTo>
                  <a:cubicBezTo>
                    <a:pt x="10208" y="29485"/>
                    <a:pt x="10252" y="29485"/>
                    <a:pt x="10296" y="29485"/>
                  </a:cubicBezTo>
                  <a:cubicBezTo>
                    <a:pt x="12058" y="29485"/>
                    <a:pt x="13201" y="28125"/>
                    <a:pt x="13857" y="26832"/>
                  </a:cubicBezTo>
                  <a:close/>
                  <a:moveTo>
                    <a:pt x="4861" y="27998"/>
                  </a:moveTo>
                  <a:lnTo>
                    <a:pt x="4861" y="27998"/>
                  </a:lnTo>
                  <a:cubicBezTo>
                    <a:pt x="6116" y="29624"/>
                    <a:pt x="7671" y="31091"/>
                    <a:pt x="9438" y="31692"/>
                  </a:cubicBezTo>
                  <a:cubicBezTo>
                    <a:pt x="9751" y="31788"/>
                    <a:pt x="10046" y="31832"/>
                    <a:pt x="10325" y="31832"/>
                  </a:cubicBezTo>
                  <a:cubicBezTo>
                    <a:pt x="11942" y="31832"/>
                    <a:pt x="13028" y="30363"/>
                    <a:pt x="13857" y="29112"/>
                  </a:cubicBezTo>
                  <a:lnTo>
                    <a:pt x="13857" y="29112"/>
                  </a:lnTo>
                  <a:cubicBezTo>
                    <a:pt x="13556" y="30366"/>
                    <a:pt x="12885" y="32134"/>
                    <a:pt x="10835" y="32576"/>
                  </a:cubicBezTo>
                  <a:cubicBezTo>
                    <a:pt x="10661" y="32613"/>
                    <a:pt x="10487" y="32631"/>
                    <a:pt x="10314" y="32631"/>
                  </a:cubicBezTo>
                  <a:cubicBezTo>
                    <a:pt x="8128" y="32631"/>
                    <a:pt x="6024" y="29783"/>
                    <a:pt x="4861" y="27998"/>
                  </a:cubicBezTo>
                  <a:close/>
                  <a:moveTo>
                    <a:pt x="8580" y="1"/>
                  </a:moveTo>
                  <a:cubicBezTo>
                    <a:pt x="8429" y="1"/>
                    <a:pt x="8272" y="9"/>
                    <a:pt x="8113" y="22"/>
                  </a:cubicBezTo>
                  <a:cubicBezTo>
                    <a:pt x="8325" y="3857"/>
                    <a:pt x="1" y="5978"/>
                    <a:pt x="1" y="5978"/>
                  </a:cubicBezTo>
                  <a:cubicBezTo>
                    <a:pt x="1" y="5978"/>
                    <a:pt x="443" y="7232"/>
                    <a:pt x="301" y="7603"/>
                  </a:cubicBezTo>
                  <a:cubicBezTo>
                    <a:pt x="5091" y="6861"/>
                    <a:pt x="7812" y="4369"/>
                    <a:pt x="9138" y="2602"/>
                  </a:cubicBezTo>
                  <a:cubicBezTo>
                    <a:pt x="9721" y="2973"/>
                    <a:pt x="10675" y="3627"/>
                    <a:pt x="10534" y="4210"/>
                  </a:cubicBezTo>
                  <a:cubicBezTo>
                    <a:pt x="8767" y="8187"/>
                    <a:pt x="72" y="8858"/>
                    <a:pt x="72" y="8858"/>
                  </a:cubicBezTo>
                  <a:cubicBezTo>
                    <a:pt x="72" y="8858"/>
                    <a:pt x="602" y="10484"/>
                    <a:pt x="72" y="10626"/>
                  </a:cubicBezTo>
                  <a:cubicBezTo>
                    <a:pt x="1839" y="10484"/>
                    <a:pt x="5974" y="9813"/>
                    <a:pt x="8184" y="8558"/>
                  </a:cubicBezTo>
                  <a:cubicBezTo>
                    <a:pt x="9509" y="7745"/>
                    <a:pt x="10675" y="6791"/>
                    <a:pt x="11347" y="5765"/>
                  </a:cubicBezTo>
                  <a:cubicBezTo>
                    <a:pt x="11559" y="6278"/>
                    <a:pt x="11718" y="7020"/>
                    <a:pt x="11559" y="7975"/>
                  </a:cubicBezTo>
                  <a:cubicBezTo>
                    <a:pt x="11206" y="9813"/>
                    <a:pt x="7512" y="12022"/>
                    <a:pt x="6699" y="12092"/>
                  </a:cubicBezTo>
                  <a:cubicBezTo>
                    <a:pt x="6434" y="12145"/>
                    <a:pt x="5668" y="12163"/>
                    <a:pt x="4765" y="12163"/>
                  </a:cubicBezTo>
                  <a:cubicBezTo>
                    <a:pt x="2958" y="12163"/>
                    <a:pt x="602" y="12092"/>
                    <a:pt x="602" y="12092"/>
                  </a:cubicBezTo>
                  <a:lnTo>
                    <a:pt x="443" y="13789"/>
                  </a:lnTo>
                  <a:cubicBezTo>
                    <a:pt x="443" y="13789"/>
                    <a:pt x="2507" y="14071"/>
                    <a:pt x="4360" y="14071"/>
                  </a:cubicBezTo>
                  <a:cubicBezTo>
                    <a:pt x="5174" y="14071"/>
                    <a:pt x="5947" y="14016"/>
                    <a:pt x="6487" y="13860"/>
                  </a:cubicBezTo>
                  <a:cubicBezTo>
                    <a:pt x="8184" y="13418"/>
                    <a:pt x="10163" y="12464"/>
                    <a:pt x="11559" y="11209"/>
                  </a:cubicBezTo>
                  <a:cubicBezTo>
                    <a:pt x="11860" y="10926"/>
                    <a:pt x="12089" y="10696"/>
                    <a:pt x="12301" y="10396"/>
                  </a:cubicBezTo>
                  <a:lnTo>
                    <a:pt x="12301" y="10396"/>
                  </a:lnTo>
                  <a:cubicBezTo>
                    <a:pt x="12231" y="11439"/>
                    <a:pt x="12001" y="12764"/>
                    <a:pt x="11418" y="14019"/>
                  </a:cubicBezTo>
                  <a:cubicBezTo>
                    <a:pt x="10393" y="16228"/>
                    <a:pt x="8113" y="16228"/>
                    <a:pt x="5974" y="16299"/>
                  </a:cubicBezTo>
                  <a:cubicBezTo>
                    <a:pt x="5903" y="16304"/>
                    <a:pt x="5830" y="16306"/>
                    <a:pt x="5756" y="16306"/>
                  </a:cubicBezTo>
                  <a:cubicBezTo>
                    <a:pt x="3672" y="16306"/>
                    <a:pt x="443" y="14461"/>
                    <a:pt x="443" y="14461"/>
                  </a:cubicBezTo>
                  <a:lnTo>
                    <a:pt x="443" y="14461"/>
                  </a:lnTo>
                  <a:lnTo>
                    <a:pt x="602" y="15998"/>
                  </a:lnTo>
                  <a:cubicBezTo>
                    <a:pt x="602" y="15998"/>
                    <a:pt x="2281" y="16811"/>
                    <a:pt x="3323" y="17394"/>
                  </a:cubicBezTo>
                  <a:cubicBezTo>
                    <a:pt x="3916" y="17691"/>
                    <a:pt x="5154" y="17940"/>
                    <a:pt x="6533" y="17940"/>
                  </a:cubicBezTo>
                  <a:cubicBezTo>
                    <a:pt x="7538" y="17940"/>
                    <a:pt x="8619" y="17808"/>
                    <a:pt x="9580" y="17465"/>
                  </a:cubicBezTo>
                  <a:cubicBezTo>
                    <a:pt x="11347" y="16882"/>
                    <a:pt x="12743" y="15344"/>
                    <a:pt x="13415" y="14090"/>
                  </a:cubicBezTo>
                  <a:lnTo>
                    <a:pt x="13415" y="14090"/>
                  </a:lnTo>
                  <a:cubicBezTo>
                    <a:pt x="14811" y="17253"/>
                    <a:pt x="12160" y="19462"/>
                    <a:pt x="10393" y="20416"/>
                  </a:cubicBezTo>
                  <a:cubicBezTo>
                    <a:pt x="10158" y="20529"/>
                    <a:pt x="9828" y="20578"/>
                    <a:pt x="9430" y="20578"/>
                  </a:cubicBezTo>
                  <a:cubicBezTo>
                    <a:pt x="6706" y="20578"/>
                    <a:pt x="814" y="18278"/>
                    <a:pt x="814" y="18278"/>
                  </a:cubicBezTo>
                  <a:lnTo>
                    <a:pt x="443" y="19462"/>
                  </a:lnTo>
                  <a:cubicBezTo>
                    <a:pt x="443" y="19462"/>
                    <a:pt x="2652" y="20116"/>
                    <a:pt x="3465" y="20487"/>
                  </a:cubicBezTo>
                  <a:cubicBezTo>
                    <a:pt x="4141" y="20796"/>
                    <a:pt x="5931" y="21973"/>
                    <a:pt x="8763" y="21973"/>
                  </a:cubicBezTo>
                  <a:cubicBezTo>
                    <a:pt x="9335" y="21973"/>
                    <a:pt x="9949" y="21925"/>
                    <a:pt x="10605" y="21813"/>
                  </a:cubicBezTo>
                  <a:cubicBezTo>
                    <a:pt x="12001" y="21530"/>
                    <a:pt x="12973" y="20929"/>
                    <a:pt x="13627" y="20204"/>
                  </a:cubicBezTo>
                  <a:lnTo>
                    <a:pt x="13627" y="20204"/>
                  </a:lnTo>
                  <a:cubicBezTo>
                    <a:pt x="14740" y="22184"/>
                    <a:pt x="12743" y="23739"/>
                    <a:pt x="11206" y="24534"/>
                  </a:cubicBezTo>
                  <a:cubicBezTo>
                    <a:pt x="10782" y="24787"/>
                    <a:pt x="10225" y="24894"/>
                    <a:pt x="9605" y="24894"/>
                  </a:cubicBezTo>
                  <a:cubicBezTo>
                    <a:pt x="7846" y="24894"/>
                    <a:pt x="5588" y="24032"/>
                    <a:pt x="4490" y="23209"/>
                  </a:cubicBezTo>
                  <a:cubicBezTo>
                    <a:pt x="3023" y="22042"/>
                    <a:pt x="673" y="20858"/>
                    <a:pt x="673" y="20858"/>
                  </a:cubicBezTo>
                  <a:lnTo>
                    <a:pt x="301" y="22626"/>
                  </a:lnTo>
                  <a:cubicBezTo>
                    <a:pt x="301" y="22626"/>
                    <a:pt x="955" y="22926"/>
                    <a:pt x="1698" y="23368"/>
                  </a:cubicBezTo>
                  <a:cubicBezTo>
                    <a:pt x="2069" y="23880"/>
                    <a:pt x="2581" y="24693"/>
                    <a:pt x="3164" y="25648"/>
                  </a:cubicBezTo>
                  <a:cubicBezTo>
                    <a:pt x="4048" y="30066"/>
                    <a:pt x="7141" y="33671"/>
                    <a:pt x="10605" y="33671"/>
                  </a:cubicBezTo>
                  <a:cubicBezTo>
                    <a:pt x="14210" y="33671"/>
                    <a:pt x="14440" y="30366"/>
                    <a:pt x="14652" y="28882"/>
                  </a:cubicBezTo>
                  <a:cubicBezTo>
                    <a:pt x="14811" y="27928"/>
                    <a:pt x="14652" y="26973"/>
                    <a:pt x="14511" y="26390"/>
                  </a:cubicBezTo>
                  <a:cubicBezTo>
                    <a:pt x="14511" y="26019"/>
                    <a:pt x="14440" y="25648"/>
                    <a:pt x="14440" y="25347"/>
                  </a:cubicBezTo>
                  <a:cubicBezTo>
                    <a:pt x="14581" y="24623"/>
                    <a:pt x="14652" y="23880"/>
                    <a:pt x="14581" y="23368"/>
                  </a:cubicBezTo>
                  <a:cubicBezTo>
                    <a:pt x="14581" y="23297"/>
                    <a:pt x="14652" y="23209"/>
                    <a:pt x="14652" y="23209"/>
                  </a:cubicBezTo>
                  <a:cubicBezTo>
                    <a:pt x="15394" y="21442"/>
                    <a:pt x="14652" y="18879"/>
                    <a:pt x="14581" y="18508"/>
                  </a:cubicBezTo>
                  <a:cubicBezTo>
                    <a:pt x="14882" y="17394"/>
                    <a:pt x="14952" y="16299"/>
                    <a:pt x="14882" y="15256"/>
                  </a:cubicBezTo>
                  <a:cubicBezTo>
                    <a:pt x="14811" y="13718"/>
                    <a:pt x="14369" y="12905"/>
                    <a:pt x="13998" y="12534"/>
                  </a:cubicBezTo>
                  <a:cubicBezTo>
                    <a:pt x="14139" y="11439"/>
                    <a:pt x="13998" y="10325"/>
                    <a:pt x="13627" y="9070"/>
                  </a:cubicBezTo>
                  <a:cubicBezTo>
                    <a:pt x="13485" y="8629"/>
                    <a:pt x="13256" y="8275"/>
                    <a:pt x="13114" y="8116"/>
                  </a:cubicBezTo>
                  <a:cubicBezTo>
                    <a:pt x="13114" y="7745"/>
                    <a:pt x="13114" y="7391"/>
                    <a:pt x="13044" y="6861"/>
                  </a:cubicBezTo>
                  <a:cubicBezTo>
                    <a:pt x="12885" y="5695"/>
                    <a:pt x="12443" y="4953"/>
                    <a:pt x="12001" y="4440"/>
                  </a:cubicBezTo>
                  <a:cubicBezTo>
                    <a:pt x="12089" y="4210"/>
                    <a:pt x="12089" y="3998"/>
                    <a:pt x="12089" y="3768"/>
                  </a:cubicBezTo>
                  <a:cubicBezTo>
                    <a:pt x="12089" y="2602"/>
                    <a:pt x="10605" y="1718"/>
                    <a:pt x="9880" y="1277"/>
                  </a:cubicBezTo>
                  <a:cubicBezTo>
                    <a:pt x="9880" y="1117"/>
                    <a:pt x="9951" y="976"/>
                    <a:pt x="9951" y="835"/>
                  </a:cubicBezTo>
                  <a:cubicBezTo>
                    <a:pt x="9821" y="169"/>
                    <a:pt x="9263" y="1"/>
                    <a:pt x="8580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Google Shape;185;p23">
              <a:extLst>
                <a:ext uri="{FF2B5EF4-FFF2-40B4-BE49-F238E27FC236}">
                  <a16:creationId xmlns:a16="http://schemas.microsoft.com/office/drawing/2014/main" id="{D028EA1A-BD30-4E74-BA16-E7302828A276}"/>
                </a:ext>
              </a:extLst>
            </p:cNvPr>
            <p:cNvSpPr/>
            <p:nvPr/>
          </p:nvSpPr>
          <p:spPr>
            <a:xfrm>
              <a:off x="-4293846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2105" y="0"/>
                  </a:moveTo>
                  <a:cubicBezTo>
                    <a:pt x="1182" y="0"/>
                    <a:pt x="944" y="1046"/>
                    <a:pt x="513" y="2131"/>
                  </a:cubicBezTo>
                  <a:cubicBezTo>
                    <a:pt x="0" y="3527"/>
                    <a:pt x="9119" y="8034"/>
                    <a:pt x="9791" y="11922"/>
                  </a:cubicBezTo>
                  <a:cubicBezTo>
                    <a:pt x="7639" y="18489"/>
                    <a:pt x="11338" y="22124"/>
                    <a:pt x="12695" y="22124"/>
                  </a:cubicBezTo>
                  <a:cubicBezTo>
                    <a:pt x="12832" y="22124"/>
                    <a:pt x="12944" y="22088"/>
                    <a:pt x="13025" y="22013"/>
                  </a:cubicBezTo>
                  <a:cubicBezTo>
                    <a:pt x="11841" y="20476"/>
                    <a:pt x="16790" y="7150"/>
                    <a:pt x="16348" y="5524"/>
                  </a:cubicBezTo>
                  <a:cubicBezTo>
                    <a:pt x="15818" y="3898"/>
                    <a:pt x="12884" y="3898"/>
                    <a:pt x="12884" y="3898"/>
                  </a:cubicBezTo>
                  <a:cubicBezTo>
                    <a:pt x="11700" y="3386"/>
                    <a:pt x="5443" y="1548"/>
                    <a:pt x="3376" y="434"/>
                  </a:cubicBezTo>
                  <a:cubicBezTo>
                    <a:pt x="2841" y="130"/>
                    <a:pt x="2431" y="0"/>
                    <a:pt x="2105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Google Shape;186;p23">
              <a:extLst>
                <a:ext uri="{FF2B5EF4-FFF2-40B4-BE49-F238E27FC236}">
                  <a16:creationId xmlns:a16="http://schemas.microsoft.com/office/drawing/2014/main" id="{E332A8D5-FF12-48DD-A089-3A0D88394108}"/>
                </a:ext>
              </a:extLst>
            </p:cNvPr>
            <p:cNvSpPr/>
            <p:nvPr/>
          </p:nvSpPr>
          <p:spPr>
            <a:xfrm>
              <a:off x="-4723922" y="1874412"/>
              <a:ext cx="422779" cy="1169486"/>
            </a:xfrm>
            <a:custGeom>
              <a:avLst/>
              <a:gdLst/>
              <a:ahLst/>
              <a:cxnLst/>
              <a:rect l="l" t="t" r="r" b="b"/>
              <a:pathLst>
                <a:path w="9157" h="25330" extrusionOk="0">
                  <a:moveTo>
                    <a:pt x="7909" y="1"/>
                  </a:moveTo>
                  <a:cubicBezTo>
                    <a:pt x="7156" y="1"/>
                    <a:pt x="6222" y="1022"/>
                    <a:pt x="6222" y="1022"/>
                  </a:cubicBezTo>
                  <a:cubicBezTo>
                    <a:pt x="5180" y="1976"/>
                    <a:pt x="5480" y="4787"/>
                    <a:pt x="4526" y="7349"/>
                  </a:cubicBezTo>
                  <a:cubicBezTo>
                    <a:pt x="3642" y="10000"/>
                    <a:pt x="3784" y="11043"/>
                    <a:pt x="3271" y="14136"/>
                  </a:cubicBezTo>
                  <a:cubicBezTo>
                    <a:pt x="2829" y="17228"/>
                    <a:pt x="1574" y="22601"/>
                    <a:pt x="1133" y="23255"/>
                  </a:cubicBezTo>
                  <a:cubicBezTo>
                    <a:pt x="691" y="23856"/>
                    <a:pt x="549" y="24139"/>
                    <a:pt x="249" y="24810"/>
                  </a:cubicBezTo>
                  <a:cubicBezTo>
                    <a:pt x="0" y="25201"/>
                    <a:pt x="220" y="25330"/>
                    <a:pt x="769" y="25330"/>
                  </a:cubicBezTo>
                  <a:cubicBezTo>
                    <a:pt x="1040" y="25330"/>
                    <a:pt x="1390" y="25299"/>
                    <a:pt x="1804" y="25252"/>
                  </a:cubicBezTo>
                  <a:cubicBezTo>
                    <a:pt x="3271" y="23856"/>
                    <a:pt x="4225" y="17370"/>
                    <a:pt x="4809" y="13535"/>
                  </a:cubicBezTo>
                  <a:cubicBezTo>
                    <a:pt x="5480" y="9717"/>
                    <a:pt x="5781" y="6625"/>
                    <a:pt x="7177" y="3814"/>
                  </a:cubicBezTo>
                  <a:cubicBezTo>
                    <a:pt x="8573" y="1022"/>
                    <a:pt x="9156" y="1694"/>
                    <a:pt x="8573" y="439"/>
                  </a:cubicBezTo>
                  <a:cubicBezTo>
                    <a:pt x="8402" y="120"/>
                    <a:pt x="8166" y="1"/>
                    <a:pt x="7909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Google Shape;187;p23">
              <a:extLst>
                <a:ext uri="{FF2B5EF4-FFF2-40B4-BE49-F238E27FC236}">
                  <a16:creationId xmlns:a16="http://schemas.microsoft.com/office/drawing/2014/main" id="{B7CF3BFD-A4CE-4F82-8B27-AF38D5D6AB27}"/>
                </a:ext>
              </a:extLst>
            </p:cNvPr>
            <p:cNvSpPr/>
            <p:nvPr/>
          </p:nvSpPr>
          <p:spPr>
            <a:xfrm>
              <a:off x="-4834870" y="1860561"/>
              <a:ext cx="448865" cy="1184722"/>
            </a:xfrm>
            <a:custGeom>
              <a:avLst/>
              <a:gdLst/>
              <a:ahLst/>
              <a:cxnLst/>
              <a:rect l="l" t="t" r="r" b="b"/>
              <a:pathLst>
                <a:path w="9722" h="25660" extrusionOk="0">
                  <a:moveTo>
                    <a:pt x="7862" y="1"/>
                  </a:moveTo>
                  <a:cubicBezTo>
                    <a:pt x="7384" y="1"/>
                    <a:pt x="6929" y="138"/>
                    <a:pt x="6929" y="138"/>
                  </a:cubicBezTo>
                  <a:cubicBezTo>
                    <a:pt x="6929" y="138"/>
                    <a:pt x="7212" y="2135"/>
                    <a:pt x="6045" y="4415"/>
                  </a:cubicBezTo>
                  <a:cubicBezTo>
                    <a:pt x="4790" y="6765"/>
                    <a:pt x="2652" y="16274"/>
                    <a:pt x="1998" y="18624"/>
                  </a:cubicBezTo>
                  <a:cubicBezTo>
                    <a:pt x="1397" y="20904"/>
                    <a:pt x="1" y="23042"/>
                    <a:pt x="142" y="24297"/>
                  </a:cubicBezTo>
                  <a:cubicBezTo>
                    <a:pt x="264" y="25258"/>
                    <a:pt x="1195" y="25660"/>
                    <a:pt x="1926" y="25660"/>
                  </a:cubicBezTo>
                  <a:cubicBezTo>
                    <a:pt x="2149" y="25660"/>
                    <a:pt x="2353" y="25622"/>
                    <a:pt x="2511" y="25552"/>
                  </a:cubicBezTo>
                  <a:cubicBezTo>
                    <a:pt x="3094" y="25252"/>
                    <a:pt x="3235" y="18341"/>
                    <a:pt x="4207" y="14436"/>
                  </a:cubicBezTo>
                  <a:cubicBezTo>
                    <a:pt x="5091" y="10601"/>
                    <a:pt x="8184" y="4556"/>
                    <a:pt x="8908" y="3231"/>
                  </a:cubicBezTo>
                  <a:cubicBezTo>
                    <a:pt x="9721" y="1835"/>
                    <a:pt x="9279" y="1552"/>
                    <a:pt x="8908" y="580"/>
                  </a:cubicBezTo>
                  <a:cubicBezTo>
                    <a:pt x="8772" y="120"/>
                    <a:pt x="8307" y="1"/>
                    <a:pt x="7862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Google Shape;188;p23">
              <a:extLst>
                <a:ext uri="{FF2B5EF4-FFF2-40B4-BE49-F238E27FC236}">
                  <a16:creationId xmlns:a16="http://schemas.microsoft.com/office/drawing/2014/main" id="{52CED77E-CAF4-4037-8C87-3654B05A033D}"/>
                </a:ext>
              </a:extLst>
            </p:cNvPr>
            <p:cNvSpPr/>
            <p:nvPr/>
          </p:nvSpPr>
          <p:spPr>
            <a:xfrm>
              <a:off x="-4548891" y="408233"/>
              <a:ext cx="489263" cy="1474116"/>
            </a:xfrm>
            <a:custGeom>
              <a:avLst/>
              <a:gdLst/>
              <a:ahLst/>
              <a:cxnLst/>
              <a:rect l="l" t="t" r="r" b="b"/>
              <a:pathLst>
                <a:path w="10597" h="31928" extrusionOk="0">
                  <a:moveTo>
                    <a:pt x="8566" y="0"/>
                  </a:moveTo>
                  <a:cubicBezTo>
                    <a:pt x="7498" y="0"/>
                    <a:pt x="6249" y="754"/>
                    <a:pt x="6249" y="754"/>
                  </a:cubicBezTo>
                  <a:cubicBezTo>
                    <a:pt x="5905" y="610"/>
                    <a:pt x="5620" y="552"/>
                    <a:pt x="5384" y="552"/>
                  </a:cubicBezTo>
                  <a:cubicBezTo>
                    <a:pt x="4407" y="552"/>
                    <a:pt x="4269" y="1550"/>
                    <a:pt x="4269" y="1550"/>
                  </a:cubicBezTo>
                  <a:cubicBezTo>
                    <a:pt x="3386" y="2663"/>
                    <a:pt x="4782" y="3105"/>
                    <a:pt x="4923" y="3847"/>
                  </a:cubicBezTo>
                  <a:cubicBezTo>
                    <a:pt x="5082" y="4643"/>
                    <a:pt x="4110" y="19081"/>
                    <a:pt x="3669" y="21874"/>
                  </a:cubicBezTo>
                  <a:cubicBezTo>
                    <a:pt x="3227" y="24684"/>
                    <a:pt x="434" y="28943"/>
                    <a:pt x="134" y="30640"/>
                  </a:cubicBezTo>
                  <a:cubicBezTo>
                    <a:pt x="0" y="31441"/>
                    <a:pt x="159" y="31667"/>
                    <a:pt x="574" y="31667"/>
                  </a:cubicBezTo>
                  <a:cubicBezTo>
                    <a:pt x="1037" y="31667"/>
                    <a:pt x="1820" y="31386"/>
                    <a:pt x="2873" y="31311"/>
                  </a:cubicBezTo>
                  <a:cubicBezTo>
                    <a:pt x="3030" y="31299"/>
                    <a:pt x="3172" y="31293"/>
                    <a:pt x="3303" y="31293"/>
                  </a:cubicBezTo>
                  <a:cubicBezTo>
                    <a:pt x="3908" y="31293"/>
                    <a:pt x="4249" y="31420"/>
                    <a:pt x="4481" y="31594"/>
                  </a:cubicBezTo>
                  <a:cubicBezTo>
                    <a:pt x="4773" y="31746"/>
                    <a:pt x="4972" y="31928"/>
                    <a:pt x="5262" y="31928"/>
                  </a:cubicBezTo>
                  <a:cubicBezTo>
                    <a:pt x="5411" y="31928"/>
                    <a:pt x="5584" y="31879"/>
                    <a:pt x="5807" y="31753"/>
                  </a:cubicBezTo>
                  <a:cubicBezTo>
                    <a:pt x="7062" y="31082"/>
                    <a:pt x="5966" y="30056"/>
                    <a:pt x="5082" y="27547"/>
                  </a:cubicBezTo>
                  <a:cubicBezTo>
                    <a:pt x="4110" y="25126"/>
                    <a:pt x="6761" y="6198"/>
                    <a:pt x="8617" y="4501"/>
                  </a:cubicBezTo>
                  <a:cubicBezTo>
                    <a:pt x="10296" y="3105"/>
                    <a:pt x="10596" y="2433"/>
                    <a:pt x="9854" y="754"/>
                  </a:cubicBezTo>
                  <a:cubicBezTo>
                    <a:pt x="9589" y="189"/>
                    <a:pt x="9100" y="0"/>
                    <a:pt x="8566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Google Shape;189;p23">
              <a:extLst>
                <a:ext uri="{FF2B5EF4-FFF2-40B4-BE49-F238E27FC236}">
                  <a16:creationId xmlns:a16="http://schemas.microsoft.com/office/drawing/2014/main" id="{863EEE4A-032D-4442-BB59-A2D76DA594F9}"/>
                </a:ext>
              </a:extLst>
            </p:cNvPr>
            <p:cNvSpPr/>
            <p:nvPr/>
          </p:nvSpPr>
          <p:spPr>
            <a:xfrm>
              <a:off x="-4930303" y="3060662"/>
              <a:ext cx="346829" cy="214413"/>
            </a:xfrm>
            <a:custGeom>
              <a:avLst/>
              <a:gdLst/>
              <a:ahLst/>
              <a:cxnLst/>
              <a:rect l="l" t="t" r="r" b="b"/>
              <a:pathLst>
                <a:path w="7512" h="4644" extrusionOk="0">
                  <a:moveTo>
                    <a:pt x="1856" y="1"/>
                  </a:moveTo>
                  <a:cubicBezTo>
                    <a:pt x="1856" y="1"/>
                    <a:pt x="0" y="955"/>
                    <a:pt x="301" y="1397"/>
                  </a:cubicBezTo>
                  <a:cubicBezTo>
                    <a:pt x="601" y="1839"/>
                    <a:pt x="1255" y="3094"/>
                    <a:pt x="2439" y="3677"/>
                  </a:cubicBezTo>
                  <a:cubicBezTo>
                    <a:pt x="3390" y="4186"/>
                    <a:pt x="4929" y="4644"/>
                    <a:pt x="5973" y="4644"/>
                  </a:cubicBezTo>
                  <a:cubicBezTo>
                    <a:pt x="6306" y="4644"/>
                    <a:pt x="6590" y="4597"/>
                    <a:pt x="6787" y="4490"/>
                  </a:cubicBezTo>
                  <a:cubicBezTo>
                    <a:pt x="7511" y="3977"/>
                    <a:pt x="7370" y="955"/>
                    <a:pt x="6787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Google Shape;190;p23">
              <a:extLst>
                <a:ext uri="{FF2B5EF4-FFF2-40B4-BE49-F238E27FC236}">
                  <a16:creationId xmlns:a16="http://schemas.microsoft.com/office/drawing/2014/main" id="{2B800452-1DAC-4155-9E20-268914923766}"/>
                </a:ext>
              </a:extLst>
            </p:cNvPr>
            <p:cNvSpPr/>
            <p:nvPr/>
          </p:nvSpPr>
          <p:spPr>
            <a:xfrm>
              <a:off x="-5038850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2281" y="0"/>
                  </a:moveTo>
                  <a:cubicBezTo>
                    <a:pt x="2281" y="0"/>
                    <a:pt x="230" y="2280"/>
                    <a:pt x="71" y="2722"/>
                  </a:cubicBezTo>
                  <a:cubicBezTo>
                    <a:pt x="1" y="3235"/>
                    <a:pt x="71" y="3676"/>
                    <a:pt x="443" y="4118"/>
                  </a:cubicBezTo>
                  <a:cubicBezTo>
                    <a:pt x="471" y="4152"/>
                    <a:pt x="507" y="4168"/>
                    <a:pt x="549" y="4168"/>
                  </a:cubicBezTo>
                  <a:cubicBezTo>
                    <a:pt x="1064" y="4168"/>
                    <a:pt x="2532" y="1865"/>
                    <a:pt x="2793" y="1326"/>
                  </a:cubicBezTo>
                  <a:cubicBezTo>
                    <a:pt x="3023" y="813"/>
                    <a:pt x="2281" y="0"/>
                    <a:pt x="228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Google Shape;191;p23">
              <a:extLst>
                <a:ext uri="{FF2B5EF4-FFF2-40B4-BE49-F238E27FC236}">
                  <a16:creationId xmlns:a16="http://schemas.microsoft.com/office/drawing/2014/main" id="{9C3ACE30-2BDC-41F5-ABFF-8B83E77BA0EE}"/>
                </a:ext>
              </a:extLst>
            </p:cNvPr>
            <p:cNvSpPr/>
            <p:nvPr/>
          </p:nvSpPr>
          <p:spPr>
            <a:xfrm>
              <a:off x="-5138254" y="3274476"/>
              <a:ext cx="123135" cy="229557"/>
            </a:xfrm>
            <a:custGeom>
              <a:avLst/>
              <a:gdLst/>
              <a:ahLst/>
              <a:cxnLst/>
              <a:rect l="l" t="t" r="r" b="b"/>
              <a:pathLst>
                <a:path w="2667" h="4972" extrusionOk="0">
                  <a:moveTo>
                    <a:pt x="1783" y="0"/>
                  </a:moveTo>
                  <a:cubicBezTo>
                    <a:pt x="1783" y="0"/>
                    <a:pt x="528" y="1856"/>
                    <a:pt x="245" y="3022"/>
                  </a:cubicBezTo>
                  <a:cubicBezTo>
                    <a:pt x="1" y="3927"/>
                    <a:pt x="48" y="4971"/>
                    <a:pt x="312" y="4971"/>
                  </a:cubicBezTo>
                  <a:cubicBezTo>
                    <a:pt x="373" y="4971"/>
                    <a:pt x="445" y="4916"/>
                    <a:pt x="528" y="4790"/>
                  </a:cubicBezTo>
                  <a:cubicBezTo>
                    <a:pt x="828" y="3765"/>
                    <a:pt x="2383" y="1485"/>
                    <a:pt x="2525" y="972"/>
                  </a:cubicBezTo>
                  <a:cubicBezTo>
                    <a:pt x="2666" y="530"/>
                    <a:pt x="1783" y="0"/>
                    <a:pt x="1783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Google Shape;192;p23">
              <a:extLst>
                <a:ext uri="{FF2B5EF4-FFF2-40B4-BE49-F238E27FC236}">
                  <a16:creationId xmlns:a16="http://schemas.microsoft.com/office/drawing/2014/main" id="{C3F49D19-2EEA-4DEC-BB8F-C58076E0BF1D}"/>
                </a:ext>
              </a:extLst>
            </p:cNvPr>
            <p:cNvSpPr/>
            <p:nvPr/>
          </p:nvSpPr>
          <p:spPr>
            <a:xfrm>
              <a:off x="-4991525" y="3220595"/>
              <a:ext cx="159979" cy="319081"/>
            </a:xfrm>
            <a:custGeom>
              <a:avLst/>
              <a:gdLst/>
              <a:ahLst/>
              <a:cxnLst/>
              <a:rect l="l" t="t" r="r" b="b"/>
              <a:pathLst>
                <a:path w="3465" h="6911" extrusionOk="0">
                  <a:moveTo>
                    <a:pt x="2581" y="1"/>
                  </a:moveTo>
                  <a:cubicBezTo>
                    <a:pt x="2298" y="71"/>
                    <a:pt x="160" y="5886"/>
                    <a:pt x="89" y="6257"/>
                  </a:cubicBezTo>
                  <a:cubicBezTo>
                    <a:pt x="1" y="6628"/>
                    <a:pt x="301" y="6911"/>
                    <a:pt x="672" y="6911"/>
                  </a:cubicBezTo>
                  <a:cubicBezTo>
                    <a:pt x="1114" y="6911"/>
                    <a:pt x="2740" y="2210"/>
                    <a:pt x="3094" y="1167"/>
                  </a:cubicBezTo>
                  <a:cubicBezTo>
                    <a:pt x="3465" y="71"/>
                    <a:pt x="2581" y="1"/>
                    <a:pt x="258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Google Shape;193;p23">
              <a:extLst>
                <a:ext uri="{FF2B5EF4-FFF2-40B4-BE49-F238E27FC236}">
                  <a16:creationId xmlns:a16="http://schemas.microsoft.com/office/drawing/2014/main" id="{EFD3BBD9-9E1B-4BDB-8B80-4482EC57093A}"/>
                </a:ext>
              </a:extLst>
            </p:cNvPr>
            <p:cNvSpPr/>
            <p:nvPr/>
          </p:nvSpPr>
          <p:spPr>
            <a:xfrm>
              <a:off x="-5079618" y="3555514"/>
              <a:ext cx="108546" cy="166720"/>
            </a:xfrm>
            <a:custGeom>
              <a:avLst/>
              <a:gdLst/>
              <a:ahLst/>
              <a:cxnLst/>
              <a:rect l="l" t="t" r="r" b="b"/>
              <a:pathLst>
                <a:path w="2351" h="3611" extrusionOk="0">
                  <a:moveTo>
                    <a:pt x="1912" y="0"/>
                  </a:moveTo>
                  <a:cubicBezTo>
                    <a:pt x="1867" y="0"/>
                    <a:pt x="1819" y="9"/>
                    <a:pt x="1767" y="28"/>
                  </a:cubicBezTo>
                  <a:cubicBezTo>
                    <a:pt x="1396" y="258"/>
                    <a:pt x="0" y="2979"/>
                    <a:pt x="371" y="3192"/>
                  </a:cubicBezTo>
                  <a:cubicBezTo>
                    <a:pt x="628" y="3350"/>
                    <a:pt x="985" y="3610"/>
                    <a:pt x="1182" y="3610"/>
                  </a:cubicBezTo>
                  <a:cubicBezTo>
                    <a:pt x="1270" y="3610"/>
                    <a:pt x="1326" y="3558"/>
                    <a:pt x="1326" y="3421"/>
                  </a:cubicBezTo>
                  <a:cubicBezTo>
                    <a:pt x="1326" y="3050"/>
                    <a:pt x="2351" y="328"/>
                    <a:pt x="2351" y="328"/>
                  </a:cubicBezTo>
                  <a:cubicBezTo>
                    <a:pt x="2351" y="328"/>
                    <a:pt x="2193" y="0"/>
                    <a:pt x="191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Google Shape;194;p23">
              <a:extLst>
                <a:ext uri="{FF2B5EF4-FFF2-40B4-BE49-F238E27FC236}">
                  <a16:creationId xmlns:a16="http://schemas.microsoft.com/office/drawing/2014/main" id="{8A668582-0317-4A4B-B151-18B291AA6DB2}"/>
                </a:ext>
              </a:extLst>
            </p:cNvPr>
            <p:cNvSpPr/>
            <p:nvPr/>
          </p:nvSpPr>
          <p:spPr>
            <a:xfrm>
              <a:off x="-5113923" y="3713462"/>
              <a:ext cx="78397" cy="106930"/>
            </a:xfrm>
            <a:custGeom>
              <a:avLst/>
              <a:gdLst/>
              <a:ahLst/>
              <a:cxnLst/>
              <a:rect l="l" t="t" r="r" b="b"/>
              <a:pathLst>
                <a:path w="1698" h="2316" extrusionOk="0">
                  <a:moveTo>
                    <a:pt x="814" y="0"/>
                  </a:moveTo>
                  <a:cubicBezTo>
                    <a:pt x="814" y="0"/>
                    <a:pt x="1" y="1980"/>
                    <a:pt x="443" y="2280"/>
                  </a:cubicBezTo>
                  <a:cubicBezTo>
                    <a:pt x="473" y="2304"/>
                    <a:pt x="505" y="2316"/>
                    <a:pt x="539" y="2316"/>
                  </a:cubicBezTo>
                  <a:cubicBezTo>
                    <a:pt x="929" y="2316"/>
                    <a:pt x="1562" y="865"/>
                    <a:pt x="1627" y="654"/>
                  </a:cubicBezTo>
                  <a:cubicBezTo>
                    <a:pt x="1697" y="442"/>
                    <a:pt x="814" y="0"/>
                    <a:pt x="81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Google Shape;195;p23">
              <a:extLst>
                <a:ext uri="{FF2B5EF4-FFF2-40B4-BE49-F238E27FC236}">
                  <a16:creationId xmlns:a16="http://schemas.microsoft.com/office/drawing/2014/main" id="{0CE1013D-2E64-48E8-A8CE-15020A70CBDA}"/>
                </a:ext>
              </a:extLst>
            </p:cNvPr>
            <p:cNvSpPr/>
            <p:nvPr/>
          </p:nvSpPr>
          <p:spPr>
            <a:xfrm>
              <a:off x="-4865019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1057" y="0"/>
                  </a:moveTo>
                  <a:cubicBezTo>
                    <a:pt x="1037" y="0"/>
                    <a:pt x="1025" y="1"/>
                    <a:pt x="1025" y="1"/>
                  </a:cubicBezTo>
                  <a:cubicBezTo>
                    <a:pt x="795" y="142"/>
                    <a:pt x="0" y="6257"/>
                    <a:pt x="0" y="6699"/>
                  </a:cubicBezTo>
                  <a:cubicBezTo>
                    <a:pt x="0" y="7016"/>
                    <a:pt x="259" y="7230"/>
                    <a:pt x="566" y="7230"/>
                  </a:cubicBezTo>
                  <a:cubicBezTo>
                    <a:pt x="618" y="7230"/>
                    <a:pt x="671" y="7224"/>
                    <a:pt x="725" y="7212"/>
                  </a:cubicBezTo>
                  <a:cubicBezTo>
                    <a:pt x="1096" y="7141"/>
                    <a:pt x="1608" y="2210"/>
                    <a:pt x="1767" y="1026"/>
                  </a:cubicBezTo>
                  <a:cubicBezTo>
                    <a:pt x="1893" y="55"/>
                    <a:pt x="1214" y="0"/>
                    <a:pt x="1057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Google Shape;196;p23">
              <a:extLst>
                <a:ext uri="{FF2B5EF4-FFF2-40B4-BE49-F238E27FC236}">
                  <a16:creationId xmlns:a16="http://schemas.microsoft.com/office/drawing/2014/main" id="{954EEF4B-8C87-48DD-A66B-72AC3646C059}"/>
                </a:ext>
              </a:extLst>
            </p:cNvPr>
            <p:cNvSpPr/>
            <p:nvPr/>
          </p:nvSpPr>
          <p:spPr>
            <a:xfrm>
              <a:off x="-4916452" y="3602792"/>
              <a:ext cx="81629" cy="189158"/>
            </a:xfrm>
            <a:custGeom>
              <a:avLst/>
              <a:gdLst/>
              <a:ahLst/>
              <a:cxnLst/>
              <a:rect l="l" t="t" r="r" b="b"/>
              <a:pathLst>
                <a:path w="1768" h="4097" extrusionOk="0">
                  <a:moveTo>
                    <a:pt x="1400" y="0"/>
                  </a:moveTo>
                  <a:cubicBezTo>
                    <a:pt x="1313" y="0"/>
                    <a:pt x="1216" y="31"/>
                    <a:pt x="1114" y="117"/>
                  </a:cubicBezTo>
                  <a:cubicBezTo>
                    <a:pt x="743" y="330"/>
                    <a:pt x="1" y="3652"/>
                    <a:pt x="442" y="3793"/>
                  </a:cubicBezTo>
                  <a:cubicBezTo>
                    <a:pt x="758" y="3935"/>
                    <a:pt x="1107" y="4097"/>
                    <a:pt x="1308" y="4097"/>
                  </a:cubicBezTo>
                  <a:cubicBezTo>
                    <a:pt x="1434" y="4097"/>
                    <a:pt x="1501" y="4034"/>
                    <a:pt x="1468" y="3864"/>
                  </a:cubicBezTo>
                  <a:cubicBezTo>
                    <a:pt x="1397" y="3422"/>
                    <a:pt x="1768" y="188"/>
                    <a:pt x="1768" y="188"/>
                  </a:cubicBezTo>
                  <a:cubicBezTo>
                    <a:pt x="1768" y="188"/>
                    <a:pt x="1616" y="0"/>
                    <a:pt x="1400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Google Shape;197;p23">
              <a:extLst>
                <a:ext uri="{FF2B5EF4-FFF2-40B4-BE49-F238E27FC236}">
                  <a16:creationId xmlns:a16="http://schemas.microsoft.com/office/drawing/2014/main" id="{6B79B0DC-E2DA-4FE5-97AA-6E592483237E}"/>
                </a:ext>
              </a:extLst>
            </p:cNvPr>
            <p:cNvSpPr/>
            <p:nvPr/>
          </p:nvSpPr>
          <p:spPr>
            <a:xfrm>
              <a:off x="-4919730" y="3795044"/>
              <a:ext cx="61268" cy="116672"/>
            </a:xfrm>
            <a:custGeom>
              <a:avLst/>
              <a:gdLst/>
              <a:ahLst/>
              <a:cxnLst/>
              <a:rect l="l" t="t" r="r" b="b"/>
              <a:pathLst>
                <a:path w="1327" h="2527" extrusionOk="0">
                  <a:moveTo>
                    <a:pt x="301" y="1"/>
                  </a:moveTo>
                  <a:cubicBezTo>
                    <a:pt x="301" y="1"/>
                    <a:pt x="1" y="2280"/>
                    <a:pt x="443" y="2510"/>
                  </a:cubicBezTo>
                  <a:cubicBezTo>
                    <a:pt x="469" y="2521"/>
                    <a:pt x="494" y="2526"/>
                    <a:pt x="520" y="2526"/>
                  </a:cubicBezTo>
                  <a:cubicBezTo>
                    <a:pt x="992" y="2526"/>
                    <a:pt x="1326" y="728"/>
                    <a:pt x="1326" y="442"/>
                  </a:cubicBezTo>
                  <a:cubicBezTo>
                    <a:pt x="1326" y="213"/>
                    <a:pt x="302" y="1"/>
                    <a:pt x="30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Google Shape;198;p23">
              <a:extLst>
                <a:ext uri="{FF2B5EF4-FFF2-40B4-BE49-F238E27FC236}">
                  <a16:creationId xmlns:a16="http://schemas.microsoft.com/office/drawing/2014/main" id="{0943CB3E-EB3F-4E99-9F35-E8989A309B77}"/>
                </a:ext>
              </a:extLst>
            </p:cNvPr>
            <p:cNvSpPr/>
            <p:nvPr/>
          </p:nvSpPr>
          <p:spPr>
            <a:xfrm>
              <a:off x="-4753240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414" y="1"/>
                  </a:moveTo>
                  <a:cubicBezTo>
                    <a:pt x="305" y="1"/>
                    <a:pt x="230" y="21"/>
                    <a:pt x="230" y="21"/>
                  </a:cubicBezTo>
                  <a:cubicBezTo>
                    <a:pt x="0" y="162"/>
                    <a:pt x="142" y="6348"/>
                    <a:pt x="230" y="6719"/>
                  </a:cubicBezTo>
                  <a:cubicBezTo>
                    <a:pt x="283" y="7051"/>
                    <a:pt x="506" y="7213"/>
                    <a:pt x="764" y="7213"/>
                  </a:cubicBezTo>
                  <a:cubicBezTo>
                    <a:pt x="849" y="7213"/>
                    <a:pt x="938" y="7196"/>
                    <a:pt x="1025" y="7160"/>
                  </a:cubicBezTo>
                  <a:cubicBezTo>
                    <a:pt x="1396" y="7019"/>
                    <a:pt x="1184" y="2071"/>
                    <a:pt x="1184" y="904"/>
                  </a:cubicBezTo>
                  <a:cubicBezTo>
                    <a:pt x="1134" y="116"/>
                    <a:pt x="677" y="1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Google Shape;199;p23">
              <a:extLst>
                <a:ext uri="{FF2B5EF4-FFF2-40B4-BE49-F238E27FC236}">
                  <a16:creationId xmlns:a16="http://schemas.microsoft.com/office/drawing/2014/main" id="{FA5E845A-9540-45D6-9E46-C1FA3BD358BF}"/>
                </a:ext>
              </a:extLst>
            </p:cNvPr>
            <p:cNvSpPr/>
            <p:nvPr/>
          </p:nvSpPr>
          <p:spPr>
            <a:xfrm>
              <a:off x="-4763029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886" y="1"/>
                  </a:moveTo>
                  <a:cubicBezTo>
                    <a:pt x="790" y="1"/>
                    <a:pt x="684" y="32"/>
                    <a:pt x="583" y="126"/>
                  </a:cubicBezTo>
                  <a:cubicBezTo>
                    <a:pt x="283" y="427"/>
                    <a:pt x="0" y="3891"/>
                    <a:pt x="513" y="3961"/>
                  </a:cubicBezTo>
                  <a:cubicBezTo>
                    <a:pt x="751" y="4000"/>
                    <a:pt x="1052" y="4084"/>
                    <a:pt x="1256" y="4084"/>
                  </a:cubicBezTo>
                  <a:cubicBezTo>
                    <a:pt x="1429" y="4084"/>
                    <a:pt x="1532" y="4023"/>
                    <a:pt x="1467" y="3820"/>
                  </a:cubicBezTo>
                  <a:cubicBezTo>
                    <a:pt x="1326" y="3449"/>
                    <a:pt x="1237" y="126"/>
                    <a:pt x="1237" y="126"/>
                  </a:cubicBezTo>
                  <a:cubicBezTo>
                    <a:pt x="1237" y="126"/>
                    <a:pt x="1080" y="1"/>
                    <a:pt x="886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Google Shape;200;p23">
              <a:extLst>
                <a:ext uri="{FF2B5EF4-FFF2-40B4-BE49-F238E27FC236}">
                  <a16:creationId xmlns:a16="http://schemas.microsoft.com/office/drawing/2014/main" id="{3B6DDA78-E285-4CD4-9600-AD7DE439A65D}"/>
                </a:ext>
              </a:extLst>
            </p:cNvPr>
            <p:cNvSpPr/>
            <p:nvPr/>
          </p:nvSpPr>
          <p:spPr>
            <a:xfrm>
              <a:off x="-4750009" y="3795044"/>
              <a:ext cx="51480" cy="112239"/>
            </a:xfrm>
            <a:custGeom>
              <a:avLst/>
              <a:gdLst/>
              <a:ahLst/>
              <a:cxnLst/>
              <a:rect l="l" t="t" r="r" b="b"/>
              <a:pathLst>
                <a:path w="1115" h="2431" extrusionOk="0">
                  <a:moveTo>
                    <a:pt x="1" y="1"/>
                  </a:moveTo>
                  <a:cubicBezTo>
                    <a:pt x="1" y="1"/>
                    <a:pt x="1" y="2280"/>
                    <a:pt x="513" y="2422"/>
                  </a:cubicBezTo>
                  <a:cubicBezTo>
                    <a:pt x="534" y="2428"/>
                    <a:pt x="553" y="2431"/>
                    <a:pt x="572" y="2431"/>
                  </a:cubicBezTo>
                  <a:cubicBezTo>
                    <a:pt x="1049" y="2431"/>
                    <a:pt x="1114" y="573"/>
                    <a:pt x="1114" y="301"/>
                  </a:cubicBezTo>
                  <a:cubicBezTo>
                    <a:pt x="1044" y="1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Google Shape;201;p23">
              <a:extLst>
                <a:ext uri="{FF2B5EF4-FFF2-40B4-BE49-F238E27FC236}">
                  <a16:creationId xmlns:a16="http://schemas.microsoft.com/office/drawing/2014/main" id="{563A352F-60AD-4BEB-BD37-F3F5D195E010}"/>
                </a:ext>
              </a:extLst>
            </p:cNvPr>
            <p:cNvSpPr/>
            <p:nvPr/>
          </p:nvSpPr>
          <p:spPr>
            <a:xfrm>
              <a:off x="-4671658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442" y="1"/>
                  </a:moveTo>
                  <a:cubicBezTo>
                    <a:pt x="273" y="1"/>
                    <a:pt x="142" y="66"/>
                    <a:pt x="142" y="66"/>
                  </a:cubicBezTo>
                  <a:cubicBezTo>
                    <a:pt x="1" y="278"/>
                    <a:pt x="1026" y="5580"/>
                    <a:pt x="1185" y="5952"/>
                  </a:cubicBezTo>
                  <a:cubicBezTo>
                    <a:pt x="1232" y="6153"/>
                    <a:pt x="1415" y="6251"/>
                    <a:pt x="1615" y="6251"/>
                  </a:cubicBezTo>
                  <a:cubicBezTo>
                    <a:pt x="1714" y="6251"/>
                    <a:pt x="1816" y="6228"/>
                    <a:pt x="1909" y="6181"/>
                  </a:cubicBezTo>
                  <a:cubicBezTo>
                    <a:pt x="2210" y="6022"/>
                    <a:pt x="1255" y="1675"/>
                    <a:pt x="1114" y="720"/>
                  </a:cubicBezTo>
                  <a:cubicBezTo>
                    <a:pt x="981" y="126"/>
                    <a:pt x="675" y="1"/>
                    <a:pt x="442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Google Shape;202;p23">
              <a:extLst>
                <a:ext uri="{FF2B5EF4-FFF2-40B4-BE49-F238E27FC236}">
                  <a16:creationId xmlns:a16="http://schemas.microsoft.com/office/drawing/2014/main" id="{49EF534E-56DE-4E86-89CA-FD7BF930C429}"/>
                </a:ext>
              </a:extLst>
            </p:cNvPr>
            <p:cNvSpPr/>
            <p:nvPr/>
          </p:nvSpPr>
          <p:spPr>
            <a:xfrm>
              <a:off x="-4613714" y="3567425"/>
              <a:ext cx="78720" cy="163442"/>
            </a:xfrm>
            <a:custGeom>
              <a:avLst/>
              <a:gdLst/>
              <a:ahLst/>
              <a:cxnLst/>
              <a:rect l="l" t="t" r="r" b="b"/>
              <a:pathLst>
                <a:path w="1705" h="3540" extrusionOk="0">
                  <a:moveTo>
                    <a:pt x="559" y="0"/>
                  </a:moveTo>
                  <a:cubicBezTo>
                    <a:pt x="446" y="0"/>
                    <a:pt x="315" y="46"/>
                    <a:pt x="212" y="212"/>
                  </a:cubicBezTo>
                  <a:cubicBezTo>
                    <a:pt x="0" y="512"/>
                    <a:pt x="301" y="3464"/>
                    <a:pt x="743" y="3534"/>
                  </a:cubicBezTo>
                  <a:cubicBezTo>
                    <a:pt x="865" y="3534"/>
                    <a:pt x="997" y="3540"/>
                    <a:pt x="1121" y="3540"/>
                  </a:cubicBezTo>
                  <a:cubicBezTo>
                    <a:pt x="1444" y="3540"/>
                    <a:pt x="1704" y="3503"/>
                    <a:pt x="1538" y="3234"/>
                  </a:cubicBezTo>
                  <a:cubicBezTo>
                    <a:pt x="1397" y="2934"/>
                    <a:pt x="813" y="70"/>
                    <a:pt x="813" y="70"/>
                  </a:cubicBezTo>
                  <a:cubicBezTo>
                    <a:pt x="813" y="70"/>
                    <a:pt x="700" y="0"/>
                    <a:pt x="559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Google Shape;203;p23">
              <a:extLst>
                <a:ext uri="{FF2B5EF4-FFF2-40B4-BE49-F238E27FC236}">
                  <a16:creationId xmlns:a16="http://schemas.microsoft.com/office/drawing/2014/main" id="{39F639ED-61FE-428C-ABE5-BB77F554054A}"/>
                </a:ext>
              </a:extLst>
            </p:cNvPr>
            <p:cNvSpPr/>
            <p:nvPr/>
          </p:nvSpPr>
          <p:spPr>
            <a:xfrm>
              <a:off x="-4586797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315" y="1"/>
                  </a:moveTo>
                  <a:cubicBezTo>
                    <a:pt x="139" y="1"/>
                    <a:pt x="1" y="11"/>
                    <a:pt x="1" y="11"/>
                  </a:cubicBezTo>
                  <a:cubicBezTo>
                    <a:pt x="1" y="11"/>
                    <a:pt x="372" y="2008"/>
                    <a:pt x="884" y="2079"/>
                  </a:cubicBezTo>
                  <a:cubicBezTo>
                    <a:pt x="893" y="2080"/>
                    <a:pt x="901" y="2081"/>
                    <a:pt x="909" y="2081"/>
                  </a:cubicBezTo>
                  <a:cubicBezTo>
                    <a:pt x="1315" y="2081"/>
                    <a:pt x="1043" y="378"/>
                    <a:pt x="1043" y="170"/>
                  </a:cubicBezTo>
                  <a:cubicBezTo>
                    <a:pt x="989" y="28"/>
                    <a:pt x="602" y="1"/>
                    <a:pt x="31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Google Shape;204;p23">
              <a:extLst>
                <a:ext uri="{FF2B5EF4-FFF2-40B4-BE49-F238E27FC236}">
                  <a16:creationId xmlns:a16="http://schemas.microsoft.com/office/drawing/2014/main" id="{87E4CFE0-3194-4D80-927E-7C81C5649A61}"/>
                </a:ext>
              </a:extLst>
            </p:cNvPr>
            <p:cNvSpPr/>
            <p:nvPr/>
          </p:nvSpPr>
          <p:spPr>
            <a:xfrm>
              <a:off x="-4382242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5815" y="1"/>
                  </a:moveTo>
                  <a:cubicBezTo>
                    <a:pt x="5886" y="814"/>
                    <a:pt x="5744" y="2210"/>
                    <a:pt x="4489" y="3252"/>
                  </a:cubicBezTo>
                  <a:cubicBezTo>
                    <a:pt x="2510" y="4790"/>
                    <a:pt x="2139" y="8113"/>
                    <a:pt x="1909" y="9509"/>
                  </a:cubicBezTo>
                  <a:cubicBezTo>
                    <a:pt x="1768" y="10905"/>
                    <a:pt x="0" y="26581"/>
                    <a:pt x="584" y="27394"/>
                  </a:cubicBezTo>
                  <a:cubicBezTo>
                    <a:pt x="1025" y="27995"/>
                    <a:pt x="1838" y="30204"/>
                    <a:pt x="1397" y="31671"/>
                  </a:cubicBezTo>
                  <a:cubicBezTo>
                    <a:pt x="1538" y="31741"/>
                    <a:pt x="1626" y="31741"/>
                    <a:pt x="1768" y="31741"/>
                  </a:cubicBezTo>
                  <a:cubicBezTo>
                    <a:pt x="1909" y="31741"/>
                    <a:pt x="2139" y="31741"/>
                    <a:pt x="2351" y="31600"/>
                  </a:cubicBezTo>
                  <a:cubicBezTo>
                    <a:pt x="2793" y="31370"/>
                    <a:pt x="2952" y="31158"/>
                    <a:pt x="2952" y="30787"/>
                  </a:cubicBezTo>
                  <a:cubicBezTo>
                    <a:pt x="2952" y="30116"/>
                    <a:pt x="2210" y="29091"/>
                    <a:pt x="1626" y="27394"/>
                  </a:cubicBezTo>
                  <a:cubicBezTo>
                    <a:pt x="1467" y="27111"/>
                    <a:pt x="1397" y="26369"/>
                    <a:pt x="1397" y="25485"/>
                  </a:cubicBezTo>
                  <a:cubicBezTo>
                    <a:pt x="1397" y="19883"/>
                    <a:pt x="3535" y="5744"/>
                    <a:pt x="5161" y="4348"/>
                  </a:cubicBezTo>
                  <a:cubicBezTo>
                    <a:pt x="6257" y="3394"/>
                    <a:pt x="6769" y="2811"/>
                    <a:pt x="6769" y="2068"/>
                  </a:cubicBezTo>
                  <a:cubicBezTo>
                    <a:pt x="6769" y="1627"/>
                    <a:pt x="6628" y="1185"/>
                    <a:pt x="6398" y="601"/>
                  </a:cubicBezTo>
                  <a:lnTo>
                    <a:pt x="6327" y="601"/>
                  </a:lnTo>
                  <a:cubicBezTo>
                    <a:pt x="6186" y="301"/>
                    <a:pt x="6045" y="160"/>
                    <a:pt x="581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Google Shape;205;p23">
              <a:extLst>
                <a:ext uri="{FF2B5EF4-FFF2-40B4-BE49-F238E27FC236}">
                  <a16:creationId xmlns:a16="http://schemas.microsoft.com/office/drawing/2014/main" id="{226DE76F-915F-4AC1-B6D5-F9F97088A87C}"/>
                </a:ext>
              </a:extLst>
            </p:cNvPr>
            <p:cNvSpPr/>
            <p:nvPr/>
          </p:nvSpPr>
          <p:spPr>
            <a:xfrm>
              <a:off x="-3923422" y="346596"/>
              <a:ext cx="710741" cy="1554636"/>
            </a:xfrm>
            <a:custGeom>
              <a:avLst/>
              <a:gdLst/>
              <a:ahLst/>
              <a:cxnLst/>
              <a:rect l="l" t="t" r="r" b="b"/>
              <a:pathLst>
                <a:path w="15394" h="33672" extrusionOk="0">
                  <a:moveTo>
                    <a:pt x="10304" y="24976"/>
                  </a:moveTo>
                  <a:lnTo>
                    <a:pt x="10304" y="24976"/>
                  </a:lnTo>
                  <a:cubicBezTo>
                    <a:pt x="9053" y="26423"/>
                    <a:pt x="7211" y="28243"/>
                    <a:pt x="5600" y="28243"/>
                  </a:cubicBezTo>
                  <a:cubicBezTo>
                    <a:pt x="5321" y="28243"/>
                    <a:pt x="5050" y="28189"/>
                    <a:pt x="4790" y="28069"/>
                  </a:cubicBezTo>
                  <a:cubicBezTo>
                    <a:pt x="3306" y="27344"/>
                    <a:pt x="2581" y="26160"/>
                    <a:pt x="2210" y="25347"/>
                  </a:cubicBezTo>
                  <a:lnTo>
                    <a:pt x="2210" y="25347"/>
                  </a:lnTo>
                  <a:cubicBezTo>
                    <a:pt x="2864" y="25860"/>
                    <a:pt x="3747" y="26231"/>
                    <a:pt x="5002" y="26302"/>
                  </a:cubicBezTo>
                  <a:cubicBezTo>
                    <a:pt x="5154" y="26315"/>
                    <a:pt x="5309" y="26322"/>
                    <a:pt x="5466" y="26322"/>
                  </a:cubicBezTo>
                  <a:cubicBezTo>
                    <a:pt x="7132" y="26322"/>
                    <a:pt x="9028" y="25590"/>
                    <a:pt x="10304" y="24976"/>
                  </a:cubicBezTo>
                  <a:close/>
                  <a:moveTo>
                    <a:pt x="1538" y="26832"/>
                  </a:moveTo>
                  <a:lnTo>
                    <a:pt x="1538" y="26832"/>
                  </a:lnTo>
                  <a:cubicBezTo>
                    <a:pt x="2193" y="28125"/>
                    <a:pt x="3320" y="29485"/>
                    <a:pt x="5097" y="29485"/>
                  </a:cubicBezTo>
                  <a:cubicBezTo>
                    <a:pt x="5142" y="29485"/>
                    <a:pt x="5187" y="29485"/>
                    <a:pt x="5232" y="29483"/>
                  </a:cubicBezTo>
                  <a:cubicBezTo>
                    <a:pt x="6911" y="29394"/>
                    <a:pt x="8166" y="28811"/>
                    <a:pt x="9049" y="27928"/>
                  </a:cubicBezTo>
                  <a:lnTo>
                    <a:pt x="9049" y="27928"/>
                  </a:lnTo>
                  <a:cubicBezTo>
                    <a:pt x="7906" y="29409"/>
                    <a:pt x="6468" y="30759"/>
                    <a:pt x="5326" y="30759"/>
                  </a:cubicBezTo>
                  <a:cubicBezTo>
                    <a:pt x="5215" y="30759"/>
                    <a:pt x="5107" y="30747"/>
                    <a:pt x="5002" y="30720"/>
                  </a:cubicBezTo>
                  <a:cubicBezTo>
                    <a:pt x="2793" y="30137"/>
                    <a:pt x="1697" y="28511"/>
                    <a:pt x="1538" y="26832"/>
                  </a:cubicBezTo>
                  <a:close/>
                  <a:moveTo>
                    <a:pt x="10534" y="27998"/>
                  </a:moveTo>
                  <a:lnTo>
                    <a:pt x="10534" y="27998"/>
                  </a:lnTo>
                  <a:cubicBezTo>
                    <a:pt x="9371" y="29783"/>
                    <a:pt x="7252" y="32631"/>
                    <a:pt x="5077" y="32631"/>
                  </a:cubicBezTo>
                  <a:cubicBezTo>
                    <a:pt x="4905" y="32631"/>
                    <a:pt x="4733" y="32613"/>
                    <a:pt x="4560" y="32576"/>
                  </a:cubicBezTo>
                  <a:cubicBezTo>
                    <a:pt x="2493" y="32134"/>
                    <a:pt x="1839" y="30366"/>
                    <a:pt x="1538" y="29112"/>
                  </a:cubicBezTo>
                  <a:lnTo>
                    <a:pt x="1538" y="29112"/>
                  </a:lnTo>
                  <a:cubicBezTo>
                    <a:pt x="2352" y="30363"/>
                    <a:pt x="3436" y="31832"/>
                    <a:pt x="5064" y="31832"/>
                  </a:cubicBezTo>
                  <a:cubicBezTo>
                    <a:pt x="5345" y="31832"/>
                    <a:pt x="5642" y="31788"/>
                    <a:pt x="5957" y="31692"/>
                  </a:cubicBezTo>
                  <a:cubicBezTo>
                    <a:pt x="7724" y="31091"/>
                    <a:pt x="9279" y="29624"/>
                    <a:pt x="10534" y="27998"/>
                  </a:cubicBezTo>
                  <a:close/>
                  <a:moveTo>
                    <a:pt x="6853" y="1"/>
                  </a:moveTo>
                  <a:cubicBezTo>
                    <a:pt x="6127" y="1"/>
                    <a:pt x="5560" y="169"/>
                    <a:pt x="5444" y="835"/>
                  </a:cubicBezTo>
                  <a:cubicBezTo>
                    <a:pt x="5444" y="976"/>
                    <a:pt x="5515" y="1117"/>
                    <a:pt x="5585" y="1277"/>
                  </a:cubicBezTo>
                  <a:cubicBezTo>
                    <a:pt x="4790" y="1718"/>
                    <a:pt x="3306" y="2602"/>
                    <a:pt x="3306" y="3768"/>
                  </a:cubicBezTo>
                  <a:cubicBezTo>
                    <a:pt x="3306" y="3998"/>
                    <a:pt x="3306" y="4210"/>
                    <a:pt x="3376" y="4440"/>
                  </a:cubicBezTo>
                  <a:cubicBezTo>
                    <a:pt x="2934" y="4953"/>
                    <a:pt x="2493" y="5695"/>
                    <a:pt x="2351" y="6861"/>
                  </a:cubicBezTo>
                  <a:cubicBezTo>
                    <a:pt x="2281" y="7391"/>
                    <a:pt x="2281" y="7745"/>
                    <a:pt x="2281" y="8116"/>
                  </a:cubicBezTo>
                  <a:cubicBezTo>
                    <a:pt x="2139" y="8275"/>
                    <a:pt x="1980" y="8629"/>
                    <a:pt x="1768" y="9070"/>
                  </a:cubicBezTo>
                  <a:cubicBezTo>
                    <a:pt x="1397" y="10325"/>
                    <a:pt x="1256" y="11439"/>
                    <a:pt x="1468" y="12534"/>
                  </a:cubicBezTo>
                  <a:cubicBezTo>
                    <a:pt x="1026" y="12905"/>
                    <a:pt x="584" y="13718"/>
                    <a:pt x="513" y="15256"/>
                  </a:cubicBezTo>
                  <a:cubicBezTo>
                    <a:pt x="443" y="16299"/>
                    <a:pt x="513" y="17394"/>
                    <a:pt x="884" y="18508"/>
                  </a:cubicBezTo>
                  <a:cubicBezTo>
                    <a:pt x="725" y="18879"/>
                    <a:pt x="1" y="21442"/>
                    <a:pt x="725" y="23209"/>
                  </a:cubicBezTo>
                  <a:cubicBezTo>
                    <a:pt x="814" y="23209"/>
                    <a:pt x="814" y="23297"/>
                    <a:pt x="814" y="23368"/>
                  </a:cubicBezTo>
                  <a:cubicBezTo>
                    <a:pt x="814" y="23880"/>
                    <a:pt x="814" y="24623"/>
                    <a:pt x="955" y="25347"/>
                  </a:cubicBezTo>
                  <a:cubicBezTo>
                    <a:pt x="955" y="25648"/>
                    <a:pt x="955" y="26019"/>
                    <a:pt x="884" y="26390"/>
                  </a:cubicBezTo>
                  <a:cubicBezTo>
                    <a:pt x="725" y="26973"/>
                    <a:pt x="584" y="27928"/>
                    <a:pt x="725" y="28882"/>
                  </a:cubicBezTo>
                  <a:cubicBezTo>
                    <a:pt x="955" y="30366"/>
                    <a:pt x="1167" y="33671"/>
                    <a:pt x="4790" y="33671"/>
                  </a:cubicBezTo>
                  <a:cubicBezTo>
                    <a:pt x="8236" y="33671"/>
                    <a:pt x="11329" y="30066"/>
                    <a:pt x="12213" y="25648"/>
                  </a:cubicBezTo>
                  <a:cubicBezTo>
                    <a:pt x="12814" y="24693"/>
                    <a:pt x="13326" y="23880"/>
                    <a:pt x="13697" y="23368"/>
                  </a:cubicBezTo>
                  <a:cubicBezTo>
                    <a:pt x="14422" y="22926"/>
                    <a:pt x="15094" y="22626"/>
                    <a:pt x="15094" y="22626"/>
                  </a:cubicBezTo>
                  <a:lnTo>
                    <a:pt x="14722" y="20858"/>
                  </a:lnTo>
                  <a:cubicBezTo>
                    <a:pt x="14722" y="20858"/>
                    <a:pt x="12443" y="22042"/>
                    <a:pt x="10887" y="23209"/>
                  </a:cubicBezTo>
                  <a:cubicBezTo>
                    <a:pt x="9803" y="24032"/>
                    <a:pt x="7548" y="24894"/>
                    <a:pt x="5790" y="24894"/>
                  </a:cubicBezTo>
                  <a:cubicBezTo>
                    <a:pt x="5170" y="24894"/>
                    <a:pt x="4613" y="24787"/>
                    <a:pt x="4189" y="24534"/>
                  </a:cubicBezTo>
                  <a:cubicBezTo>
                    <a:pt x="2722" y="23739"/>
                    <a:pt x="655" y="22184"/>
                    <a:pt x="1768" y="20204"/>
                  </a:cubicBezTo>
                  <a:lnTo>
                    <a:pt x="1768" y="20204"/>
                  </a:lnTo>
                  <a:cubicBezTo>
                    <a:pt x="2422" y="20929"/>
                    <a:pt x="3376" y="21530"/>
                    <a:pt x="4790" y="21813"/>
                  </a:cubicBezTo>
                  <a:cubicBezTo>
                    <a:pt x="5443" y="21925"/>
                    <a:pt x="6055" y="21973"/>
                    <a:pt x="6626" y="21973"/>
                  </a:cubicBezTo>
                  <a:cubicBezTo>
                    <a:pt x="9452" y="21973"/>
                    <a:pt x="11254" y="20796"/>
                    <a:pt x="11930" y="20487"/>
                  </a:cubicBezTo>
                  <a:cubicBezTo>
                    <a:pt x="12743" y="20116"/>
                    <a:pt x="14952" y="19462"/>
                    <a:pt x="14952" y="19462"/>
                  </a:cubicBezTo>
                  <a:lnTo>
                    <a:pt x="14581" y="18278"/>
                  </a:lnTo>
                  <a:cubicBezTo>
                    <a:pt x="14581" y="18278"/>
                    <a:pt x="8689" y="20578"/>
                    <a:pt x="5965" y="20578"/>
                  </a:cubicBezTo>
                  <a:cubicBezTo>
                    <a:pt x="5567" y="20578"/>
                    <a:pt x="5237" y="20529"/>
                    <a:pt x="5002" y="20416"/>
                  </a:cubicBezTo>
                  <a:cubicBezTo>
                    <a:pt x="3235" y="19462"/>
                    <a:pt x="584" y="17253"/>
                    <a:pt x="1980" y="14090"/>
                  </a:cubicBezTo>
                  <a:lnTo>
                    <a:pt x="1980" y="14090"/>
                  </a:lnTo>
                  <a:cubicBezTo>
                    <a:pt x="2652" y="15344"/>
                    <a:pt x="4048" y="16882"/>
                    <a:pt x="5815" y="17465"/>
                  </a:cubicBezTo>
                  <a:cubicBezTo>
                    <a:pt x="6806" y="17808"/>
                    <a:pt x="7891" y="17940"/>
                    <a:pt x="8891" y="17940"/>
                  </a:cubicBezTo>
                  <a:cubicBezTo>
                    <a:pt x="10265" y="17940"/>
                    <a:pt x="11478" y="17691"/>
                    <a:pt x="12071" y="17394"/>
                  </a:cubicBezTo>
                  <a:cubicBezTo>
                    <a:pt x="13096" y="16811"/>
                    <a:pt x="14864" y="15998"/>
                    <a:pt x="14864" y="15998"/>
                  </a:cubicBezTo>
                  <a:lnTo>
                    <a:pt x="14952" y="14461"/>
                  </a:lnTo>
                  <a:lnTo>
                    <a:pt x="14952" y="14461"/>
                  </a:lnTo>
                  <a:cubicBezTo>
                    <a:pt x="14952" y="14461"/>
                    <a:pt x="11723" y="16306"/>
                    <a:pt x="9639" y="16306"/>
                  </a:cubicBezTo>
                  <a:cubicBezTo>
                    <a:pt x="9565" y="16306"/>
                    <a:pt x="9492" y="16304"/>
                    <a:pt x="9420" y="16299"/>
                  </a:cubicBezTo>
                  <a:cubicBezTo>
                    <a:pt x="7353" y="16228"/>
                    <a:pt x="5002" y="16228"/>
                    <a:pt x="3977" y="14019"/>
                  </a:cubicBezTo>
                  <a:cubicBezTo>
                    <a:pt x="3376" y="12764"/>
                    <a:pt x="3164" y="11439"/>
                    <a:pt x="3094" y="10396"/>
                  </a:cubicBezTo>
                  <a:lnTo>
                    <a:pt x="3094" y="10396"/>
                  </a:lnTo>
                  <a:cubicBezTo>
                    <a:pt x="3306" y="10696"/>
                    <a:pt x="3535" y="10926"/>
                    <a:pt x="3907" y="11209"/>
                  </a:cubicBezTo>
                  <a:cubicBezTo>
                    <a:pt x="5232" y="12464"/>
                    <a:pt x="7211" y="13418"/>
                    <a:pt x="8979" y="13860"/>
                  </a:cubicBezTo>
                  <a:cubicBezTo>
                    <a:pt x="9497" y="14016"/>
                    <a:pt x="10255" y="14071"/>
                    <a:pt x="11059" y="14071"/>
                  </a:cubicBezTo>
                  <a:cubicBezTo>
                    <a:pt x="12888" y="14071"/>
                    <a:pt x="14952" y="13789"/>
                    <a:pt x="14952" y="13789"/>
                  </a:cubicBezTo>
                  <a:lnTo>
                    <a:pt x="14864" y="12092"/>
                  </a:lnTo>
                  <a:cubicBezTo>
                    <a:pt x="14864" y="12092"/>
                    <a:pt x="12476" y="12163"/>
                    <a:pt x="10643" y="12163"/>
                  </a:cubicBezTo>
                  <a:cubicBezTo>
                    <a:pt x="9727" y="12163"/>
                    <a:pt x="8949" y="12145"/>
                    <a:pt x="8678" y="12092"/>
                  </a:cubicBezTo>
                  <a:cubicBezTo>
                    <a:pt x="7883" y="12022"/>
                    <a:pt x="4189" y="9813"/>
                    <a:pt x="3907" y="7975"/>
                  </a:cubicBezTo>
                  <a:cubicBezTo>
                    <a:pt x="3677" y="7020"/>
                    <a:pt x="3818" y="6278"/>
                    <a:pt x="4048" y="5765"/>
                  </a:cubicBezTo>
                  <a:cubicBezTo>
                    <a:pt x="4702" y="6791"/>
                    <a:pt x="5886" y="7745"/>
                    <a:pt x="7211" y="8558"/>
                  </a:cubicBezTo>
                  <a:cubicBezTo>
                    <a:pt x="9420" y="9813"/>
                    <a:pt x="13538" y="10484"/>
                    <a:pt x="15306" y="10626"/>
                  </a:cubicBezTo>
                  <a:cubicBezTo>
                    <a:pt x="14864" y="10484"/>
                    <a:pt x="15306" y="8858"/>
                    <a:pt x="15306" y="8858"/>
                  </a:cubicBezTo>
                  <a:cubicBezTo>
                    <a:pt x="15306" y="8858"/>
                    <a:pt x="6628" y="8187"/>
                    <a:pt x="4932" y="4210"/>
                  </a:cubicBezTo>
                  <a:cubicBezTo>
                    <a:pt x="4702" y="3627"/>
                    <a:pt x="5674" y="2973"/>
                    <a:pt x="6328" y="2602"/>
                  </a:cubicBezTo>
                  <a:cubicBezTo>
                    <a:pt x="7582" y="4369"/>
                    <a:pt x="10375" y="6861"/>
                    <a:pt x="15094" y="7603"/>
                  </a:cubicBezTo>
                  <a:cubicBezTo>
                    <a:pt x="14952" y="7232"/>
                    <a:pt x="15394" y="5978"/>
                    <a:pt x="15394" y="5978"/>
                  </a:cubicBezTo>
                  <a:cubicBezTo>
                    <a:pt x="15394" y="5978"/>
                    <a:pt x="7070" y="3857"/>
                    <a:pt x="7353" y="22"/>
                  </a:cubicBezTo>
                  <a:cubicBezTo>
                    <a:pt x="7180" y="9"/>
                    <a:pt x="7013" y="1"/>
                    <a:pt x="6853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Google Shape;206;p23">
              <a:extLst>
                <a:ext uri="{FF2B5EF4-FFF2-40B4-BE49-F238E27FC236}">
                  <a16:creationId xmlns:a16="http://schemas.microsoft.com/office/drawing/2014/main" id="{605ADBB3-9931-4DC1-AEE9-9BB8880D3DC1}"/>
                </a:ext>
              </a:extLst>
            </p:cNvPr>
            <p:cNvSpPr/>
            <p:nvPr/>
          </p:nvSpPr>
          <p:spPr>
            <a:xfrm>
              <a:off x="-3085986" y="278725"/>
              <a:ext cx="943899" cy="124382"/>
            </a:xfrm>
            <a:custGeom>
              <a:avLst/>
              <a:gdLst/>
              <a:ahLst/>
              <a:cxnLst/>
              <a:rect l="l" t="t" r="r" b="b"/>
              <a:pathLst>
                <a:path w="20444" h="2694" extrusionOk="0">
                  <a:moveTo>
                    <a:pt x="18609" y="0"/>
                  </a:moveTo>
                  <a:cubicBezTo>
                    <a:pt x="17860" y="0"/>
                    <a:pt x="17694" y="537"/>
                    <a:pt x="14929" y="537"/>
                  </a:cubicBezTo>
                  <a:lnTo>
                    <a:pt x="3070" y="537"/>
                  </a:lnTo>
                  <a:lnTo>
                    <a:pt x="1674" y="378"/>
                  </a:lnTo>
                  <a:cubicBezTo>
                    <a:pt x="1674" y="378"/>
                    <a:pt x="1569" y="358"/>
                    <a:pt x="1414" y="358"/>
                  </a:cubicBezTo>
                  <a:cubicBezTo>
                    <a:pt x="1066" y="358"/>
                    <a:pt x="468" y="460"/>
                    <a:pt x="260" y="1121"/>
                  </a:cubicBezTo>
                  <a:cubicBezTo>
                    <a:pt x="1" y="1996"/>
                    <a:pt x="351" y="2693"/>
                    <a:pt x="1039" y="2693"/>
                  </a:cubicBezTo>
                  <a:cubicBezTo>
                    <a:pt x="1101" y="2693"/>
                    <a:pt x="1165" y="2688"/>
                    <a:pt x="1232" y="2676"/>
                  </a:cubicBezTo>
                  <a:cubicBezTo>
                    <a:pt x="1957" y="2517"/>
                    <a:pt x="2911" y="2075"/>
                    <a:pt x="2911" y="2075"/>
                  </a:cubicBezTo>
                  <a:cubicBezTo>
                    <a:pt x="2911" y="2075"/>
                    <a:pt x="4559" y="2097"/>
                    <a:pt x="6813" y="2097"/>
                  </a:cubicBezTo>
                  <a:cubicBezTo>
                    <a:pt x="10568" y="2097"/>
                    <a:pt x="16007" y="2035"/>
                    <a:pt x="18305" y="1704"/>
                  </a:cubicBezTo>
                  <a:cubicBezTo>
                    <a:pt x="18636" y="1704"/>
                    <a:pt x="19176" y="2330"/>
                    <a:pt x="19612" y="2330"/>
                  </a:cubicBezTo>
                  <a:cubicBezTo>
                    <a:pt x="19757" y="2330"/>
                    <a:pt x="19891" y="2261"/>
                    <a:pt x="20001" y="2075"/>
                  </a:cubicBezTo>
                  <a:cubicBezTo>
                    <a:pt x="20443" y="1262"/>
                    <a:pt x="20001" y="166"/>
                    <a:pt x="18905" y="25"/>
                  </a:cubicBezTo>
                  <a:cubicBezTo>
                    <a:pt x="18795" y="8"/>
                    <a:pt x="18698" y="0"/>
                    <a:pt x="18609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Google Shape;207;p23">
              <a:extLst>
                <a:ext uri="{FF2B5EF4-FFF2-40B4-BE49-F238E27FC236}">
                  <a16:creationId xmlns:a16="http://schemas.microsoft.com/office/drawing/2014/main" id="{5C7BD837-B578-4DD4-A179-AFB4CD7DBCFA}"/>
                </a:ext>
              </a:extLst>
            </p:cNvPr>
            <p:cNvSpPr/>
            <p:nvPr/>
          </p:nvSpPr>
          <p:spPr>
            <a:xfrm>
              <a:off x="-4257141" y="278725"/>
              <a:ext cx="944592" cy="124382"/>
            </a:xfrm>
            <a:custGeom>
              <a:avLst/>
              <a:gdLst/>
              <a:ahLst/>
              <a:cxnLst/>
              <a:rect l="l" t="t" r="r" b="b"/>
              <a:pathLst>
                <a:path w="20459" h="2694" extrusionOk="0">
                  <a:moveTo>
                    <a:pt x="1867" y="0"/>
                  </a:moveTo>
                  <a:cubicBezTo>
                    <a:pt x="1774" y="0"/>
                    <a:pt x="1672" y="8"/>
                    <a:pt x="1556" y="25"/>
                  </a:cubicBezTo>
                  <a:cubicBezTo>
                    <a:pt x="442" y="166"/>
                    <a:pt x="0" y="1262"/>
                    <a:pt x="442" y="2075"/>
                  </a:cubicBezTo>
                  <a:cubicBezTo>
                    <a:pt x="575" y="2261"/>
                    <a:pt x="720" y="2330"/>
                    <a:pt x="869" y="2330"/>
                  </a:cubicBezTo>
                  <a:cubicBezTo>
                    <a:pt x="1317" y="2330"/>
                    <a:pt x="1808" y="1704"/>
                    <a:pt x="2139" y="1704"/>
                  </a:cubicBezTo>
                  <a:cubicBezTo>
                    <a:pt x="4492" y="2035"/>
                    <a:pt x="9916" y="2097"/>
                    <a:pt x="13654" y="2097"/>
                  </a:cubicBezTo>
                  <a:cubicBezTo>
                    <a:pt x="15897" y="2097"/>
                    <a:pt x="17532" y="2075"/>
                    <a:pt x="17532" y="2075"/>
                  </a:cubicBezTo>
                  <a:cubicBezTo>
                    <a:pt x="17532" y="2075"/>
                    <a:pt x="18486" y="2517"/>
                    <a:pt x="19229" y="2676"/>
                  </a:cubicBezTo>
                  <a:cubicBezTo>
                    <a:pt x="19296" y="2688"/>
                    <a:pt x="19361" y="2693"/>
                    <a:pt x="19422" y="2693"/>
                  </a:cubicBezTo>
                  <a:cubicBezTo>
                    <a:pt x="20110" y="2693"/>
                    <a:pt x="20459" y="1996"/>
                    <a:pt x="20183" y="1121"/>
                  </a:cubicBezTo>
                  <a:cubicBezTo>
                    <a:pt x="19975" y="460"/>
                    <a:pt x="19386" y="358"/>
                    <a:pt x="19043" y="358"/>
                  </a:cubicBezTo>
                  <a:cubicBezTo>
                    <a:pt x="18891" y="358"/>
                    <a:pt x="18787" y="378"/>
                    <a:pt x="18787" y="378"/>
                  </a:cubicBezTo>
                  <a:lnTo>
                    <a:pt x="17391" y="537"/>
                  </a:lnTo>
                  <a:lnTo>
                    <a:pt x="5532" y="537"/>
                  </a:lnTo>
                  <a:cubicBezTo>
                    <a:pt x="2830" y="537"/>
                    <a:pt x="2657" y="0"/>
                    <a:pt x="1867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Google Shape;208;p23">
              <a:extLst>
                <a:ext uri="{FF2B5EF4-FFF2-40B4-BE49-F238E27FC236}">
                  <a16:creationId xmlns:a16="http://schemas.microsoft.com/office/drawing/2014/main" id="{A7E0FAFF-393D-4DCD-B55B-CAB1FF6B225A}"/>
                </a:ext>
              </a:extLst>
            </p:cNvPr>
            <p:cNvSpPr/>
            <p:nvPr/>
          </p:nvSpPr>
          <p:spPr>
            <a:xfrm>
              <a:off x="-3439150" y="400978"/>
              <a:ext cx="445592" cy="1004576"/>
            </a:xfrm>
            <a:custGeom>
              <a:avLst/>
              <a:gdLst/>
              <a:ahLst/>
              <a:cxnLst/>
              <a:rect l="l" t="t" r="r" b="b"/>
              <a:pathLst>
                <a:path w="9439" h="21280" extrusionOk="0">
                  <a:moveTo>
                    <a:pt x="1627" y="1"/>
                  </a:moveTo>
                  <a:cubicBezTo>
                    <a:pt x="1114" y="1"/>
                    <a:pt x="230" y="955"/>
                    <a:pt x="71" y="1768"/>
                  </a:cubicBezTo>
                  <a:cubicBezTo>
                    <a:pt x="1" y="2581"/>
                    <a:pt x="602" y="3465"/>
                    <a:pt x="1255" y="3836"/>
                  </a:cubicBezTo>
                  <a:cubicBezTo>
                    <a:pt x="1927" y="4207"/>
                    <a:pt x="2510" y="4419"/>
                    <a:pt x="2510" y="4419"/>
                  </a:cubicBezTo>
                  <a:cubicBezTo>
                    <a:pt x="2510" y="4419"/>
                    <a:pt x="2652" y="18699"/>
                    <a:pt x="2952" y="19300"/>
                  </a:cubicBezTo>
                  <a:cubicBezTo>
                    <a:pt x="3323" y="19883"/>
                    <a:pt x="4719" y="21279"/>
                    <a:pt x="4719" y="21279"/>
                  </a:cubicBezTo>
                  <a:cubicBezTo>
                    <a:pt x="4719" y="21279"/>
                    <a:pt x="6116" y="19883"/>
                    <a:pt x="6416" y="19300"/>
                  </a:cubicBezTo>
                  <a:cubicBezTo>
                    <a:pt x="6787" y="18699"/>
                    <a:pt x="6929" y="4419"/>
                    <a:pt x="6929" y="4419"/>
                  </a:cubicBezTo>
                  <a:cubicBezTo>
                    <a:pt x="6929" y="4419"/>
                    <a:pt x="7441" y="4207"/>
                    <a:pt x="8183" y="3836"/>
                  </a:cubicBezTo>
                  <a:cubicBezTo>
                    <a:pt x="8837" y="3465"/>
                    <a:pt x="9438" y="2581"/>
                    <a:pt x="9350" y="1768"/>
                  </a:cubicBezTo>
                  <a:cubicBezTo>
                    <a:pt x="9208" y="955"/>
                    <a:pt x="8254" y="1"/>
                    <a:pt x="7812" y="1"/>
                  </a:cubicBezTo>
                  <a:cubicBezTo>
                    <a:pt x="7370" y="1"/>
                    <a:pt x="5603" y="1468"/>
                    <a:pt x="5603" y="1468"/>
                  </a:cubicBezTo>
                  <a:cubicBezTo>
                    <a:pt x="5603" y="1468"/>
                    <a:pt x="5273" y="1735"/>
                    <a:pt x="4729" y="1735"/>
                  </a:cubicBezTo>
                  <a:cubicBezTo>
                    <a:pt x="4456" y="1735"/>
                    <a:pt x="4130" y="1668"/>
                    <a:pt x="3765" y="1468"/>
                  </a:cubicBezTo>
                  <a:cubicBezTo>
                    <a:pt x="3765" y="1468"/>
                    <a:pt x="2068" y="1"/>
                    <a:pt x="1627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Google Shape;209;p23">
              <a:extLst>
                <a:ext uri="{FF2B5EF4-FFF2-40B4-BE49-F238E27FC236}">
                  <a16:creationId xmlns:a16="http://schemas.microsoft.com/office/drawing/2014/main" id="{FEFEED12-7656-4F6B-84B6-AA91BD692063}"/>
                </a:ext>
              </a:extLst>
            </p:cNvPr>
            <p:cNvSpPr/>
            <p:nvPr/>
          </p:nvSpPr>
          <p:spPr>
            <a:xfrm>
              <a:off x="-3998496" y="2192478"/>
              <a:ext cx="1556945" cy="1076223"/>
            </a:xfrm>
            <a:custGeom>
              <a:avLst/>
              <a:gdLst/>
              <a:ahLst/>
              <a:cxnLst/>
              <a:rect l="l" t="t" r="r" b="b"/>
              <a:pathLst>
                <a:path w="33722" h="23310" extrusionOk="0">
                  <a:moveTo>
                    <a:pt x="11559" y="18805"/>
                  </a:moveTo>
                  <a:lnTo>
                    <a:pt x="14440" y="19388"/>
                  </a:lnTo>
                  <a:cubicBezTo>
                    <a:pt x="14440" y="19388"/>
                    <a:pt x="14567" y="21777"/>
                    <a:pt x="13446" y="21777"/>
                  </a:cubicBezTo>
                  <a:cubicBezTo>
                    <a:pt x="13386" y="21777"/>
                    <a:pt x="13323" y="21771"/>
                    <a:pt x="13256" y="21756"/>
                  </a:cubicBezTo>
                  <a:cubicBezTo>
                    <a:pt x="11859" y="21456"/>
                    <a:pt x="11559" y="18805"/>
                    <a:pt x="11559" y="18805"/>
                  </a:cubicBezTo>
                  <a:close/>
                  <a:moveTo>
                    <a:pt x="22163" y="18805"/>
                  </a:moveTo>
                  <a:cubicBezTo>
                    <a:pt x="22163" y="18805"/>
                    <a:pt x="21880" y="21456"/>
                    <a:pt x="20466" y="21756"/>
                  </a:cubicBezTo>
                  <a:cubicBezTo>
                    <a:pt x="20399" y="21771"/>
                    <a:pt x="20336" y="21777"/>
                    <a:pt x="20276" y="21777"/>
                  </a:cubicBezTo>
                  <a:cubicBezTo>
                    <a:pt x="19156" y="21777"/>
                    <a:pt x="19300" y="19388"/>
                    <a:pt x="19300" y="19388"/>
                  </a:cubicBezTo>
                  <a:lnTo>
                    <a:pt x="22163" y="18805"/>
                  </a:lnTo>
                  <a:close/>
                  <a:moveTo>
                    <a:pt x="7761" y="0"/>
                  </a:moveTo>
                  <a:cubicBezTo>
                    <a:pt x="7636" y="0"/>
                    <a:pt x="7506" y="6"/>
                    <a:pt x="7371" y="18"/>
                  </a:cubicBezTo>
                  <a:cubicBezTo>
                    <a:pt x="4278" y="319"/>
                    <a:pt x="1026" y="1574"/>
                    <a:pt x="884" y="5691"/>
                  </a:cubicBezTo>
                  <a:cubicBezTo>
                    <a:pt x="743" y="9898"/>
                    <a:pt x="4119" y="10339"/>
                    <a:pt x="4932" y="11152"/>
                  </a:cubicBezTo>
                  <a:cubicBezTo>
                    <a:pt x="5674" y="11877"/>
                    <a:pt x="6487" y="14157"/>
                    <a:pt x="5974" y="14970"/>
                  </a:cubicBezTo>
                  <a:cubicBezTo>
                    <a:pt x="5533" y="15712"/>
                    <a:pt x="5815" y="17409"/>
                    <a:pt x="4419" y="17550"/>
                  </a:cubicBezTo>
                  <a:cubicBezTo>
                    <a:pt x="4269" y="17571"/>
                    <a:pt x="4131" y="17579"/>
                    <a:pt x="4006" y="17579"/>
                  </a:cubicBezTo>
                  <a:cubicBezTo>
                    <a:pt x="3703" y="17579"/>
                    <a:pt x="3473" y="17529"/>
                    <a:pt x="3323" y="17479"/>
                  </a:cubicBezTo>
                  <a:cubicBezTo>
                    <a:pt x="3138" y="17444"/>
                    <a:pt x="2970" y="17409"/>
                    <a:pt x="2747" y="17409"/>
                  </a:cubicBezTo>
                  <a:cubicBezTo>
                    <a:pt x="2524" y="17409"/>
                    <a:pt x="2245" y="17444"/>
                    <a:pt x="1839" y="17550"/>
                  </a:cubicBezTo>
                  <a:cubicBezTo>
                    <a:pt x="443" y="18063"/>
                    <a:pt x="1" y="18363"/>
                    <a:pt x="584" y="18946"/>
                  </a:cubicBezTo>
                  <a:cubicBezTo>
                    <a:pt x="1163" y="19593"/>
                    <a:pt x="4401" y="23310"/>
                    <a:pt x="5284" y="23310"/>
                  </a:cubicBezTo>
                  <a:cubicBezTo>
                    <a:pt x="5317" y="23310"/>
                    <a:pt x="5347" y="23305"/>
                    <a:pt x="5373" y="23294"/>
                  </a:cubicBezTo>
                  <a:cubicBezTo>
                    <a:pt x="6116" y="22993"/>
                    <a:pt x="4932" y="22039"/>
                    <a:pt x="5974" y="20784"/>
                  </a:cubicBezTo>
                  <a:cubicBezTo>
                    <a:pt x="6973" y="19721"/>
                    <a:pt x="8221" y="18467"/>
                    <a:pt x="8889" y="18467"/>
                  </a:cubicBezTo>
                  <a:cubicBezTo>
                    <a:pt x="8954" y="18467"/>
                    <a:pt x="9014" y="18479"/>
                    <a:pt x="9067" y="18504"/>
                  </a:cubicBezTo>
                  <a:cubicBezTo>
                    <a:pt x="9721" y="18805"/>
                    <a:pt x="9350" y="21756"/>
                    <a:pt x="11046" y="22640"/>
                  </a:cubicBezTo>
                  <a:cubicBezTo>
                    <a:pt x="11744" y="23032"/>
                    <a:pt x="12218" y="23213"/>
                    <a:pt x="12636" y="23213"/>
                  </a:cubicBezTo>
                  <a:cubicBezTo>
                    <a:pt x="13234" y="23213"/>
                    <a:pt x="13717" y="22843"/>
                    <a:pt x="14581" y="22198"/>
                  </a:cubicBezTo>
                  <a:cubicBezTo>
                    <a:pt x="16136" y="21085"/>
                    <a:pt x="17091" y="19247"/>
                    <a:pt x="16490" y="18504"/>
                  </a:cubicBezTo>
                  <a:cubicBezTo>
                    <a:pt x="15253" y="18363"/>
                    <a:pt x="12001" y="18063"/>
                    <a:pt x="11418" y="16666"/>
                  </a:cubicBezTo>
                  <a:cubicBezTo>
                    <a:pt x="10905" y="14970"/>
                    <a:pt x="10304" y="13715"/>
                    <a:pt x="10163" y="13132"/>
                  </a:cubicBezTo>
                  <a:cubicBezTo>
                    <a:pt x="10021" y="12478"/>
                    <a:pt x="9067" y="11152"/>
                    <a:pt x="10163" y="9738"/>
                  </a:cubicBezTo>
                  <a:cubicBezTo>
                    <a:pt x="11188" y="8342"/>
                    <a:pt x="11718" y="7247"/>
                    <a:pt x="13998" y="7088"/>
                  </a:cubicBezTo>
                  <a:cubicBezTo>
                    <a:pt x="15323" y="7017"/>
                    <a:pt x="16278" y="6946"/>
                    <a:pt x="16861" y="6946"/>
                  </a:cubicBezTo>
                  <a:cubicBezTo>
                    <a:pt x="17462" y="6946"/>
                    <a:pt x="18416" y="7017"/>
                    <a:pt x="19742" y="7088"/>
                  </a:cubicBezTo>
                  <a:cubicBezTo>
                    <a:pt x="22021" y="7247"/>
                    <a:pt x="22534" y="8342"/>
                    <a:pt x="23559" y="9738"/>
                  </a:cubicBezTo>
                  <a:cubicBezTo>
                    <a:pt x="24672" y="11152"/>
                    <a:pt x="23718" y="12478"/>
                    <a:pt x="23559" y="13132"/>
                  </a:cubicBezTo>
                  <a:cubicBezTo>
                    <a:pt x="23418" y="13715"/>
                    <a:pt x="22834" y="14970"/>
                    <a:pt x="22393" y="16666"/>
                  </a:cubicBezTo>
                  <a:cubicBezTo>
                    <a:pt x="21721" y="18063"/>
                    <a:pt x="18487" y="18363"/>
                    <a:pt x="17303" y="18504"/>
                  </a:cubicBezTo>
                  <a:cubicBezTo>
                    <a:pt x="16649" y="19247"/>
                    <a:pt x="17603" y="21085"/>
                    <a:pt x="19141" y="22198"/>
                  </a:cubicBezTo>
                  <a:cubicBezTo>
                    <a:pt x="20056" y="22843"/>
                    <a:pt x="20537" y="23213"/>
                    <a:pt x="21120" y="23213"/>
                  </a:cubicBezTo>
                  <a:cubicBezTo>
                    <a:pt x="21528" y="23213"/>
                    <a:pt x="21985" y="23032"/>
                    <a:pt x="22675" y="22640"/>
                  </a:cubicBezTo>
                  <a:cubicBezTo>
                    <a:pt x="24372" y="21756"/>
                    <a:pt x="24089" y="18805"/>
                    <a:pt x="24672" y="18504"/>
                  </a:cubicBezTo>
                  <a:cubicBezTo>
                    <a:pt x="24724" y="18479"/>
                    <a:pt x="24782" y="18467"/>
                    <a:pt x="24846" y="18467"/>
                  </a:cubicBezTo>
                  <a:cubicBezTo>
                    <a:pt x="25501" y="18467"/>
                    <a:pt x="26751" y="19721"/>
                    <a:pt x="27765" y="20784"/>
                  </a:cubicBezTo>
                  <a:cubicBezTo>
                    <a:pt x="28790" y="22039"/>
                    <a:pt x="27624" y="22993"/>
                    <a:pt x="28348" y="23294"/>
                  </a:cubicBezTo>
                  <a:cubicBezTo>
                    <a:pt x="28378" y="23305"/>
                    <a:pt x="28411" y="23310"/>
                    <a:pt x="28447" y="23310"/>
                  </a:cubicBezTo>
                  <a:cubicBezTo>
                    <a:pt x="29404" y="23310"/>
                    <a:pt x="32576" y="19593"/>
                    <a:pt x="33138" y="18946"/>
                  </a:cubicBezTo>
                  <a:cubicBezTo>
                    <a:pt x="33721" y="18363"/>
                    <a:pt x="33279" y="18063"/>
                    <a:pt x="31883" y="17550"/>
                  </a:cubicBezTo>
                  <a:cubicBezTo>
                    <a:pt x="31477" y="17444"/>
                    <a:pt x="31203" y="17409"/>
                    <a:pt x="30984" y="17409"/>
                  </a:cubicBezTo>
                  <a:cubicBezTo>
                    <a:pt x="30765" y="17409"/>
                    <a:pt x="30602" y="17444"/>
                    <a:pt x="30416" y="17479"/>
                  </a:cubicBezTo>
                  <a:cubicBezTo>
                    <a:pt x="30254" y="17529"/>
                    <a:pt x="30065" y="17579"/>
                    <a:pt x="29756" y="17579"/>
                  </a:cubicBezTo>
                  <a:cubicBezTo>
                    <a:pt x="29627" y="17579"/>
                    <a:pt x="29479" y="17571"/>
                    <a:pt x="29303" y="17550"/>
                  </a:cubicBezTo>
                  <a:cubicBezTo>
                    <a:pt x="27907" y="17409"/>
                    <a:pt x="28207" y="15712"/>
                    <a:pt x="27765" y="14970"/>
                  </a:cubicBezTo>
                  <a:cubicBezTo>
                    <a:pt x="27253" y="14157"/>
                    <a:pt x="28066" y="11877"/>
                    <a:pt x="28790" y="11152"/>
                  </a:cubicBezTo>
                  <a:cubicBezTo>
                    <a:pt x="29603" y="10339"/>
                    <a:pt x="32996" y="9898"/>
                    <a:pt x="32837" y="5691"/>
                  </a:cubicBezTo>
                  <a:cubicBezTo>
                    <a:pt x="32696" y="1574"/>
                    <a:pt x="29462" y="319"/>
                    <a:pt x="26369" y="18"/>
                  </a:cubicBezTo>
                  <a:cubicBezTo>
                    <a:pt x="26234" y="6"/>
                    <a:pt x="26104" y="0"/>
                    <a:pt x="25979" y="0"/>
                  </a:cubicBezTo>
                  <a:cubicBezTo>
                    <a:pt x="23238" y="0"/>
                    <a:pt x="22815" y="2834"/>
                    <a:pt x="22393" y="2970"/>
                  </a:cubicBezTo>
                  <a:cubicBezTo>
                    <a:pt x="21880" y="3111"/>
                    <a:pt x="20996" y="3553"/>
                    <a:pt x="19883" y="4808"/>
                  </a:cubicBezTo>
                  <a:cubicBezTo>
                    <a:pt x="19411" y="5351"/>
                    <a:pt x="18592" y="5501"/>
                    <a:pt x="17866" y="5501"/>
                  </a:cubicBezTo>
                  <a:cubicBezTo>
                    <a:pt x="17695" y="5501"/>
                    <a:pt x="17529" y="5493"/>
                    <a:pt x="17373" y="5479"/>
                  </a:cubicBezTo>
                  <a:lnTo>
                    <a:pt x="17373" y="5250"/>
                  </a:lnTo>
                  <a:cubicBezTo>
                    <a:pt x="17373" y="5250"/>
                    <a:pt x="17161" y="5320"/>
                    <a:pt x="16861" y="5409"/>
                  </a:cubicBezTo>
                  <a:cubicBezTo>
                    <a:pt x="16578" y="5320"/>
                    <a:pt x="16348" y="5250"/>
                    <a:pt x="16348" y="5250"/>
                  </a:cubicBezTo>
                  <a:lnTo>
                    <a:pt x="16348" y="5479"/>
                  </a:lnTo>
                  <a:cubicBezTo>
                    <a:pt x="16193" y="5493"/>
                    <a:pt x="16028" y="5501"/>
                    <a:pt x="15858" y="5501"/>
                  </a:cubicBezTo>
                  <a:cubicBezTo>
                    <a:pt x="15135" y="5501"/>
                    <a:pt x="14325" y="5351"/>
                    <a:pt x="13839" y="4808"/>
                  </a:cubicBezTo>
                  <a:cubicBezTo>
                    <a:pt x="12743" y="3553"/>
                    <a:pt x="11859" y="3111"/>
                    <a:pt x="11418" y="2970"/>
                  </a:cubicBezTo>
                  <a:cubicBezTo>
                    <a:pt x="10927" y="2834"/>
                    <a:pt x="10502" y="0"/>
                    <a:pt x="7761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Google Shape;210;p23">
              <a:extLst>
                <a:ext uri="{FF2B5EF4-FFF2-40B4-BE49-F238E27FC236}">
                  <a16:creationId xmlns:a16="http://schemas.microsoft.com/office/drawing/2014/main" id="{B93C491C-DDA0-4917-8AB2-9C49547C4108}"/>
                </a:ext>
              </a:extLst>
            </p:cNvPr>
            <p:cNvSpPr/>
            <p:nvPr/>
          </p:nvSpPr>
          <p:spPr>
            <a:xfrm>
              <a:off x="-3485220" y="2312428"/>
              <a:ext cx="211366" cy="133062"/>
            </a:xfrm>
            <a:custGeom>
              <a:avLst/>
              <a:gdLst/>
              <a:ahLst/>
              <a:cxnLst/>
              <a:rect l="l" t="t" r="r" b="b"/>
              <a:pathLst>
                <a:path w="4578" h="2882" extrusionOk="0">
                  <a:moveTo>
                    <a:pt x="230" y="372"/>
                  </a:moveTo>
                  <a:lnTo>
                    <a:pt x="301" y="372"/>
                  </a:lnTo>
                  <a:cubicBezTo>
                    <a:pt x="742" y="513"/>
                    <a:pt x="1626" y="955"/>
                    <a:pt x="2722" y="2210"/>
                  </a:cubicBezTo>
                  <a:cubicBezTo>
                    <a:pt x="3164" y="2722"/>
                    <a:pt x="3906" y="2881"/>
                    <a:pt x="4578" y="2881"/>
                  </a:cubicBezTo>
                  <a:lnTo>
                    <a:pt x="4578" y="2881"/>
                  </a:lnTo>
                  <a:cubicBezTo>
                    <a:pt x="3906" y="2881"/>
                    <a:pt x="3164" y="2722"/>
                    <a:pt x="2722" y="2210"/>
                  </a:cubicBezTo>
                  <a:cubicBezTo>
                    <a:pt x="1626" y="955"/>
                    <a:pt x="742" y="513"/>
                    <a:pt x="301" y="372"/>
                  </a:cubicBezTo>
                  <a:lnTo>
                    <a:pt x="230" y="37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71" y="160"/>
                    <a:pt x="159" y="301"/>
                    <a:pt x="230" y="372"/>
                  </a:cubicBezTo>
                  <a:cubicBezTo>
                    <a:pt x="159" y="301"/>
                    <a:pt x="71" y="160"/>
                    <a:pt x="0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Google Shape;211;p23">
              <a:extLst>
                <a:ext uri="{FF2B5EF4-FFF2-40B4-BE49-F238E27FC236}">
                  <a16:creationId xmlns:a16="http://schemas.microsoft.com/office/drawing/2014/main" id="{B8A1DFC9-884C-4E9D-AE87-3987A183FE31}"/>
                </a:ext>
              </a:extLst>
            </p:cNvPr>
            <p:cNvSpPr/>
            <p:nvPr/>
          </p:nvSpPr>
          <p:spPr>
            <a:xfrm>
              <a:off x="-3549674" y="2642083"/>
              <a:ext cx="652798" cy="129784"/>
            </a:xfrm>
            <a:custGeom>
              <a:avLst/>
              <a:gdLst/>
              <a:ahLst/>
              <a:cxnLst/>
              <a:rect l="l" t="t" r="r" b="b"/>
              <a:pathLst>
                <a:path w="14139" h="2811" extrusionOk="0">
                  <a:moveTo>
                    <a:pt x="14138" y="2581"/>
                  </a:moveTo>
                  <a:cubicBezTo>
                    <a:pt x="14138" y="2651"/>
                    <a:pt x="14068" y="2740"/>
                    <a:pt x="14068" y="2811"/>
                  </a:cubicBezTo>
                  <a:lnTo>
                    <a:pt x="14068" y="2811"/>
                  </a:lnTo>
                  <a:cubicBezTo>
                    <a:pt x="14068" y="2740"/>
                    <a:pt x="14138" y="2651"/>
                    <a:pt x="14138" y="2581"/>
                  </a:cubicBezTo>
                  <a:close/>
                  <a:moveTo>
                    <a:pt x="371" y="89"/>
                  </a:moveTo>
                  <a:cubicBezTo>
                    <a:pt x="141" y="372"/>
                    <a:pt x="0" y="672"/>
                    <a:pt x="0" y="973"/>
                  </a:cubicBezTo>
                  <a:lnTo>
                    <a:pt x="0" y="973"/>
                  </a:lnTo>
                  <a:cubicBezTo>
                    <a:pt x="0" y="672"/>
                    <a:pt x="141" y="372"/>
                    <a:pt x="371" y="89"/>
                  </a:cubicBezTo>
                  <a:close/>
                  <a:moveTo>
                    <a:pt x="371" y="0"/>
                  </a:moveTo>
                  <a:lnTo>
                    <a:pt x="371" y="89"/>
                  </a:lnTo>
                  <a:lnTo>
                    <a:pt x="371" y="0"/>
                  </a:lnTo>
                  <a:close/>
                  <a:moveTo>
                    <a:pt x="371" y="0"/>
                  </a:moveTo>
                  <a:lnTo>
                    <a:pt x="371" y="0"/>
                  </a:lnTo>
                  <a:lnTo>
                    <a:pt x="371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lnTo>
                    <a:pt x="13838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Google Shape;212;p23">
              <a:extLst>
                <a:ext uri="{FF2B5EF4-FFF2-40B4-BE49-F238E27FC236}">
                  <a16:creationId xmlns:a16="http://schemas.microsoft.com/office/drawing/2014/main" id="{6C889A84-70E9-442F-9653-40C364E18222}"/>
                </a:ext>
              </a:extLst>
            </p:cNvPr>
            <p:cNvSpPr/>
            <p:nvPr/>
          </p:nvSpPr>
          <p:spPr>
            <a:xfrm>
              <a:off x="-3634535" y="2312428"/>
              <a:ext cx="842926" cy="459438"/>
            </a:xfrm>
            <a:custGeom>
              <a:avLst/>
              <a:gdLst/>
              <a:ahLst/>
              <a:cxnLst/>
              <a:rect l="l" t="t" r="r" b="b"/>
              <a:pathLst>
                <a:path w="18257" h="9951" extrusionOk="0">
                  <a:moveTo>
                    <a:pt x="3234" y="1"/>
                  </a:moveTo>
                  <a:cubicBezTo>
                    <a:pt x="0" y="2439"/>
                    <a:pt x="1096" y="7812"/>
                    <a:pt x="1096" y="7812"/>
                  </a:cubicBezTo>
                  <a:cubicBezTo>
                    <a:pt x="1096" y="7812"/>
                    <a:pt x="1325" y="7883"/>
                    <a:pt x="1838" y="8113"/>
                  </a:cubicBezTo>
                  <a:cubicBezTo>
                    <a:pt x="1838" y="7812"/>
                    <a:pt x="1979" y="7512"/>
                    <a:pt x="2209" y="7229"/>
                  </a:cubicBezTo>
                  <a:lnTo>
                    <a:pt x="2209" y="7140"/>
                  </a:lnTo>
                  <a:lnTo>
                    <a:pt x="2280" y="7140"/>
                  </a:lnTo>
                  <a:cubicBezTo>
                    <a:pt x="3305" y="5744"/>
                    <a:pt x="3835" y="4649"/>
                    <a:pt x="6115" y="4490"/>
                  </a:cubicBezTo>
                  <a:cubicBezTo>
                    <a:pt x="7440" y="4419"/>
                    <a:pt x="8395" y="4348"/>
                    <a:pt x="8978" y="4348"/>
                  </a:cubicBezTo>
                  <a:cubicBezTo>
                    <a:pt x="9579" y="4348"/>
                    <a:pt x="10533" y="4419"/>
                    <a:pt x="11859" y="4490"/>
                  </a:cubicBezTo>
                  <a:cubicBezTo>
                    <a:pt x="14138" y="4649"/>
                    <a:pt x="14651" y="5744"/>
                    <a:pt x="15676" y="7140"/>
                  </a:cubicBezTo>
                  <a:cubicBezTo>
                    <a:pt x="16418" y="8113"/>
                    <a:pt x="16277" y="8996"/>
                    <a:pt x="15976" y="9721"/>
                  </a:cubicBezTo>
                  <a:cubicBezTo>
                    <a:pt x="15976" y="9791"/>
                    <a:pt x="15906" y="9880"/>
                    <a:pt x="15906" y="9951"/>
                  </a:cubicBezTo>
                  <a:cubicBezTo>
                    <a:pt x="17231" y="8996"/>
                    <a:pt x="18256" y="7512"/>
                    <a:pt x="17974" y="5532"/>
                  </a:cubicBezTo>
                  <a:cubicBezTo>
                    <a:pt x="17231" y="884"/>
                    <a:pt x="14510" y="372"/>
                    <a:pt x="14510" y="372"/>
                  </a:cubicBezTo>
                  <a:cubicBezTo>
                    <a:pt x="13997" y="513"/>
                    <a:pt x="13113" y="955"/>
                    <a:pt x="12000" y="2210"/>
                  </a:cubicBezTo>
                  <a:cubicBezTo>
                    <a:pt x="11558" y="2652"/>
                    <a:pt x="10904" y="2881"/>
                    <a:pt x="10303" y="2881"/>
                  </a:cubicBezTo>
                  <a:lnTo>
                    <a:pt x="9490" y="2881"/>
                  </a:lnTo>
                  <a:lnTo>
                    <a:pt x="9490" y="2652"/>
                  </a:lnTo>
                  <a:cubicBezTo>
                    <a:pt x="9490" y="2652"/>
                    <a:pt x="9278" y="2722"/>
                    <a:pt x="8978" y="2811"/>
                  </a:cubicBezTo>
                  <a:cubicBezTo>
                    <a:pt x="8695" y="2722"/>
                    <a:pt x="8465" y="2652"/>
                    <a:pt x="8465" y="2652"/>
                  </a:cubicBezTo>
                  <a:lnTo>
                    <a:pt x="8465" y="2881"/>
                  </a:lnTo>
                  <a:lnTo>
                    <a:pt x="7812" y="2881"/>
                  </a:lnTo>
                  <a:cubicBezTo>
                    <a:pt x="7140" y="2881"/>
                    <a:pt x="6398" y="2722"/>
                    <a:pt x="5956" y="2210"/>
                  </a:cubicBezTo>
                  <a:cubicBezTo>
                    <a:pt x="4860" y="955"/>
                    <a:pt x="3976" y="513"/>
                    <a:pt x="3535" y="372"/>
                  </a:cubicBezTo>
                  <a:lnTo>
                    <a:pt x="3464" y="372"/>
                  </a:lnTo>
                  <a:cubicBezTo>
                    <a:pt x="3393" y="301"/>
                    <a:pt x="3305" y="160"/>
                    <a:pt x="323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Google Shape;213;p23">
              <a:extLst>
                <a:ext uri="{FF2B5EF4-FFF2-40B4-BE49-F238E27FC236}">
                  <a16:creationId xmlns:a16="http://schemas.microsoft.com/office/drawing/2014/main" id="{A25285DC-3005-4ADC-A9D7-DCBE7E5B3A84}"/>
                </a:ext>
              </a:extLst>
            </p:cNvPr>
            <p:cNvSpPr/>
            <p:nvPr/>
          </p:nvSpPr>
          <p:spPr>
            <a:xfrm>
              <a:off x="-2879789" y="7579196"/>
              <a:ext cx="95526" cy="210304"/>
            </a:xfrm>
            <a:custGeom>
              <a:avLst/>
              <a:gdLst/>
              <a:ahLst/>
              <a:cxnLst/>
              <a:rect l="l" t="t" r="r" b="b"/>
              <a:pathLst>
                <a:path w="2069" h="4555" extrusionOk="0">
                  <a:moveTo>
                    <a:pt x="806" y="0"/>
                  </a:moveTo>
                  <a:cubicBezTo>
                    <a:pt x="631" y="0"/>
                    <a:pt x="453" y="39"/>
                    <a:pt x="301" y="149"/>
                  </a:cubicBezTo>
                  <a:cubicBezTo>
                    <a:pt x="301" y="149"/>
                    <a:pt x="1" y="3613"/>
                    <a:pt x="442" y="4196"/>
                  </a:cubicBezTo>
                  <a:cubicBezTo>
                    <a:pt x="655" y="4443"/>
                    <a:pt x="938" y="4554"/>
                    <a:pt x="1197" y="4554"/>
                  </a:cubicBezTo>
                  <a:cubicBezTo>
                    <a:pt x="1476" y="4554"/>
                    <a:pt x="1729" y="4425"/>
                    <a:pt x="1839" y="4196"/>
                  </a:cubicBezTo>
                  <a:cubicBezTo>
                    <a:pt x="2068" y="3683"/>
                    <a:pt x="1627" y="220"/>
                    <a:pt x="1627" y="220"/>
                  </a:cubicBezTo>
                  <a:cubicBezTo>
                    <a:pt x="1627" y="220"/>
                    <a:pt x="1223" y="0"/>
                    <a:pt x="806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Google Shape;214;p23">
              <a:extLst>
                <a:ext uri="{FF2B5EF4-FFF2-40B4-BE49-F238E27FC236}">
                  <a16:creationId xmlns:a16="http://schemas.microsoft.com/office/drawing/2014/main" id="{980C6F67-5A65-4E75-A6FA-CA19B4BF05F1}"/>
                </a:ext>
              </a:extLst>
            </p:cNvPr>
            <p:cNvSpPr/>
            <p:nvPr/>
          </p:nvSpPr>
          <p:spPr>
            <a:xfrm>
              <a:off x="-3658220" y="7579196"/>
              <a:ext cx="94695" cy="210304"/>
            </a:xfrm>
            <a:custGeom>
              <a:avLst/>
              <a:gdLst/>
              <a:ahLst/>
              <a:cxnLst/>
              <a:rect l="l" t="t" r="r" b="b"/>
              <a:pathLst>
                <a:path w="2051" h="4555" extrusionOk="0">
                  <a:moveTo>
                    <a:pt x="1263" y="0"/>
                  </a:moveTo>
                  <a:cubicBezTo>
                    <a:pt x="846" y="0"/>
                    <a:pt x="442" y="220"/>
                    <a:pt x="442" y="220"/>
                  </a:cubicBezTo>
                  <a:cubicBezTo>
                    <a:pt x="442" y="220"/>
                    <a:pt x="1" y="3683"/>
                    <a:pt x="213" y="4196"/>
                  </a:cubicBezTo>
                  <a:cubicBezTo>
                    <a:pt x="332" y="4425"/>
                    <a:pt x="584" y="4554"/>
                    <a:pt x="861" y="4554"/>
                  </a:cubicBezTo>
                  <a:cubicBezTo>
                    <a:pt x="1118" y="4554"/>
                    <a:pt x="1396" y="4443"/>
                    <a:pt x="1609" y="4196"/>
                  </a:cubicBezTo>
                  <a:cubicBezTo>
                    <a:pt x="2051" y="3613"/>
                    <a:pt x="1768" y="149"/>
                    <a:pt x="1768" y="149"/>
                  </a:cubicBezTo>
                  <a:cubicBezTo>
                    <a:pt x="1616" y="39"/>
                    <a:pt x="1438" y="0"/>
                    <a:pt x="1263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Google Shape;215;p23">
              <a:extLst>
                <a:ext uri="{FF2B5EF4-FFF2-40B4-BE49-F238E27FC236}">
                  <a16:creationId xmlns:a16="http://schemas.microsoft.com/office/drawing/2014/main" id="{5A5FE5C1-72EC-4760-B172-4CB7CE1D9ACA}"/>
                </a:ext>
              </a:extLst>
            </p:cNvPr>
            <p:cNvSpPr/>
            <p:nvPr/>
          </p:nvSpPr>
          <p:spPr>
            <a:xfrm>
              <a:off x="-2747604" y="7697853"/>
              <a:ext cx="40860" cy="105406"/>
            </a:xfrm>
            <a:custGeom>
              <a:avLst/>
              <a:gdLst/>
              <a:ahLst/>
              <a:cxnLst/>
              <a:rect l="l" t="t" r="r" b="b"/>
              <a:pathLst>
                <a:path w="885" h="2283" extrusionOk="0">
                  <a:moveTo>
                    <a:pt x="884" y="0"/>
                  </a:moveTo>
                  <a:lnTo>
                    <a:pt x="160" y="71"/>
                  </a:lnTo>
                  <a:cubicBezTo>
                    <a:pt x="160" y="71"/>
                    <a:pt x="1" y="2209"/>
                    <a:pt x="442" y="2280"/>
                  </a:cubicBezTo>
                  <a:cubicBezTo>
                    <a:pt x="449" y="2282"/>
                    <a:pt x="456" y="2282"/>
                    <a:pt x="463" y="2282"/>
                  </a:cubicBezTo>
                  <a:cubicBezTo>
                    <a:pt x="816" y="2282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Google Shape;216;p23">
              <a:extLst>
                <a:ext uri="{FF2B5EF4-FFF2-40B4-BE49-F238E27FC236}">
                  <a16:creationId xmlns:a16="http://schemas.microsoft.com/office/drawing/2014/main" id="{BC6AA986-3A4B-4406-9FD1-BD4796969C59}"/>
                </a:ext>
              </a:extLst>
            </p:cNvPr>
            <p:cNvSpPr/>
            <p:nvPr/>
          </p:nvSpPr>
          <p:spPr>
            <a:xfrm>
              <a:off x="-2634995" y="7684787"/>
              <a:ext cx="34304" cy="105314"/>
            </a:xfrm>
            <a:custGeom>
              <a:avLst/>
              <a:gdLst/>
              <a:ahLst/>
              <a:cxnLst/>
              <a:rect l="l" t="t" r="r" b="b"/>
              <a:pathLst>
                <a:path w="743" h="2281" extrusionOk="0">
                  <a:moveTo>
                    <a:pt x="584" y="0"/>
                  </a:moveTo>
                  <a:lnTo>
                    <a:pt x="1" y="142"/>
                  </a:lnTo>
                  <a:cubicBezTo>
                    <a:pt x="1" y="142"/>
                    <a:pt x="1" y="2209"/>
                    <a:pt x="372" y="2280"/>
                  </a:cubicBezTo>
                  <a:cubicBezTo>
                    <a:pt x="743" y="2280"/>
                    <a:pt x="584" y="0"/>
                    <a:pt x="5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Google Shape;217;p23">
              <a:extLst>
                <a:ext uri="{FF2B5EF4-FFF2-40B4-BE49-F238E27FC236}">
                  <a16:creationId xmlns:a16="http://schemas.microsoft.com/office/drawing/2014/main" id="{343E736D-019A-4119-90AA-5B6FF49FCD26}"/>
                </a:ext>
              </a:extLst>
            </p:cNvPr>
            <p:cNvSpPr/>
            <p:nvPr/>
          </p:nvSpPr>
          <p:spPr>
            <a:xfrm>
              <a:off x="-2563985" y="7626844"/>
              <a:ext cx="31026" cy="84907"/>
            </a:xfrm>
            <a:custGeom>
              <a:avLst/>
              <a:gdLst/>
              <a:ahLst/>
              <a:cxnLst/>
              <a:rect l="l" t="t" r="r" b="b"/>
              <a:pathLst>
                <a:path w="672" h="1839" extrusionOk="0">
                  <a:moveTo>
                    <a:pt x="442" y="0"/>
                  </a:moveTo>
                  <a:lnTo>
                    <a:pt x="0" y="142"/>
                  </a:lnTo>
                  <a:cubicBezTo>
                    <a:pt x="0" y="142"/>
                    <a:pt x="88" y="1768"/>
                    <a:pt x="371" y="1838"/>
                  </a:cubicBezTo>
                  <a:cubicBezTo>
                    <a:pt x="672" y="1838"/>
                    <a:pt x="442" y="1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Google Shape;218;p23">
              <a:extLst>
                <a:ext uri="{FF2B5EF4-FFF2-40B4-BE49-F238E27FC236}">
                  <a16:creationId xmlns:a16="http://schemas.microsoft.com/office/drawing/2014/main" id="{7CAF305D-86C5-4CFC-BA98-197427A18252}"/>
                </a:ext>
              </a:extLst>
            </p:cNvPr>
            <p:cNvSpPr/>
            <p:nvPr/>
          </p:nvSpPr>
          <p:spPr>
            <a:xfrm>
              <a:off x="-3019316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13185" y="0"/>
                  </a:moveTo>
                  <a:cubicBezTo>
                    <a:pt x="13184" y="0"/>
                    <a:pt x="6928" y="3906"/>
                    <a:pt x="7582" y="5514"/>
                  </a:cubicBezTo>
                  <a:cubicBezTo>
                    <a:pt x="8325" y="7140"/>
                    <a:pt x="9208" y="6469"/>
                    <a:pt x="8978" y="8324"/>
                  </a:cubicBezTo>
                  <a:cubicBezTo>
                    <a:pt x="8766" y="10162"/>
                    <a:pt x="7140" y="33508"/>
                    <a:pt x="4118" y="36955"/>
                  </a:cubicBezTo>
                  <a:cubicBezTo>
                    <a:pt x="1185" y="40419"/>
                    <a:pt x="1" y="42928"/>
                    <a:pt x="1626" y="44112"/>
                  </a:cubicBezTo>
                  <a:cubicBezTo>
                    <a:pt x="2123" y="44289"/>
                    <a:pt x="2604" y="44353"/>
                    <a:pt x="3041" y="44353"/>
                  </a:cubicBezTo>
                  <a:cubicBezTo>
                    <a:pt x="4224" y="44353"/>
                    <a:pt x="5090" y="43883"/>
                    <a:pt x="5090" y="43883"/>
                  </a:cubicBezTo>
                  <a:cubicBezTo>
                    <a:pt x="5090" y="43883"/>
                    <a:pt x="6248" y="45041"/>
                    <a:pt x="7336" y="45041"/>
                  </a:cubicBezTo>
                  <a:cubicBezTo>
                    <a:pt x="7774" y="45041"/>
                    <a:pt x="8201" y="44852"/>
                    <a:pt x="8537" y="44324"/>
                  </a:cubicBezTo>
                  <a:cubicBezTo>
                    <a:pt x="9721" y="42486"/>
                    <a:pt x="10163" y="41532"/>
                    <a:pt x="9208" y="40207"/>
                  </a:cubicBezTo>
                  <a:cubicBezTo>
                    <a:pt x="8325" y="38810"/>
                    <a:pt x="8537" y="36743"/>
                    <a:pt x="8766" y="35559"/>
                  </a:cubicBezTo>
                  <a:cubicBezTo>
                    <a:pt x="8978" y="34392"/>
                    <a:pt x="11788" y="5956"/>
                    <a:pt x="12442" y="4631"/>
                  </a:cubicBezTo>
                  <a:cubicBezTo>
                    <a:pt x="13185" y="3234"/>
                    <a:pt x="15252" y="654"/>
                    <a:pt x="13185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Google Shape;219;p23">
              <a:extLst>
                <a:ext uri="{FF2B5EF4-FFF2-40B4-BE49-F238E27FC236}">
                  <a16:creationId xmlns:a16="http://schemas.microsoft.com/office/drawing/2014/main" id="{74F2CBCB-C91E-49AA-BF98-0125962CF832}"/>
                </a:ext>
              </a:extLst>
            </p:cNvPr>
            <p:cNvSpPr/>
            <p:nvPr/>
          </p:nvSpPr>
          <p:spPr>
            <a:xfrm>
              <a:off x="-2986350" y="5113202"/>
              <a:ext cx="381595" cy="1993713"/>
            </a:xfrm>
            <a:custGeom>
              <a:avLst/>
              <a:gdLst/>
              <a:ahLst/>
              <a:cxnLst/>
              <a:rect l="l" t="t" r="r" b="b"/>
              <a:pathLst>
                <a:path w="8265" h="43182" extrusionOk="0">
                  <a:moveTo>
                    <a:pt x="2840" y="1"/>
                  </a:moveTo>
                  <a:cubicBezTo>
                    <a:pt x="1768" y="1"/>
                    <a:pt x="1" y="148"/>
                    <a:pt x="99" y="1124"/>
                  </a:cubicBezTo>
                  <a:cubicBezTo>
                    <a:pt x="241" y="2520"/>
                    <a:pt x="612" y="2820"/>
                    <a:pt x="2167" y="4658"/>
                  </a:cubicBezTo>
                  <a:cubicBezTo>
                    <a:pt x="3634" y="6496"/>
                    <a:pt x="4588" y="34844"/>
                    <a:pt x="3493" y="36399"/>
                  </a:cubicBezTo>
                  <a:cubicBezTo>
                    <a:pt x="2450" y="37937"/>
                    <a:pt x="912" y="39934"/>
                    <a:pt x="1354" y="41189"/>
                  </a:cubicBezTo>
                  <a:cubicBezTo>
                    <a:pt x="1715" y="42214"/>
                    <a:pt x="2029" y="43181"/>
                    <a:pt x="2451" y="43181"/>
                  </a:cubicBezTo>
                  <a:cubicBezTo>
                    <a:pt x="2545" y="43181"/>
                    <a:pt x="2644" y="43133"/>
                    <a:pt x="2750" y="43027"/>
                  </a:cubicBezTo>
                  <a:cubicBezTo>
                    <a:pt x="3334" y="42443"/>
                    <a:pt x="4005" y="42072"/>
                    <a:pt x="5030" y="42072"/>
                  </a:cubicBezTo>
                  <a:cubicBezTo>
                    <a:pt x="6144" y="42072"/>
                    <a:pt x="7982" y="40747"/>
                    <a:pt x="6868" y="38538"/>
                  </a:cubicBezTo>
                  <a:cubicBezTo>
                    <a:pt x="5843" y="37142"/>
                    <a:pt x="5030" y="34402"/>
                    <a:pt x="5172" y="32423"/>
                  </a:cubicBezTo>
                  <a:cubicBezTo>
                    <a:pt x="5331" y="30355"/>
                    <a:pt x="5172" y="5772"/>
                    <a:pt x="5985" y="4800"/>
                  </a:cubicBezTo>
                  <a:cubicBezTo>
                    <a:pt x="6727" y="3916"/>
                    <a:pt x="8264" y="2520"/>
                    <a:pt x="8264" y="1707"/>
                  </a:cubicBezTo>
                  <a:lnTo>
                    <a:pt x="8264" y="240"/>
                  </a:lnTo>
                  <a:lnTo>
                    <a:pt x="3634" y="28"/>
                  </a:lnTo>
                  <a:cubicBezTo>
                    <a:pt x="3634" y="28"/>
                    <a:pt x="3301" y="1"/>
                    <a:pt x="2840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Google Shape;220;p23">
              <a:extLst>
                <a:ext uri="{FF2B5EF4-FFF2-40B4-BE49-F238E27FC236}">
                  <a16:creationId xmlns:a16="http://schemas.microsoft.com/office/drawing/2014/main" id="{3DC2ACBD-5B7B-43B4-B890-AA25BFF28563}"/>
                </a:ext>
              </a:extLst>
            </p:cNvPr>
            <p:cNvSpPr/>
            <p:nvPr/>
          </p:nvSpPr>
          <p:spPr>
            <a:xfrm>
              <a:off x="-2740263" y="5249912"/>
              <a:ext cx="200793" cy="1801415"/>
            </a:xfrm>
            <a:custGeom>
              <a:avLst/>
              <a:gdLst/>
              <a:ahLst/>
              <a:cxnLst/>
              <a:rect l="l" t="t" r="r" b="b"/>
              <a:pathLst>
                <a:path w="4349" h="39017" extrusionOk="0">
                  <a:moveTo>
                    <a:pt x="3235" y="1"/>
                  </a:moveTo>
                  <a:cubicBezTo>
                    <a:pt x="3235" y="1"/>
                    <a:pt x="1255" y="672"/>
                    <a:pt x="1255" y="2139"/>
                  </a:cubicBezTo>
                  <a:cubicBezTo>
                    <a:pt x="1255" y="3694"/>
                    <a:pt x="1538" y="31158"/>
                    <a:pt x="1255" y="32696"/>
                  </a:cubicBezTo>
                  <a:cubicBezTo>
                    <a:pt x="955" y="34181"/>
                    <a:pt x="1096" y="35276"/>
                    <a:pt x="814" y="35718"/>
                  </a:cubicBezTo>
                  <a:cubicBezTo>
                    <a:pt x="513" y="36231"/>
                    <a:pt x="1" y="38669"/>
                    <a:pt x="1538" y="38952"/>
                  </a:cubicBezTo>
                  <a:cubicBezTo>
                    <a:pt x="1759" y="38995"/>
                    <a:pt x="1949" y="39017"/>
                    <a:pt x="2111" y="39017"/>
                  </a:cubicBezTo>
                  <a:cubicBezTo>
                    <a:pt x="3085" y="39017"/>
                    <a:pt x="3031" y="38229"/>
                    <a:pt x="2652" y="36531"/>
                  </a:cubicBezTo>
                  <a:cubicBezTo>
                    <a:pt x="2210" y="34534"/>
                    <a:pt x="2210" y="24973"/>
                    <a:pt x="2210" y="24973"/>
                  </a:cubicBezTo>
                  <a:lnTo>
                    <a:pt x="2351" y="3394"/>
                  </a:lnTo>
                  <a:cubicBezTo>
                    <a:pt x="2351" y="3394"/>
                    <a:pt x="4348" y="1256"/>
                    <a:pt x="323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Google Shape;221;p23">
              <a:extLst>
                <a:ext uri="{FF2B5EF4-FFF2-40B4-BE49-F238E27FC236}">
                  <a16:creationId xmlns:a16="http://schemas.microsoft.com/office/drawing/2014/main" id="{5F51CFF0-3E25-44DF-90E3-1B40D61226C9}"/>
                </a:ext>
              </a:extLst>
            </p:cNvPr>
            <p:cNvSpPr/>
            <p:nvPr/>
          </p:nvSpPr>
          <p:spPr>
            <a:xfrm>
              <a:off x="-2873279" y="7022938"/>
              <a:ext cx="326468" cy="383857"/>
            </a:xfrm>
            <a:custGeom>
              <a:avLst/>
              <a:gdLst/>
              <a:ahLst/>
              <a:cxnLst/>
              <a:rect l="l" t="t" r="r" b="b"/>
              <a:pathLst>
                <a:path w="7071" h="8314" extrusionOk="0">
                  <a:moveTo>
                    <a:pt x="2984" y="0"/>
                  </a:moveTo>
                  <a:cubicBezTo>
                    <a:pt x="2505" y="0"/>
                    <a:pt x="1998" y="67"/>
                    <a:pt x="1556" y="267"/>
                  </a:cubicBezTo>
                  <a:cubicBezTo>
                    <a:pt x="1556" y="267"/>
                    <a:pt x="602" y="851"/>
                    <a:pt x="443" y="1664"/>
                  </a:cubicBezTo>
                  <a:cubicBezTo>
                    <a:pt x="301" y="2406"/>
                    <a:pt x="1" y="7036"/>
                    <a:pt x="301" y="7849"/>
                  </a:cubicBezTo>
                  <a:cubicBezTo>
                    <a:pt x="441" y="8193"/>
                    <a:pt x="576" y="8313"/>
                    <a:pt x="820" y="8313"/>
                  </a:cubicBezTo>
                  <a:cubicBezTo>
                    <a:pt x="1103" y="8313"/>
                    <a:pt x="1531" y="8152"/>
                    <a:pt x="2281" y="7991"/>
                  </a:cubicBezTo>
                  <a:cubicBezTo>
                    <a:pt x="3695" y="7708"/>
                    <a:pt x="6487" y="7991"/>
                    <a:pt x="6787" y="7036"/>
                  </a:cubicBezTo>
                  <a:cubicBezTo>
                    <a:pt x="7070" y="6153"/>
                    <a:pt x="4790" y="267"/>
                    <a:pt x="4790" y="267"/>
                  </a:cubicBezTo>
                  <a:cubicBezTo>
                    <a:pt x="4790" y="267"/>
                    <a:pt x="3942" y="0"/>
                    <a:pt x="29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Google Shape;222;p23">
              <a:extLst>
                <a:ext uri="{FF2B5EF4-FFF2-40B4-BE49-F238E27FC236}">
                  <a16:creationId xmlns:a16="http://schemas.microsoft.com/office/drawing/2014/main" id="{F78EF722-5319-4B84-8AA2-5120BF931AB9}"/>
                </a:ext>
              </a:extLst>
            </p:cNvPr>
            <p:cNvSpPr/>
            <p:nvPr/>
          </p:nvSpPr>
          <p:spPr>
            <a:xfrm>
              <a:off x="-2886299" y="7310255"/>
              <a:ext cx="102036" cy="280206"/>
            </a:xfrm>
            <a:custGeom>
              <a:avLst/>
              <a:gdLst/>
              <a:ahLst/>
              <a:cxnLst/>
              <a:rect l="l" t="t" r="r" b="b"/>
              <a:pathLst>
                <a:path w="2210" h="6069" extrusionOk="0">
                  <a:moveTo>
                    <a:pt x="1378" y="1"/>
                  </a:moveTo>
                  <a:cubicBezTo>
                    <a:pt x="1259" y="1"/>
                    <a:pt x="1138" y="47"/>
                    <a:pt x="1025" y="159"/>
                  </a:cubicBezTo>
                  <a:cubicBezTo>
                    <a:pt x="1025" y="159"/>
                    <a:pt x="0" y="5744"/>
                    <a:pt x="442" y="5974"/>
                  </a:cubicBezTo>
                  <a:cubicBezTo>
                    <a:pt x="613" y="6045"/>
                    <a:pt x="866" y="6068"/>
                    <a:pt x="1128" y="6068"/>
                  </a:cubicBezTo>
                  <a:cubicBezTo>
                    <a:pt x="1652" y="6068"/>
                    <a:pt x="2209" y="5974"/>
                    <a:pt x="2209" y="5974"/>
                  </a:cubicBezTo>
                  <a:cubicBezTo>
                    <a:pt x="2209" y="5974"/>
                    <a:pt x="2050" y="955"/>
                    <a:pt x="2050" y="672"/>
                  </a:cubicBezTo>
                  <a:cubicBezTo>
                    <a:pt x="2050" y="395"/>
                    <a:pt x="1726" y="1"/>
                    <a:pt x="1378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Google Shape;223;p23">
              <a:extLst>
                <a:ext uri="{FF2B5EF4-FFF2-40B4-BE49-F238E27FC236}">
                  <a16:creationId xmlns:a16="http://schemas.microsoft.com/office/drawing/2014/main" id="{8016D052-ADBC-4AFA-BD63-D812F6C38C9E}"/>
                </a:ext>
              </a:extLst>
            </p:cNvPr>
            <p:cNvSpPr/>
            <p:nvPr/>
          </p:nvSpPr>
          <p:spPr>
            <a:xfrm>
              <a:off x="-2774521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881" y="0"/>
                  </a:moveTo>
                  <a:cubicBezTo>
                    <a:pt x="760" y="0"/>
                    <a:pt x="613" y="57"/>
                    <a:pt x="442" y="228"/>
                  </a:cubicBezTo>
                  <a:cubicBezTo>
                    <a:pt x="442" y="228"/>
                    <a:pt x="0" y="5371"/>
                    <a:pt x="442" y="5371"/>
                  </a:cubicBezTo>
                  <a:cubicBezTo>
                    <a:pt x="955" y="5371"/>
                    <a:pt x="1626" y="4929"/>
                    <a:pt x="1626" y="4929"/>
                  </a:cubicBezTo>
                  <a:lnTo>
                    <a:pt x="1255" y="228"/>
                  </a:lnTo>
                  <a:cubicBezTo>
                    <a:pt x="1255" y="228"/>
                    <a:pt x="1122" y="0"/>
                    <a:pt x="88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Google Shape;224;p23">
              <a:extLst>
                <a:ext uri="{FF2B5EF4-FFF2-40B4-BE49-F238E27FC236}">
                  <a16:creationId xmlns:a16="http://schemas.microsoft.com/office/drawing/2014/main" id="{ECF7FD1F-C729-4CF4-9728-37D47D281758}"/>
                </a:ext>
              </a:extLst>
            </p:cNvPr>
            <p:cNvSpPr/>
            <p:nvPr/>
          </p:nvSpPr>
          <p:spPr>
            <a:xfrm>
              <a:off x="-2754114" y="7555049"/>
              <a:ext cx="54711" cy="151391"/>
            </a:xfrm>
            <a:custGeom>
              <a:avLst/>
              <a:gdLst/>
              <a:ahLst/>
              <a:cxnLst/>
              <a:rect l="l" t="t" r="r" b="b"/>
              <a:pathLst>
                <a:path w="1185" h="3279" extrusionOk="0">
                  <a:moveTo>
                    <a:pt x="743" y="0"/>
                  </a:moveTo>
                  <a:lnTo>
                    <a:pt x="71" y="159"/>
                  </a:lnTo>
                  <a:lnTo>
                    <a:pt x="0" y="3164"/>
                  </a:lnTo>
                  <a:cubicBezTo>
                    <a:pt x="0" y="3164"/>
                    <a:pt x="338" y="3279"/>
                    <a:pt x="629" y="3279"/>
                  </a:cubicBezTo>
                  <a:cubicBezTo>
                    <a:pt x="809" y="3279"/>
                    <a:pt x="971" y="3235"/>
                    <a:pt x="1025" y="3093"/>
                  </a:cubicBezTo>
                  <a:cubicBezTo>
                    <a:pt x="1184" y="2651"/>
                    <a:pt x="743" y="0"/>
                    <a:pt x="743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Google Shape;225;p23">
              <a:extLst>
                <a:ext uri="{FF2B5EF4-FFF2-40B4-BE49-F238E27FC236}">
                  <a16:creationId xmlns:a16="http://schemas.microsoft.com/office/drawing/2014/main" id="{63EF65F7-403D-47C8-A078-896BD57FA197}"/>
                </a:ext>
              </a:extLst>
            </p:cNvPr>
            <p:cNvSpPr/>
            <p:nvPr/>
          </p:nvSpPr>
          <p:spPr>
            <a:xfrm>
              <a:off x="-2682319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385" y="1"/>
                  </a:moveTo>
                  <a:cubicBezTo>
                    <a:pt x="277" y="1"/>
                    <a:pt x="148" y="50"/>
                    <a:pt x="0" y="197"/>
                  </a:cubicBezTo>
                  <a:cubicBezTo>
                    <a:pt x="0" y="197"/>
                    <a:pt x="71" y="5199"/>
                    <a:pt x="513" y="5199"/>
                  </a:cubicBezTo>
                  <a:cubicBezTo>
                    <a:pt x="884" y="5128"/>
                    <a:pt x="1467" y="4616"/>
                    <a:pt x="1467" y="4616"/>
                  </a:cubicBezTo>
                  <a:lnTo>
                    <a:pt x="725" y="197"/>
                  </a:lnTo>
                  <a:cubicBezTo>
                    <a:pt x="725" y="197"/>
                    <a:pt x="599" y="1"/>
                    <a:pt x="38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Google Shape;226;p23">
              <a:extLst>
                <a:ext uri="{FF2B5EF4-FFF2-40B4-BE49-F238E27FC236}">
                  <a16:creationId xmlns:a16="http://schemas.microsoft.com/office/drawing/2014/main" id="{58BF0F80-15CA-4A17-9B12-01516BB8235D}"/>
                </a:ext>
              </a:extLst>
            </p:cNvPr>
            <p:cNvSpPr/>
            <p:nvPr/>
          </p:nvSpPr>
          <p:spPr>
            <a:xfrm>
              <a:off x="-2658680" y="7551771"/>
              <a:ext cx="53927" cy="145620"/>
            </a:xfrm>
            <a:custGeom>
              <a:avLst/>
              <a:gdLst/>
              <a:ahLst/>
              <a:cxnLst/>
              <a:rect l="l" t="t" r="r" b="b"/>
              <a:pathLst>
                <a:path w="1168" h="3154" extrusionOk="0">
                  <a:moveTo>
                    <a:pt x="584" y="1"/>
                  </a:moveTo>
                  <a:lnTo>
                    <a:pt x="1" y="230"/>
                  </a:lnTo>
                  <a:lnTo>
                    <a:pt x="213" y="3093"/>
                  </a:lnTo>
                  <a:cubicBezTo>
                    <a:pt x="213" y="3093"/>
                    <a:pt x="424" y="3153"/>
                    <a:pt x="641" y="3153"/>
                  </a:cubicBezTo>
                  <a:cubicBezTo>
                    <a:pt x="849" y="3153"/>
                    <a:pt x="1062" y="3098"/>
                    <a:pt x="1097" y="2881"/>
                  </a:cubicBezTo>
                  <a:cubicBezTo>
                    <a:pt x="1167" y="2510"/>
                    <a:pt x="584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Google Shape;227;p23">
              <a:extLst>
                <a:ext uri="{FF2B5EF4-FFF2-40B4-BE49-F238E27FC236}">
                  <a16:creationId xmlns:a16="http://schemas.microsoft.com/office/drawing/2014/main" id="{E1F550A7-5B04-4A75-96ED-EFE5644B934A}"/>
                </a:ext>
              </a:extLst>
            </p:cNvPr>
            <p:cNvSpPr/>
            <p:nvPr/>
          </p:nvSpPr>
          <p:spPr>
            <a:xfrm>
              <a:off x="-2614587" y="7346083"/>
              <a:ext cx="64499" cy="195945"/>
            </a:xfrm>
            <a:custGeom>
              <a:avLst/>
              <a:gdLst/>
              <a:ahLst/>
              <a:cxnLst/>
              <a:rect l="l" t="t" r="r" b="b"/>
              <a:pathLst>
                <a:path w="1397" h="4244" extrusionOk="0">
                  <a:moveTo>
                    <a:pt x="324" y="1"/>
                  </a:moveTo>
                  <a:cubicBezTo>
                    <a:pt x="229" y="1"/>
                    <a:pt x="116" y="43"/>
                    <a:pt x="0" y="179"/>
                  </a:cubicBezTo>
                  <a:cubicBezTo>
                    <a:pt x="0" y="179"/>
                    <a:pt x="212" y="4243"/>
                    <a:pt x="584" y="4243"/>
                  </a:cubicBezTo>
                  <a:cubicBezTo>
                    <a:pt x="884" y="4155"/>
                    <a:pt x="1397" y="3713"/>
                    <a:pt x="1397" y="3713"/>
                  </a:cubicBezTo>
                  <a:lnTo>
                    <a:pt x="584" y="108"/>
                  </a:lnTo>
                  <a:cubicBezTo>
                    <a:pt x="584" y="108"/>
                    <a:pt x="476" y="1"/>
                    <a:pt x="32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Google Shape;228;p23">
              <a:extLst>
                <a:ext uri="{FF2B5EF4-FFF2-40B4-BE49-F238E27FC236}">
                  <a16:creationId xmlns:a16="http://schemas.microsoft.com/office/drawing/2014/main" id="{2C26D4AF-1BBF-40B6-B7B7-F99DF255E803}"/>
                </a:ext>
              </a:extLst>
            </p:cNvPr>
            <p:cNvSpPr/>
            <p:nvPr/>
          </p:nvSpPr>
          <p:spPr>
            <a:xfrm>
              <a:off x="-2587670" y="7517513"/>
              <a:ext cx="48201" cy="117549"/>
            </a:xfrm>
            <a:custGeom>
              <a:avLst/>
              <a:gdLst/>
              <a:ahLst/>
              <a:cxnLst/>
              <a:rect l="l" t="t" r="r" b="b"/>
              <a:pathLst>
                <a:path w="1044" h="2546" extrusionOk="0">
                  <a:moveTo>
                    <a:pt x="442" y="0"/>
                  </a:moveTo>
                  <a:lnTo>
                    <a:pt x="1" y="159"/>
                  </a:lnTo>
                  <a:lnTo>
                    <a:pt x="301" y="2510"/>
                  </a:lnTo>
                  <a:cubicBezTo>
                    <a:pt x="301" y="2510"/>
                    <a:pt x="447" y="2545"/>
                    <a:pt x="601" y="2545"/>
                  </a:cubicBezTo>
                  <a:cubicBezTo>
                    <a:pt x="756" y="2545"/>
                    <a:pt x="920" y="2510"/>
                    <a:pt x="955" y="2368"/>
                  </a:cubicBezTo>
                  <a:cubicBezTo>
                    <a:pt x="1043" y="206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Google Shape;229;p23">
              <a:extLst>
                <a:ext uri="{FF2B5EF4-FFF2-40B4-BE49-F238E27FC236}">
                  <a16:creationId xmlns:a16="http://schemas.microsoft.com/office/drawing/2014/main" id="{9D31B55D-3D2E-4860-B86B-59CE0CFDE75B}"/>
                </a:ext>
              </a:extLst>
            </p:cNvPr>
            <p:cNvSpPr/>
            <p:nvPr/>
          </p:nvSpPr>
          <p:spPr>
            <a:xfrm>
              <a:off x="-2567263" y="7333386"/>
              <a:ext cx="68562" cy="174430"/>
            </a:xfrm>
            <a:custGeom>
              <a:avLst/>
              <a:gdLst/>
              <a:ahLst/>
              <a:cxnLst/>
              <a:rect l="l" t="t" r="r" b="b"/>
              <a:pathLst>
                <a:path w="1485" h="3778" extrusionOk="0">
                  <a:moveTo>
                    <a:pt x="359" y="0"/>
                  </a:moveTo>
                  <a:cubicBezTo>
                    <a:pt x="255" y="0"/>
                    <a:pt x="128" y="54"/>
                    <a:pt x="0" y="242"/>
                  </a:cubicBezTo>
                  <a:cubicBezTo>
                    <a:pt x="0" y="242"/>
                    <a:pt x="503" y="3777"/>
                    <a:pt x="805" y="3777"/>
                  </a:cubicBezTo>
                  <a:cubicBezTo>
                    <a:pt x="807" y="3777"/>
                    <a:pt x="810" y="3777"/>
                    <a:pt x="813" y="3776"/>
                  </a:cubicBezTo>
                  <a:cubicBezTo>
                    <a:pt x="1114" y="3706"/>
                    <a:pt x="1485" y="3334"/>
                    <a:pt x="1485" y="3334"/>
                  </a:cubicBezTo>
                  <a:lnTo>
                    <a:pt x="601" y="100"/>
                  </a:lnTo>
                  <a:cubicBezTo>
                    <a:pt x="601" y="100"/>
                    <a:pt x="501" y="0"/>
                    <a:pt x="359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Google Shape;230;p23">
              <a:extLst>
                <a:ext uri="{FF2B5EF4-FFF2-40B4-BE49-F238E27FC236}">
                  <a16:creationId xmlns:a16="http://schemas.microsoft.com/office/drawing/2014/main" id="{9CD71FEB-77C8-4D96-8176-256F8948B033}"/>
                </a:ext>
              </a:extLst>
            </p:cNvPr>
            <p:cNvSpPr/>
            <p:nvPr/>
          </p:nvSpPr>
          <p:spPr>
            <a:xfrm>
              <a:off x="-2529726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371" y="0"/>
                  </a:moveTo>
                  <a:lnTo>
                    <a:pt x="0" y="142"/>
                  </a:lnTo>
                  <a:lnTo>
                    <a:pt x="442" y="2280"/>
                  </a:lnTo>
                  <a:cubicBezTo>
                    <a:pt x="442" y="2280"/>
                    <a:pt x="507" y="2288"/>
                    <a:pt x="593" y="2288"/>
                  </a:cubicBezTo>
                  <a:cubicBezTo>
                    <a:pt x="766" y="2288"/>
                    <a:pt x="1025" y="2257"/>
                    <a:pt x="1025" y="2068"/>
                  </a:cubicBezTo>
                  <a:cubicBezTo>
                    <a:pt x="1114" y="1768"/>
                    <a:pt x="371" y="0"/>
                    <a:pt x="37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Google Shape;231;p23">
              <a:extLst>
                <a:ext uri="{FF2B5EF4-FFF2-40B4-BE49-F238E27FC236}">
                  <a16:creationId xmlns:a16="http://schemas.microsoft.com/office/drawing/2014/main" id="{1D3A3747-5A01-4891-B26A-C696D57E6B1C}"/>
                </a:ext>
              </a:extLst>
            </p:cNvPr>
            <p:cNvSpPr/>
            <p:nvPr/>
          </p:nvSpPr>
          <p:spPr>
            <a:xfrm>
              <a:off x="-4117614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2068" y="0"/>
                  </a:moveTo>
                  <a:lnTo>
                    <a:pt x="2068" y="0"/>
                  </a:lnTo>
                  <a:cubicBezTo>
                    <a:pt x="1" y="654"/>
                    <a:pt x="2068" y="3234"/>
                    <a:pt x="2722" y="4631"/>
                  </a:cubicBezTo>
                  <a:cubicBezTo>
                    <a:pt x="3464" y="5956"/>
                    <a:pt x="6186" y="34392"/>
                    <a:pt x="6416" y="35559"/>
                  </a:cubicBezTo>
                  <a:cubicBezTo>
                    <a:pt x="6699" y="36743"/>
                    <a:pt x="6928" y="38810"/>
                    <a:pt x="5974" y="40207"/>
                  </a:cubicBezTo>
                  <a:cubicBezTo>
                    <a:pt x="5090" y="41532"/>
                    <a:pt x="5532" y="42486"/>
                    <a:pt x="6699" y="44324"/>
                  </a:cubicBezTo>
                  <a:cubicBezTo>
                    <a:pt x="7019" y="44852"/>
                    <a:pt x="7441" y="45041"/>
                    <a:pt x="7880" y="45041"/>
                  </a:cubicBezTo>
                  <a:cubicBezTo>
                    <a:pt x="8969" y="45041"/>
                    <a:pt x="10163" y="43883"/>
                    <a:pt x="10163" y="43883"/>
                  </a:cubicBezTo>
                  <a:cubicBezTo>
                    <a:pt x="10163" y="43883"/>
                    <a:pt x="11029" y="44353"/>
                    <a:pt x="12212" y="44353"/>
                  </a:cubicBezTo>
                  <a:cubicBezTo>
                    <a:pt x="12649" y="44353"/>
                    <a:pt x="13130" y="44289"/>
                    <a:pt x="13626" y="44112"/>
                  </a:cubicBezTo>
                  <a:cubicBezTo>
                    <a:pt x="15252" y="42928"/>
                    <a:pt x="14068" y="40419"/>
                    <a:pt x="11046" y="36955"/>
                  </a:cubicBezTo>
                  <a:cubicBezTo>
                    <a:pt x="8024" y="33508"/>
                    <a:pt x="6416" y="10162"/>
                    <a:pt x="6186" y="8324"/>
                  </a:cubicBezTo>
                  <a:cubicBezTo>
                    <a:pt x="5974" y="6469"/>
                    <a:pt x="6928" y="7140"/>
                    <a:pt x="7582" y="5514"/>
                  </a:cubicBezTo>
                  <a:cubicBezTo>
                    <a:pt x="8325" y="3906"/>
                    <a:pt x="2069" y="0"/>
                    <a:pt x="2068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Google Shape;232;p23">
              <a:extLst>
                <a:ext uri="{FF2B5EF4-FFF2-40B4-BE49-F238E27FC236}">
                  <a16:creationId xmlns:a16="http://schemas.microsoft.com/office/drawing/2014/main" id="{3D4F6F52-782B-42D0-A52F-19E51D06FF8D}"/>
                </a:ext>
              </a:extLst>
            </p:cNvPr>
            <p:cNvSpPr/>
            <p:nvPr/>
          </p:nvSpPr>
          <p:spPr>
            <a:xfrm>
              <a:off x="-3832005" y="5113202"/>
              <a:ext cx="382380" cy="1993713"/>
            </a:xfrm>
            <a:custGeom>
              <a:avLst/>
              <a:gdLst/>
              <a:ahLst/>
              <a:cxnLst/>
              <a:rect l="l" t="t" r="r" b="b"/>
              <a:pathLst>
                <a:path w="8282" h="43182" extrusionOk="0">
                  <a:moveTo>
                    <a:pt x="5442" y="1"/>
                  </a:moveTo>
                  <a:cubicBezTo>
                    <a:pt x="4981" y="1"/>
                    <a:pt x="4648" y="28"/>
                    <a:pt x="4648" y="28"/>
                  </a:cubicBezTo>
                  <a:lnTo>
                    <a:pt x="0" y="240"/>
                  </a:lnTo>
                  <a:lnTo>
                    <a:pt x="0" y="1707"/>
                  </a:lnTo>
                  <a:cubicBezTo>
                    <a:pt x="0" y="2520"/>
                    <a:pt x="1555" y="3916"/>
                    <a:pt x="2368" y="4800"/>
                  </a:cubicBezTo>
                  <a:cubicBezTo>
                    <a:pt x="3093" y="5772"/>
                    <a:pt x="2952" y="30355"/>
                    <a:pt x="3093" y="32423"/>
                  </a:cubicBezTo>
                  <a:cubicBezTo>
                    <a:pt x="3252" y="34402"/>
                    <a:pt x="2510" y="37142"/>
                    <a:pt x="1396" y="38538"/>
                  </a:cubicBezTo>
                  <a:cubicBezTo>
                    <a:pt x="371" y="40747"/>
                    <a:pt x="2209" y="42072"/>
                    <a:pt x="3252" y="42072"/>
                  </a:cubicBezTo>
                  <a:cubicBezTo>
                    <a:pt x="4348" y="42072"/>
                    <a:pt x="4931" y="42443"/>
                    <a:pt x="5602" y="43027"/>
                  </a:cubicBezTo>
                  <a:cubicBezTo>
                    <a:pt x="5709" y="43133"/>
                    <a:pt x="5806" y="43181"/>
                    <a:pt x="5896" y="43181"/>
                  </a:cubicBezTo>
                  <a:cubicBezTo>
                    <a:pt x="6300" y="43181"/>
                    <a:pt x="6567" y="42214"/>
                    <a:pt x="6928" y="41189"/>
                  </a:cubicBezTo>
                  <a:cubicBezTo>
                    <a:pt x="7440" y="39934"/>
                    <a:pt x="5903" y="37937"/>
                    <a:pt x="4790" y="36399"/>
                  </a:cubicBezTo>
                  <a:cubicBezTo>
                    <a:pt x="3765" y="34844"/>
                    <a:pt x="4648" y="6496"/>
                    <a:pt x="6186" y="4658"/>
                  </a:cubicBezTo>
                  <a:cubicBezTo>
                    <a:pt x="7741" y="2820"/>
                    <a:pt x="8024" y="2520"/>
                    <a:pt x="8183" y="1124"/>
                  </a:cubicBezTo>
                  <a:cubicBezTo>
                    <a:pt x="8282" y="148"/>
                    <a:pt x="6515" y="1"/>
                    <a:pt x="5442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Google Shape;233;p23">
              <a:extLst>
                <a:ext uri="{FF2B5EF4-FFF2-40B4-BE49-F238E27FC236}">
                  <a16:creationId xmlns:a16="http://schemas.microsoft.com/office/drawing/2014/main" id="{4201201C-1EF6-4D62-BEDA-C0FFF7616FBA}"/>
                </a:ext>
              </a:extLst>
            </p:cNvPr>
            <p:cNvSpPr/>
            <p:nvPr/>
          </p:nvSpPr>
          <p:spPr>
            <a:xfrm>
              <a:off x="-3893227" y="5249912"/>
              <a:ext cx="197515" cy="1801415"/>
            </a:xfrm>
            <a:custGeom>
              <a:avLst/>
              <a:gdLst/>
              <a:ahLst/>
              <a:cxnLst/>
              <a:rect l="l" t="t" r="r" b="b"/>
              <a:pathLst>
                <a:path w="4278" h="39017" extrusionOk="0">
                  <a:moveTo>
                    <a:pt x="1043" y="1"/>
                  </a:moveTo>
                  <a:lnTo>
                    <a:pt x="1043" y="1"/>
                  </a:lnTo>
                  <a:cubicBezTo>
                    <a:pt x="1" y="1256"/>
                    <a:pt x="1998" y="3394"/>
                    <a:pt x="1998" y="3394"/>
                  </a:cubicBezTo>
                  <a:lnTo>
                    <a:pt x="2139" y="24973"/>
                  </a:lnTo>
                  <a:cubicBezTo>
                    <a:pt x="2139" y="24973"/>
                    <a:pt x="2139" y="34534"/>
                    <a:pt x="1697" y="36531"/>
                  </a:cubicBezTo>
                  <a:cubicBezTo>
                    <a:pt x="1258" y="38229"/>
                    <a:pt x="1195" y="39017"/>
                    <a:pt x="2157" y="39017"/>
                  </a:cubicBezTo>
                  <a:cubicBezTo>
                    <a:pt x="2316" y="39017"/>
                    <a:pt x="2504" y="38995"/>
                    <a:pt x="2722" y="38952"/>
                  </a:cubicBezTo>
                  <a:cubicBezTo>
                    <a:pt x="4278" y="38669"/>
                    <a:pt x="3836" y="36231"/>
                    <a:pt x="3535" y="35718"/>
                  </a:cubicBezTo>
                  <a:cubicBezTo>
                    <a:pt x="3164" y="35276"/>
                    <a:pt x="3394" y="34181"/>
                    <a:pt x="3023" y="32696"/>
                  </a:cubicBezTo>
                  <a:cubicBezTo>
                    <a:pt x="2722" y="31158"/>
                    <a:pt x="3023" y="3694"/>
                    <a:pt x="3023" y="2139"/>
                  </a:cubicBezTo>
                  <a:cubicBezTo>
                    <a:pt x="3023" y="672"/>
                    <a:pt x="1044" y="1"/>
                    <a:pt x="1043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Google Shape;234;p23">
              <a:extLst>
                <a:ext uri="{FF2B5EF4-FFF2-40B4-BE49-F238E27FC236}">
                  <a16:creationId xmlns:a16="http://schemas.microsoft.com/office/drawing/2014/main" id="{5FB8F16F-B1A4-42F4-B782-AF4564BEAE4A}"/>
                </a:ext>
              </a:extLst>
            </p:cNvPr>
            <p:cNvSpPr/>
            <p:nvPr/>
          </p:nvSpPr>
          <p:spPr>
            <a:xfrm>
              <a:off x="-3885886" y="7022938"/>
              <a:ext cx="326422" cy="383857"/>
            </a:xfrm>
            <a:custGeom>
              <a:avLst/>
              <a:gdLst/>
              <a:ahLst/>
              <a:cxnLst/>
              <a:rect l="l" t="t" r="r" b="b"/>
              <a:pathLst>
                <a:path w="7070" h="8314" extrusionOk="0">
                  <a:moveTo>
                    <a:pt x="4056" y="0"/>
                  </a:moveTo>
                  <a:cubicBezTo>
                    <a:pt x="3097" y="0"/>
                    <a:pt x="2281" y="267"/>
                    <a:pt x="2281" y="267"/>
                  </a:cubicBezTo>
                  <a:cubicBezTo>
                    <a:pt x="2281" y="267"/>
                    <a:pt x="1" y="6153"/>
                    <a:pt x="283" y="7036"/>
                  </a:cubicBezTo>
                  <a:cubicBezTo>
                    <a:pt x="584" y="7991"/>
                    <a:pt x="3376" y="7708"/>
                    <a:pt x="4702" y="7991"/>
                  </a:cubicBezTo>
                  <a:cubicBezTo>
                    <a:pt x="5451" y="8152"/>
                    <a:pt x="5885" y="8313"/>
                    <a:pt x="6183" y="8313"/>
                  </a:cubicBezTo>
                  <a:cubicBezTo>
                    <a:pt x="6441" y="8313"/>
                    <a:pt x="6598" y="8193"/>
                    <a:pt x="6769" y="7849"/>
                  </a:cubicBezTo>
                  <a:cubicBezTo>
                    <a:pt x="7070" y="7036"/>
                    <a:pt x="6769" y="2406"/>
                    <a:pt x="6628" y="1664"/>
                  </a:cubicBezTo>
                  <a:cubicBezTo>
                    <a:pt x="6398" y="851"/>
                    <a:pt x="5515" y="267"/>
                    <a:pt x="5515" y="267"/>
                  </a:cubicBezTo>
                  <a:cubicBezTo>
                    <a:pt x="5049" y="67"/>
                    <a:pt x="4535" y="0"/>
                    <a:pt x="4056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Google Shape;235;p23">
              <a:extLst>
                <a:ext uri="{FF2B5EF4-FFF2-40B4-BE49-F238E27FC236}">
                  <a16:creationId xmlns:a16="http://schemas.microsoft.com/office/drawing/2014/main" id="{CC5EBD74-82D9-437B-B3C9-D3E263034296}"/>
                </a:ext>
              </a:extLst>
            </p:cNvPr>
            <p:cNvSpPr/>
            <p:nvPr/>
          </p:nvSpPr>
          <p:spPr>
            <a:xfrm>
              <a:off x="-3648432" y="7310255"/>
              <a:ext cx="98804" cy="280206"/>
            </a:xfrm>
            <a:custGeom>
              <a:avLst/>
              <a:gdLst/>
              <a:ahLst/>
              <a:cxnLst/>
              <a:rect l="l" t="t" r="r" b="b"/>
              <a:pathLst>
                <a:path w="2140" h="6069" extrusionOk="0">
                  <a:moveTo>
                    <a:pt x="758" y="1"/>
                  </a:moveTo>
                  <a:cubicBezTo>
                    <a:pt x="405" y="1"/>
                    <a:pt x="71" y="395"/>
                    <a:pt x="71" y="672"/>
                  </a:cubicBezTo>
                  <a:cubicBezTo>
                    <a:pt x="71" y="955"/>
                    <a:pt x="1" y="5974"/>
                    <a:pt x="1" y="5974"/>
                  </a:cubicBezTo>
                  <a:cubicBezTo>
                    <a:pt x="1" y="5974"/>
                    <a:pt x="558" y="6068"/>
                    <a:pt x="1061" y="6068"/>
                  </a:cubicBezTo>
                  <a:cubicBezTo>
                    <a:pt x="1312" y="6068"/>
                    <a:pt x="1550" y="6045"/>
                    <a:pt x="1697" y="5974"/>
                  </a:cubicBezTo>
                  <a:cubicBezTo>
                    <a:pt x="2139" y="5744"/>
                    <a:pt x="1114" y="159"/>
                    <a:pt x="1114" y="159"/>
                  </a:cubicBezTo>
                  <a:cubicBezTo>
                    <a:pt x="1001" y="47"/>
                    <a:pt x="879" y="1"/>
                    <a:pt x="758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Google Shape;236;p23">
              <a:extLst>
                <a:ext uri="{FF2B5EF4-FFF2-40B4-BE49-F238E27FC236}">
                  <a16:creationId xmlns:a16="http://schemas.microsoft.com/office/drawing/2014/main" id="{8B8FE8D3-5E84-4713-AE8E-D425BA3D1E4A}"/>
                </a:ext>
              </a:extLst>
            </p:cNvPr>
            <p:cNvSpPr/>
            <p:nvPr/>
          </p:nvSpPr>
          <p:spPr>
            <a:xfrm>
              <a:off x="-3733293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707" y="0"/>
                  </a:moveTo>
                  <a:cubicBezTo>
                    <a:pt x="466" y="0"/>
                    <a:pt x="301" y="228"/>
                    <a:pt x="301" y="228"/>
                  </a:cubicBezTo>
                  <a:lnTo>
                    <a:pt x="1" y="4929"/>
                  </a:lnTo>
                  <a:cubicBezTo>
                    <a:pt x="1" y="4929"/>
                    <a:pt x="672" y="5371"/>
                    <a:pt x="1114" y="5371"/>
                  </a:cubicBezTo>
                  <a:cubicBezTo>
                    <a:pt x="1627" y="5371"/>
                    <a:pt x="1114" y="228"/>
                    <a:pt x="1114" y="228"/>
                  </a:cubicBezTo>
                  <a:cubicBezTo>
                    <a:pt x="967" y="57"/>
                    <a:pt x="827" y="0"/>
                    <a:pt x="707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Google Shape;237;p23">
              <a:extLst>
                <a:ext uri="{FF2B5EF4-FFF2-40B4-BE49-F238E27FC236}">
                  <a16:creationId xmlns:a16="http://schemas.microsoft.com/office/drawing/2014/main" id="{40C5D30E-E7A2-4E68-8F82-40E9758FB81E}"/>
                </a:ext>
              </a:extLst>
            </p:cNvPr>
            <p:cNvSpPr/>
            <p:nvPr/>
          </p:nvSpPr>
          <p:spPr>
            <a:xfrm>
              <a:off x="-3733293" y="7555049"/>
              <a:ext cx="51433" cy="151391"/>
            </a:xfrm>
            <a:custGeom>
              <a:avLst/>
              <a:gdLst/>
              <a:ahLst/>
              <a:cxnLst/>
              <a:rect l="l" t="t" r="r" b="b"/>
              <a:pathLst>
                <a:path w="1114" h="3279" extrusionOk="0">
                  <a:moveTo>
                    <a:pt x="442" y="0"/>
                  </a:moveTo>
                  <a:cubicBezTo>
                    <a:pt x="442" y="0"/>
                    <a:pt x="1" y="2651"/>
                    <a:pt x="142" y="3093"/>
                  </a:cubicBezTo>
                  <a:cubicBezTo>
                    <a:pt x="203" y="3235"/>
                    <a:pt x="359" y="3279"/>
                    <a:pt x="528" y="3279"/>
                  </a:cubicBezTo>
                  <a:cubicBezTo>
                    <a:pt x="803" y="3279"/>
                    <a:pt x="1114" y="3164"/>
                    <a:pt x="1114" y="3164"/>
                  </a:cubicBezTo>
                  <a:lnTo>
                    <a:pt x="1026" y="159"/>
                  </a:lnTo>
                  <a:lnTo>
                    <a:pt x="442" y="0"/>
                  </a:ln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Google Shape;238;p23">
              <a:extLst>
                <a:ext uri="{FF2B5EF4-FFF2-40B4-BE49-F238E27FC236}">
                  <a16:creationId xmlns:a16="http://schemas.microsoft.com/office/drawing/2014/main" id="{78A6EA1E-3D2E-4F2A-8F05-9DB987CCF7EF}"/>
                </a:ext>
              </a:extLst>
            </p:cNvPr>
            <p:cNvSpPr/>
            <p:nvPr/>
          </p:nvSpPr>
          <p:spPr>
            <a:xfrm>
              <a:off x="-3821432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1110" y="1"/>
                  </a:moveTo>
                  <a:cubicBezTo>
                    <a:pt x="890" y="1"/>
                    <a:pt x="725" y="197"/>
                    <a:pt x="725" y="197"/>
                  </a:cubicBezTo>
                  <a:lnTo>
                    <a:pt x="1" y="4616"/>
                  </a:lnTo>
                  <a:cubicBezTo>
                    <a:pt x="1" y="4616"/>
                    <a:pt x="584" y="5128"/>
                    <a:pt x="1026" y="5199"/>
                  </a:cubicBezTo>
                  <a:cubicBezTo>
                    <a:pt x="1468" y="5199"/>
                    <a:pt x="1468" y="197"/>
                    <a:pt x="1468" y="197"/>
                  </a:cubicBezTo>
                  <a:cubicBezTo>
                    <a:pt x="1344" y="50"/>
                    <a:pt x="1220" y="1"/>
                    <a:pt x="1110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Google Shape;239;p23">
              <a:extLst>
                <a:ext uri="{FF2B5EF4-FFF2-40B4-BE49-F238E27FC236}">
                  <a16:creationId xmlns:a16="http://schemas.microsoft.com/office/drawing/2014/main" id="{3C77A98F-3B8B-4F1C-A483-4A28963B8C3D}"/>
                </a:ext>
              </a:extLst>
            </p:cNvPr>
            <p:cNvSpPr/>
            <p:nvPr/>
          </p:nvSpPr>
          <p:spPr>
            <a:xfrm>
              <a:off x="-3832005" y="7551771"/>
              <a:ext cx="54711" cy="145620"/>
            </a:xfrm>
            <a:custGeom>
              <a:avLst/>
              <a:gdLst/>
              <a:ahLst/>
              <a:cxnLst/>
              <a:rect l="l" t="t" r="r" b="b"/>
              <a:pathLst>
                <a:path w="1185" h="3154" extrusionOk="0">
                  <a:moveTo>
                    <a:pt x="672" y="1"/>
                  </a:moveTo>
                  <a:cubicBezTo>
                    <a:pt x="672" y="1"/>
                    <a:pt x="0" y="2510"/>
                    <a:pt x="159" y="2881"/>
                  </a:cubicBezTo>
                  <a:cubicBezTo>
                    <a:pt x="194" y="3098"/>
                    <a:pt x="407" y="3153"/>
                    <a:pt x="615" y="3153"/>
                  </a:cubicBezTo>
                  <a:cubicBezTo>
                    <a:pt x="832" y="3153"/>
                    <a:pt x="1043" y="3093"/>
                    <a:pt x="1043" y="3093"/>
                  </a:cubicBezTo>
                  <a:lnTo>
                    <a:pt x="1184" y="230"/>
                  </a:lnTo>
                  <a:lnTo>
                    <a:pt x="672" y="1"/>
                  </a:ln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Google Shape;240;p23">
              <a:extLst>
                <a:ext uri="{FF2B5EF4-FFF2-40B4-BE49-F238E27FC236}">
                  <a16:creationId xmlns:a16="http://schemas.microsoft.com/office/drawing/2014/main" id="{93819F91-089B-4A9F-AF78-18181D4E74F3}"/>
                </a:ext>
              </a:extLst>
            </p:cNvPr>
            <p:cNvSpPr/>
            <p:nvPr/>
          </p:nvSpPr>
          <p:spPr>
            <a:xfrm>
              <a:off x="-3882608" y="7346083"/>
              <a:ext cx="61221" cy="195945"/>
            </a:xfrm>
            <a:custGeom>
              <a:avLst/>
              <a:gdLst/>
              <a:ahLst/>
              <a:cxnLst/>
              <a:rect l="l" t="t" r="r" b="b"/>
              <a:pathLst>
                <a:path w="1326" h="4244" extrusionOk="0">
                  <a:moveTo>
                    <a:pt x="996" y="1"/>
                  </a:moveTo>
                  <a:cubicBezTo>
                    <a:pt x="839" y="1"/>
                    <a:pt x="725" y="108"/>
                    <a:pt x="725" y="108"/>
                  </a:cubicBezTo>
                  <a:lnTo>
                    <a:pt x="0" y="3713"/>
                  </a:lnTo>
                  <a:cubicBezTo>
                    <a:pt x="0" y="3713"/>
                    <a:pt x="442" y="4155"/>
                    <a:pt x="813" y="4243"/>
                  </a:cubicBezTo>
                  <a:cubicBezTo>
                    <a:pt x="1096" y="4243"/>
                    <a:pt x="1326" y="179"/>
                    <a:pt x="1326" y="179"/>
                  </a:cubicBezTo>
                  <a:cubicBezTo>
                    <a:pt x="1210" y="43"/>
                    <a:pt x="1095" y="1"/>
                    <a:pt x="996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Google Shape;241;p23">
              <a:extLst>
                <a:ext uri="{FF2B5EF4-FFF2-40B4-BE49-F238E27FC236}">
                  <a16:creationId xmlns:a16="http://schemas.microsoft.com/office/drawing/2014/main" id="{898E2B7B-6E71-417C-872D-9CABCF582805}"/>
                </a:ext>
              </a:extLst>
            </p:cNvPr>
            <p:cNvSpPr/>
            <p:nvPr/>
          </p:nvSpPr>
          <p:spPr>
            <a:xfrm>
              <a:off x="-3896505" y="7517513"/>
              <a:ext cx="51480" cy="117549"/>
            </a:xfrm>
            <a:custGeom>
              <a:avLst/>
              <a:gdLst/>
              <a:ahLst/>
              <a:cxnLst/>
              <a:rect l="l" t="t" r="r" b="b"/>
              <a:pathLst>
                <a:path w="1115" h="2546" extrusionOk="0">
                  <a:moveTo>
                    <a:pt x="673" y="0"/>
                  </a:moveTo>
                  <a:cubicBezTo>
                    <a:pt x="673" y="0"/>
                    <a:pt x="1" y="2068"/>
                    <a:pt x="72" y="2368"/>
                  </a:cubicBezTo>
                  <a:cubicBezTo>
                    <a:pt x="107" y="2510"/>
                    <a:pt x="293" y="2545"/>
                    <a:pt x="469" y="2545"/>
                  </a:cubicBezTo>
                  <a:cubicBezTo>
                    <a:pt x="646" y="2545"/>
                    <a:pt x="814" y="2510"/>
                    <a:pt x="814" y="2510"/>
                  </a:cubicBezTo>
                  <a:lnTo>
                    <a:pt x="1114" y="159"/>
                  </a:lnTo>
                  <a:lnTo>
                    <a:pt x="673" y="0"/>
                  </a:ln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Google Shape;242;p23">
              <a:extLst>
                <a:ext uri="{FF2B5EF4-FFF2-40B4-BE49-F238E27FC236}">
                  <a16:creationId xmlns:a16="http://schemas.microsoft.com/office/drawing/2014/main" id="{E19214C6-3742-41F5-852D-7B5FBD4FA88F}"/>
                </a:ext>
              </a:extLst>
            </p:cNvPr>
            <p:cNvSpPr/>
            <p:nvPr/>
          </p:nvSpPr>
          <p:spPr>
            <a:xfrm>
              <a:off x="-3937273" y="7333386"/>
              <a:ext cx="67778" cy="174430"/>
            </a:xfrm>
            <a:custGeom>
              <a:avLst/>
              <a:gdLst/>
              <a:ahLst/>
              <a:cxnLst/>
              <a:rect l="l" t="t" r="r" b="b"/>
              <a:pathLst>
                <a:path w="1468" h="3778" extrusionOk="0">
                  <a:moveTo>
                    <a:pt x="1180" y="0"/>
                  </a:moveTo>
                  <a:cubicBezTo>
                    <a:pt x="1054" y="0"/>
                    <a:pt x="955" y="100"/>
                    <a:pt x="955" y="100"/>
                  </a:cubicBezTo>
                  <a:lnTo>
                    <a:pt x="0" y="3334"/>
                  </a:lnTo>
                  <a:cubicBezTo>
                    <a:pt x="0" y="3334"/>
                    <a:pt x="371" y="3706"/>
                    <a:pt x="672" y="3776"/>
                  </a:cubicBezTo>
                  <a:cubicBezTo>
                    <a:pt x="675" y="3777"/>
                    <a:pt x="677" y="3777"/>
                    <a:pt x="680" y="3777"/>
                  </a:cubicBezTo>
                  <a:cubicBezTo>
                    <a:pt x="965" y="3777"/>
                    <a:pt x="1467" y="242"/>
                    <a:pt x="1467" y="242"/>
                  </a:cubicBezTo>
                  <a:cubicBezTo>
                    <a:pt x="1377" y="54"/>
                    <a:pt x="1272" y="0"/>
                    <a:pt x="1180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Google Shape;243;p23">
              <a:extLst>
                <a:ext uri="{FF2B5EF4-FFF2-40B4-BE49-F238E27FC236}">
                  <a16:creationId xmlns:a16="http://schemas.microsoft.com/office/drawing/2014/main" id="{6B9B2688-BF3F-4BFB-BF9A-84D1FC31A96C}"/>
                </a:ext>
              </a:extLst>
            </p:cNvPr>
            <p:cNvSpPr/>
            <p:nvPr/>
          </p:nvSpPr>
          <p:spPr>
            <a:xfrm>
              <a:off x="-3954402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672" y="0"/>
                  </a:moveTo>
                  <a:cubicBezTo>
                    <a:pt x="672" y="0"/>
                    <a:pt x="0" y="1768"/>
                    <a:pt x="0" y="2068"/>
                  </a:cubicBezTo>
                  <a:cubicBezTo>
                    <a:pt x="47" y="2257"/>
                    <a:pt x="330" y="2288"/>
                    <a:pt x="513" y="2288"/>
                  </a:cubicBezTo>
                  <a:cubicBezTo>
                    <a:pt x="605" y="2288"/>
                    <a:pt x="672" y="2280"/>
                    <a:pt x="672" y="2280"/>
                  </a:cubicBezTo>
                  <a:lnTo>
                    <a:pt x="1114" y="142"/>
                  </a:lnTo>
                  <a:lnTo>
                    <a:pt x="672" y="0"/>
                  </a:ln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Google Shape;244;p23">
              <a:extLst>
                <a:ext uri="{FF2B5EF4-FFF2-40B4-BE49-F238E27FC236}">
                  <a16:creationId xmlns:a16="http://schemas.microsoft.com/office/drawing/2014/main" id="{02BA461A-7289-4415-BE17-FF818B5C5FF4}"/>
                </a:ext>
              </a:extLst>
            </p:cNvPr>
            <p:cNvSpPr/>
            <p:nvPr/>
          </p:nvSpPr>
          <p:spPr>
            <a:xfrm>
              <a:off x="-2502809" y="7582797"/>
              <a:ext cx="34304" cy="74288"/>
            </a:xfrm>
            <a:custGeom>
              <a:avLst/>
              <a:gdLst/>
              <a:ahLst/>
              <a:cxnLst/>
              <a:rect l="l" t="t" r="r" b="b"/>
              <a:pathLst>
                <a:path w="743" h="1609" extrusionOk="0">
                  <a:moveTo>
                    <a:pt x="442" y="0"/>
                  </a:moveTo>
                  <a:lnTo>
                    <a:pt x="1" y="142"/>
                  </a:lnTo>
                  <a:cubicBezTo>
                    <a:pt x="1" y="142"/>
                    <a:pt x="230" y="1608"/>
                    <a:pt x="531" y="1608"/>
                  </a:cubicBezTo>
                  <a:cubicBezTo>
                    <a:pt x="743" y="160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Google Shape;245;p23">
              <a:extLst>
                <a:ext uri="{FF2B5EF4-FFF2-40B4-BE49-F238E27FC236}">
                  <a16:creationId xmlns:a16="http://schemas.microsoft.com/office/drawing/2014/main" id="{1C57F824-7E5A-4450-8BCC-8309AEE42352}"/>
                </a:ext>
              </a:extLst>
            </p:cNvPr>
            <p:cNvSpPr/>
            <p:nvPr/>
          </p:nvSpPr>
          <p:spPr>
            <a:xfrm>
              <a:off x="-3287750" y="1303056"/>
              <a:ext cx="3278" cy="3324"/>
            </a:xfrm>
            <a:custGeom>
              <a:avLst/>
              <a:gdLst/>
              <a:ahLst/>
              <a:cxnLst/>
              <a:rect l="l" t="t" r="r" b="b"/>
              <a:pathLst>
                <a:path w="71" h="72" extrusionOk="0">
                  <a:moveTo>
                    <a:pt x="71" y="1"/>
                  </a:moveTo>
                  <a:lnTo>
                    <a:pt x="71" y="72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Google Shape;246;p23">
              <a:extLst>
                <a:ext uri="{FF2B5EF4-FFF2-40B4-BE49-F238E27FC236}">
                  <a16:creationId xmlns:a16="http://schemas.microsoft.com/office/drawing/2014/main" id="{2A86A1B2-0F13-45EB-A4FE-F0C65676F8D7}"/>
                </a:ext>
              </a:extLst>
            </p:cNvPr>
            <p:cNvSpPr/>
            <p:nvPr/>
          </p:nvSpPr>
          <p:spPr>
            <a:xfrm>
              <a:off x="-3435798" y="428548"/>
              <a:ext cx="208610" cy="914409"/>
            </a:xfrm>
            <a:custGeom>
              <a:avLst/>
              <a:gdLst/>
              <a:ahLst/>
              <a:cxnLst/>
              <a:rect l="l" t="t" r="r" b="b"/>
              <a:pathLst>
                <a:path w="4419" h="19370" extrusionOk="0">
                  <a:moveTo>
                    <a:pt x="601" y="0"/>
                  </a:moveTo>
                  <a:cubicBezTo>
                    <a:pt x="301" y="371"/>
                    <a:pt x="89" y="742"/>
                    <a:pt x="0" y="1184"/>
                  </a:cubicBezTo>
                  <a:lnTo>
                    <a:pt x="0" y="1326"/>
                  </a:lnTo>
                  <a:cubicBezTo>
                    <a:pt x="0" y="2139"/>
                    <a:pt x="531" y="2952"/>
                    <a:pt x="1184" y="3252"/>
                  </a:cubicBezTo>
                  <a:cubicBezTo>
                    <a:pt x="1856" y="3623"/>
                    <a:pt x="2439" y="3835"/>
                    <a:pt x="2439" y="3835"/>
                  </a:cubicBezTo>
                  <a:cubicBezTo>
                    <a:pt x="2439" y="3835"/>
                    <a:pt x="2581" y="18115"/>
                    <a:pt x="2881" y="18716"/>
                  </a:cubicBezTo>
                  <a:lnTo>
                    <a:pt x="2952" y="18716"/>
                  </a:lnTo>
                  <a:lnTo>
                    <a:pt x="2952" y="18787"/>
                  </a:lnTo>
                  <a:cubicBezTo>
                    <a:pt x="3022" y="18928"/>
                    <a:pt x="3252" y="19158"/>
                    <a:pt x="3394" y="19370"/>
                  </a:cubicBezTo>
                  <a:cubicBezTo>
                    <a:pt x="4419" y="18415"/>
                    <a:pt x="4207" y="7158"/>
                    <a:pt x="4065" y="5161"/>
                  </a:cubicBezTo>
                  <a:cubicBezTo>
                    <a:pt x="3906" y="3093"/>
                    <a:pt x="3765" y="3093"/>
                    <a:pt x="1997" y="2510"/>
                  </a:cubicBezTo>
                  <a:cubicBezTo>
                    <a:pt x="601" y="2068"/>
                    <a:pt x="601" y="672"/>
                    <a:pt x="60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Google Shape;247;p23">
              <a:extLst>
                <a:ext uri="{FF2B5EF4-FFF2-40B4-BE49-F238E27FC236}">
                  <a16:creationId xmlns:a16="http://schemas.microsoft.com/office/drawing/2014/main" id="{1C639135-E327-4D95-9F60-A6A5AE709EE1}"/>
                </a:ext>
              </a:extLst>
            </p:cNvPr>
            <p:cNvSpPr/>
            <p:nvPr/>
          </p:nvSpPr>
          <p:spPr>
            <a:xfrm>
              <a:off x="-3131094" y="1303056"/>
              <a:ext cx="3278" cy="6602"/>
            </a:xfrm>
            <a:custGeom>
              <a:avLst/>
              <a:gdLst/>
              <a:ahLst/>
              <a:cxnLst/>
              <a:rect l="l" t="t" r="r" b="b"/>
              <a:pathLst>
                <a:path w="71" h="143" extrusionOk="0"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71" y="1"/>
                  </a:moveTo>
                  <a:cubicBezTo>
                    <a:pt x="71" y="72"/>
                    <a:pt x="71" y="72"/>
                    <a:pt x="0" y="142"/>
                  </a:cubicBezTo>
                  <a:cubicBezTo>
                    <a:pt x="71" y="72"/>
                    <a:pt x="71" y="72"/>
                    <a:pt x="71" y="1"/>
                  </a:cubicBez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Google Shape;248;p23">
              <a:extLst>
                <a:ext uri="{FF2B5EF4-FFF2-40B4-BE49-F238E27FC236}">
                  <a16:creationId xmlns:a16="http://schemas.microsoft.com/office/drawing/2014/main" id="{E0FCE4E9-5EDA-4988-9563-8BC4A12C74A2}"/>
                </a:ext>
              </a:extLst>
            </p:cNvPr>
            <p:cNvSpPr/>
            <p:nvPr/>
          </p:nvSpPr>
          <p:spPr>
            <a:xfrm>
              <a:off x="-3213021" y="466929"/>
              <a:ext cx="215266" cy="886887"/>
            </a:xfrm>
            <a:custGeom>
              <a:avLst/>
              <a:gdLst/>
              <a:ahLst/>
              <a:cxnLst/>
              <a:rect l="l" t="t" r="r" b="b"/>
              <a:pathLst>
                <a:path w="4560" h="18787" extrusionOk="0">
                  <a:moveTo>
                    <a:pt x="4418" y="0"/>
                  </a:moveTo>
                  <a:cubicBezTo>
                    <a:pt x="3835" y="513"/>
                    <a:pt x="2580" y="1555"/>
                    <a:pt x="1467" y="1997"/>
                  </a:cubicBezTo>
                  <a:cubicBezTo>
                    <a:pt x="0" y="2580"/>
                    <a:pt x="954" y="4860"/>
                    <a:pt x="1113" y="9650"/>
                  </a:cubicBezTo>
                  <a:cubicBezTo>
                    <a:pt x="1184" y="13326"/>
                    <a:pt x="442" y="16860"/>
                    <a:pt x="954" y="18787"/>
                  </a:cubicBezTo>
                  <a:cubicBezTo>
                    <a:pt x="1184" y="18486"/>
                    <a:pt x="1396" y="18274"/>
                    <a:pt x="1555" y="18044"/>
                  </a:cubicBezTo>
                  <a:cubicBezTo>
                    <a:pt x="1626" y="17974"/>
                    <a:pt x="1626" y="17974"/>
                    <a:pt x="1626" y="17903"/>
                  </a:cubicBezTo>
                  <a:cubicBezTo>
                    <a:pt x="1997" y="17302"/>
                    <a:pt x="2139" y="3022"/>
                    <a:pt x="2139" y="3022"/>
                  </a:cubicBezTo>
                  <a:cubicBezTo>
                    <a:pt x="2139" y="3022"/>
                    <a:pt x="2651" y="2810"/>
                    <a:pt x="3393" y="2439"/>
                  </a:cubicBezTo>
                  <a:cubicBezTo>
                    <a:pt x="3977" y="2139"/>
                    <a:pt x="4560" y="1326"/>
                    <a:pt x="4560" y="513"/>
                  </a:cubicBezTo>
                  <a:lnTo>
                    <a:pt x="4560" y="371"/>
                  </a:lnTo>
                  <a:cubicBezTo>
                    <a:pt x="4489" y="230"/>
                    <a:pt x="4489" y="71"/>
                    <a:pt x="4418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Google Shape;249;p23">
              <a:extLst>
                <a:ext uri="{FF2B5EF4-FFF2-40B4-BE49-F238E27FC236}">
                  <a16:creationId xmlns:a16="http://schemas.microsoft.com/office/drawing/2014/main" id="{6870F53B-A1FC-4ED4-8C8E-E94340B57DAE}"/>
                </a:ext>
              </a:extLst>
            </p:cNvPr>
            <p:cNvSpPr/>
            <p:nvPr/>
          </p:nvSpPr>
          <p:spPr>
            <a:xfrm>
              <a:off x="-3311435" y="2200650"/>
              <a:ext cx="183618" cy="74288"/>
            </a:xfrm>
            <a:custGeom>
              <a:avLst/>
              <a:gdLst/>
              <a:ahLst/>
              <a:cxnLst/>
              <a:rect l="l" t="t" r="r" b="b"/>
              <a:pathLst>
                <a:path w="3977" h="1609" extrusionOk="0">
                  <a:moveTo>
                    <a:pt x="814" y="0"/>
                  </a:moveTo>
                  <a:cubicBezTo>
                    <a:pt x="513" y="0"/>
                    <a:pt x="213" y="0"/>
                    <a:pt x="213" y="442"/>
                  </a:cubicBezTo>
                  <a:cubicBezTo>
                    <a:pt x="213" y="813"/>
                    <a:pt x="1" y="1609"/>
                    <a:pt x="584" y="1609"/>
                  </a:cubicBezTo>
                  <a:lnTo>
                    <a:pt x="3535" y="1609"/>
                  </a:lnTo>
                  <a:cubicBezTo>
                    <a:pt x="3906" y="1609"/>
                    <a:pt x="3977" y="1467"/>
                    <a:pt x="3977" y="1326"/>
                  </a:cubicBezTo>
                  <a:lnTo>
                    <a:pt x="3977" y="283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Google Shape;250;p23">
              <a:extLst>
                <a:ext uri="{FF2B5EF4-FFF2-40B4-BE49-F238E27FC236}">
                  <a16:creationId xmlns:a16="http://schemas.microsoft.com/office/drawing/2014/main" id="{A3E5C73F-10E4-42F0-A91E-9923EA3D3028}"/>
                </a:ext>
              </a:extLst>
            </p:cNvPr>
            <p:cNvSpPr/>
            <p:nvPr/>
          </p:nvSpPr>
          <p:spPr>
            <a:xfrm>
              <a:off x="-3311435" y="2070912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Google Shape;251;p23">
              <a:extLst>
                <a:ext uri="{FF2B5EF4-FFF2-40B4-BE49-F238E27FC236}">
                  <a16:creationId xmlns:a16="http://schemas.microsoft.com/office/drawing/2014/main" id="{CD5681BC-16BE-4784-A025-D180C3506038}"/>
                </a:ext>
              </a:extLst>
            </p:cNvPr>
            <p:cNvSpPr/>
            <p:nvPr/>
          </p:nvSpPr>
          <p:spPr>
            <a:xfrm>
              <a:off x="-3311435" y="194195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Google Shape;252;p23">
              <a:extLst>
                <a:ext uri="{FF2B5EF4-FFF2-40B4-BE49-F238E27FC236}">
                  <a16:creationId xmlns:a16="http://schemas.microsoft.com/office/drawing/2014/main" id="{F12E782A-8F9A-464D-9A54-C3EBA01133FA}"/>
                </a:ext>
              </a:extLst>
            </p:cNvPr>
            <p:cNvSpPr/>
            <p:nvPr/>
          </p:nvSpPr>
          <p:spPr>
            <a:xfrm>
              <a:off x="-3311435" y="181305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Google Shape;253;p23">
              <a:extLst>
                <a:ext uri="{FF2B5EF4-FFF2-40B4-BE49-F238E27FC236}">
                  <a16:creationId xmlns:a16="http://schemas.microsoft.com/office/drawing/2014/main" id="{8891721D-B6AE-4992-93F5-52B27EAF6623}"/>
                </a:ext>
              </a:extLst>
            </p:cNvPr>
            <p:cNvSpPr/>
            <p:nvPr/>
          </p:nvSpPr>
          <p:spPr>
            <a:xfrm>
              <a:off x="-3311435" y="1683314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89"/>
                    <a:pt x="213" y="531"/>
                  </a:cubicBezTo>
                  <a:cubicBezTo>
                    <a:pt x="213" y="973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414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Google Shape;254;p23">
              <a:extLst>
                <a:ext uri="{FF2B5EF4-FFF2-40B4-BE49-F238E27FC236}">
                  <a16:creationId xmlns:a16="http://schemas.microsoft.com/office/drawing/2014/main" id="{ED0A23DC-88A9-4EB7-ACD2-D94BD9648C2E}"/>
                </a:ext>
              </a:extLst>
            </p:cNvPr>
            <p:cNvSpPr/>
            <p:nvPr/>
          </p:nvSpPr>
          <p:spPr>
            <a:xfrm>
              <a:off x="-3311435" y="155763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51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Google Shape;255;p23">
              <a:extLst>
                <a:ext uri="{FF2B5EF4-FFF2-40B4-BE49-F238E27FC236}">
                  <a16:creationId xmlns:a16="http://schemas.microsoft.com/office/drawing/2014/main" id="{5EE72476-7822-4749-A318-62DA6D3B672A}"/>
                </a:ext>
              </a:extLst>
            </p:cNvPr>
            <p:cNvSpPr/>
            <p:nvPr/>
          </p:nvSpPr>
          <p:spPr>
            <a:xfrm>
              <a:off x="-3311435" y="142873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95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Google Shape;256;p23">
              <a:extLst>
                <a:ext uri="{FF2B5EF4-FFF2-40B4-BE49-F238E27FC236}">
                  <a16:creationId xmlns:a16="http://schemas.microsoft.com/office/drawing/2014/main" id="{D3A1B837-F3E3-463D-B9E7-24D2DEFFF2F0}"/>
                </a:ext>
              </a:extLst>
            </p:cNvPr>
            <p:cNvSpPr/>
            <p:nvPr/>
          </p:nvSpPr>
          <p:spPr>
            <a:xfrm>
              <a:off x="-3328979" y="-55840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Google Shape;257;p23">
              <a:extLst>
                <a:ext uri="{FF2B5EF4-FFF2-40B4-BE49-F238E27FC236}">
                  <a16:creationId xmlns:a16="http://schemas.microsoft.com/office/drawing/2014/main" id="{79FCBD7F-743E-404F-9AA6-98636EEF09E2}"/>
                </a:ext>
              </a:extLst>
            </p:cNvPr>
            <p:cNvSpPr/>
            <p:nvPr/>
          </p:nvSpPr>
          <p:spPr>
            <a:xfrm>
              <a:off x="-3328979" y="66557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Google Shape;258;p23">
              <a:extLst>
                <a:ext uri="{FF2B5EF4-FFF2-40B4-BE49-F238E27FC236}">
                  <a16:creationId xmlns:a16="http://schemas.microsoft.com/office/drawing/2014/main" id="{53E89B6B-7919-414E-A94F-0DF5452AB025}"/>
                </a:ext>
              </a:extLst>
            </p:cNvPr>
            <p:cNvSpPr/>
            <p:nvPr/>
          </p:nvSpPr>
          <p:spPr>
            <a:xfrm>
              <a:off x="-3328979" y="19546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Google Shape;259;p23">
              <a:extLst>
                <a:ext uri="{FF2B5EF4-FFF2-40B4-BE49-F238E27FC236}">
                  <a16:creationId xmlns:a16="http://schemas.microsoft.com/office/drawing/2014/main" id="{52D2B84D-BCA8-4B0B-9C09-28FA339424A2}"/>
                </a:ext>
              </a:extLst>
            </p:cNvPr>
            <p:cNvSpPr/>
            <p:nvPr/>
          </p:nvSpPr>
          <p:spPr>
            <a:xfrm>
              <a:off x="-3311850" y="178335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Google Shape;260;p23">
              <a:extLst>
                <a:ext uri="{FF2B5EF4-FFF2-40B4-BE49-F238E27FC236}">
                  <a16:creationId xmlns:a16="http://schemas.microsoft.com/office/drawing/2014/main" id="{908AD30F-7D28-4A84-A0C3-16C5B756A436}"/>
                </a:ext>
              </a:extLst>
            </p:cNvPr>
            <p:cNvSpPr/>
            <p:nvPr/>
          </p:nvSpPr>
          <p:spPr>
            <a:xfrm>
              <a:off x="-3311850" y="49382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Google Shape;261;p23">
              <a:extLst>
                <a:ext uri="{FF2B5EF4-FFF2-40B4-BE49-F238E27FC236}">
                  <a16:creationId xmlns:a16="http://schemas.microsoft.com/office/drawing/2014/main" id="{861B629F-27BB-4285-8FE7-29DE04E70472}"/>
                </a:ext>
              </a:extLst>
            </p:cNvPr>
            <p:cNvSpPr/>
            <p:nvPr/>
          </p:nvSpPr>
          <p:spPr>
            <a:xfrm>
              <a:off x="-3311850" y="-79525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5" name="Oval 144">
            <a:extLst>
              <a:ext uri="{FF2B5EF4-FFF2-40B4-BE49-F238E27FC236}">
                <a16:creationId xmlns:a16="http://schemas.microsoft.com/office/drawing/2014/main" id="{3694649B-FF4D-4941-9223-A2A1906A0B6C}"/>
              </a:ext>
            </a:extLst>
          </p:cNvPr>
          <p:cNvSpPr/>
          <p:nvPr/>
        </p:nvSpPr>
        <p:spPr>
          <a:xfrm>
            <a:off x="5081012" y="1436354"/>
            <a:ext cx="484405" cy="428891"/>
          </a:xfrm>
          <a:prstGeom prst="ellipse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MY" sz="1802" kern="1200">
              <a:solidFill>
                <a:srgbClr val="F1C232"/>
              </a:solidFill>
              <a:latin typeface="Arial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1CDAB0B8-E52D-48AF-9293-B3872E258A90}"/>
              </a:ext>
            </a:extLst>
          </p:cNvPr>
          <p:cNvSpPr/>
          <p:nvPr/>
        </p:nvSpPr>
        <p:spPr>
          <a:xfrm>
            <a:off x="4976710" y="2317033"/>
            <a:ext cx="484405" cy="428891"/>
          </a:xfrm>
          <a:prstGeom prst="ellipse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MY" sz="1802" kern="1200">
              <a:solidFill>
                <a:srgbClr val="F1C232"/>
              </a:solidFill>
              <a:latin typeface="Arial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A6DB3EA8-D9DC-456A-AB9A-27B0B7EDBAB5}"/>
              </a:ext>
            </a:extLst>
          </p:cNvPr>
          <p:cNvSpPr/>
          <p:nvPr/>
        </p:nvSpPr>
        <p:spPr>
          <a:xfrm>
            <a:off x="4762218" y="3089186"/>
            <a:ext cx="484405" cy="428891"/>
          </a:xfrm>
          <a:prstGeom prst="ellipse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MY" sz="1802" kern="1200">
              <a:solidFill>
                <a:srgbClr val="F1C232"/>
              </a:solidFill>
              <a:latin typeface="Arial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8CB3DA6-7BC7-4046-8F6E-BFB2263911CA}"/>
              </a:ext>
            </a:extLst>
          </p:cNvPr>
          <p:cNvSpPr/>
          <p:nvPr/>
        </p:nvSpPr>
        <p:spPr>
          <a:xfrm>
            <a:off x="5776834" y="1258922"/>
            <a:ext cx="484405" cy="428891"/>
          </a:xfrm>
          <a:prstGeom prst="ellipse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MY" sz="1802" kern="1200">
              <a:solidFill>
                <a:srgbClr val="F1C232"/>
              </a:solidFill>
              <a:latin typeface="Arial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2130FDD-513B-4C31-89F6-2A22B8B1BEAA}"/>
              </a:ext>
            </a:extLst>
          </p:cNvPr>
          <p:cNvSpPr/>
          <p:nvPr/>
        </p:nvSpPr>
        <p:spPr>
          <a:xfrm>
            <a:off x="5461115" y="4330587"/>
            <a:ext cx="484405" cy="428891"/>
          </a:xfrm>
          <a:prstGeom prst="ellipse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MY" sz="1802" kern="1200">
              <a:solidFill>
                <a:srgbClr val="F1C232"/>
              </a:solidFill>
              <a:latin typeface="Arial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FA33DE9-8A7E-40D0-B081-E965FBFB23EC}"/>
              </a:ext>
            </a:extLst>
          </p:cNvPr>
          <p:cNvSpPr/>
          <p:nvPr/>
        </p:nvSpPr>
        <p:spPr>
          <a:xfrm>
            <a:off x="5361842" y="3145804"/>
            <a:ext cx="484405" cy="428891"/>
          </a:xfrm>
          <a:prstGeom prst="ellipse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MY" sz="1802" kern="1200">
              <a:solidFill>
                <a:srgbClr val="F1C23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5831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>
                <a:solidFill>
                  <a:schemeClr val="bg1">
                    <a:lumMod val="50000"/>
                  </a:schemeClr>
                </a:solidFill>
              </a:rPr>
              <a:t>Contoh</a:t>
            </a:r>
            <a:r>
              <a:rPr lang="en-MY" dirty="0"/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98" y="1752914"/>
            <a:ext cx="5014670" cy="21487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Sendi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pada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tulang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leher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membolehkan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kepala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bergerak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secara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pusingan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atau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puataran</a:t>
            </a:r>
            <a:endParaRPr lang="en-MY" sz="2402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442" y="988519"/>
            <a:ext cx="5132457" cy="2218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Sendi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pada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tulang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bahu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tulang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tangan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dan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tulang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belakang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membolehkan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pergerakan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bahagian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atas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tubuh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541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>
                <a:solidFill>
                  <a:schemeClr val="bg1">
                    <a:lumMod val="50000"/>
                  </a:schemeClr>
                </a:solidFill>
              </a:rPr>
              <a:t>Contoh</a:t>
            </a:r>
            <a:r>
              <a:rPr lang="en-MY" dirty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75" y="1752914"/>
            <a:ext cx="5167535" cy="1456621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Sendi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pada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tulang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bahu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membolehkan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pergerakan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tangan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ke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belakang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ke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hadapan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ke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tepi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atau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membuat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putaran</a:t>
            </a:r>
            <a:endParaRPr lang="en-MY" sz="2402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Sendi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pada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tulang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kaki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dan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tulang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pinggul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membolehkan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kaki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dibengkokkan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dan</a:t>
            </a:r>
            <a:r>
              <a:rPr lang="en-MY" sz="2402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MY" sz="2402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diluruskan</a:t>
            </a:r>
            <a:endParaRPr lang="en-MY" sz="2402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574" y="850502"/>
            <a:ext cx="4987631" cy="195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0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26"/>
          <p:cNvGrpSpPr/>
          <p:nvPr/>
        </p:nvGrpSpPr>
        <p:grpSpPr>
          <a:xfrm>
            <a:off x="-4127491" y="-6717891"/>
            <a:ext cx="8342577" cy="19260985"/>
            <a:chOff x="-5214343" y="-1292820"/>
            <a:chExt cx="4005653" cy="9247489"/>
          </a:xfrm>
        </p:grpSpPr>
        <p:sp>
          <p:nvSpPr>
            <p:cNvPr id="426" name="Google Shape;426;p26"/>
            <p:cNvSpPr/>
            <p:nvPr/>
          </p:nvSpPr>
          <p:spPr>
            <a:xfrm>
              <a:off x="-5214343" y="-1292820"/>
              <a:ext cx="4005653" cy="9247489"/>
            </a:xfrm>
            <a:custGeom>
              <a:avLst/>
              <a:gdLst/>
              <a:ahLst/>
              <a:cxnLst/>
              <a:rect l="l" t="t" r="r" b="b"/>
              <a:pathLst>
                <a:path w="71294" h="164590" extrusionOk="0">
                  <a:moveTo>
                    <a:pt x="36389" y="0"/>
                  </a:moveTo>
                  <a:lnTo>
                    <a:pt x="37202" y="1184"/>
                  </a:lnTo>
                  <a:lnTo>
                    <a:pt x="35947" y="1184"/>
                  </a:lnTo>
                  <a:cubicBezTo>
                    <a:pt x="35947" y="1184"/>
                    <a:pt x="35788" y="1025"/>
                    <a:pt x="34180" y="672"/>
                  </a:cubicBezTo>
                  <a:cubicBezTo>
                    <a:pt x="33738" y="513"/>
                    <a:pt x="33437" y="513"/>
                    <a:pt x="33296" y="513"/>
                  </a:cubicBezTo>
                  <a:cubicBezTo>
                    <a:pt x="32624" y="513"/>
                    <a:pt x="33809" y="1325"/>
                    <a:pt x="33809" y="1325"/>
                  </a:cubicBezTo>
                  <a:cubicBezTo>
                    <a:pt x="33809" y="1325"/>
                    <a:pt x="33437" y="1184"/>
                    <a:pt x="32695" y="1184"/>
                  </a:cubicBezTo>
                  <a:cubicBezTo>
                    <a:pt x="32412" y="1184"/>
                    <a:pt x="32041" y="1184"/>
                    <a:pt x="31599" y="1325"/>
                  </a:cubicBezTo>
                  <a:cubicBezTo>
                    <a:pt x="30133" y="1838"/>
                    <a:pt x="29320" y="2138"/>
                    <a:pt x="29320" y="2138"/>
                  </a:cubicBezTo>
                  <a:lnTo>
                    <a:pt x="30928" y="2280"/>
                  </a:lnTo>
                  <a:cubicBezTo>
                    <a:pt x="30928" y="2280"/>
                    <a:pt x="30133" y="3093"/>
                    <a:pt x="29320" y="3605"/>
                  </a:cubicBezTo>
                  <a:cubicBezTo>
                    <a:pt x="28507" y="4047"/>
                    <a:pt x="28206" y="4860"/>
                    <a:pt x="28206" y="4860"/>
                  </a:cubicBezTo>
                  <a:lnTo>
                    <a:pt x="29161" y="4860"/>
                  </a:lnTo>
                  <a:cubicBezTo>
                    <a:pt x="29161" y="4860"/>
                    <a:pt x="28648" y="5532"/>
                    <a:pt x="28365" y="6857"/>
                  </a:cubicBezTo>
                  <a:cubicBezTo>
                    <a:pt x="27994" y="8094"/>
                    <a:pt x="28648" y="11187"/>
                    <a:pt x="28648" y="11187"/>
                  </a:cubicBezTo>
                  <a:cubicBezTo>
                    <a:pt x="28648" y="11187"/>
                    <a:pt x="28136" y="10834"/>
                    <a:pt x="27764" y="10834"/>
                  </a:cubicBezTo>
                  <a:cubicBezTo>
                    <a:pt x="27623" y="10834"/>
                    <a:pt x="27393" y="10904"/>
                    <a:pt x="27393" y="11187"/>
                  </a:cubicBezTo>
                  <a:cubicBezTo>
                    <a:pt x="27181" y="12000"/>
                    <a:pt x="28206" y="13926"/>
                    <a:pt x="28807" y="14068"/>
                  </a:cubicBezTo>
                  <a:cubicBezTo>
                    <a:pt x="29602" y="14580"/>
                    <a:pt x="29974" y="16206"/>
                    <a:pt x="29974" y="17019"/>
                  </a:cubicBezTo>
                  <a:cubicBezTo>
                    <a:pt x="29974" y="17814"/>
                    <a:pt x="31228" y="20024"/>
                    <a:pt x="31228" y="20024"/>
                  </a:cubicBezTo>
                  <a:cubicBezTo>
                    <a:pt x="31228" y="20024"/>
                    <a:pt x="31529" y="20253"/>
                    <a:pt x="32041" y="20625"/>
                  </a:cubicBezTo>
                  <a:cubicBezTo>
                    <a:pt x="32041" y="22021"/>
                    <a:pt x="32041" y="24972"/>
                    <a:pt x="31299" y="25555"/>
                  </a:cubicBezTo>
                  <a:cubicBezTo>
                    <a:pt x="30345" y="26368"/>
                    <a:pt x="26298" y="26810"/>
                    <a:pt x="23717" y="27181"/>
                  </a:cubicBezTo>
                  <a:cubicBezTo>
                    <a:pt x="23275" y="27252"/>
                    <a:pt x="22834" y="27252"/>
                    <a:pt x="22392" y="27252"/>
                  </a:cubicBezTo>
                  <a:cubicBezTo>
                    <a:pt x="21879" y="27252"/>
                    <a:pt x="21367" y="27252"/>
                    <a:pt x="20854" y="27181"/>
                  </a:cubicBezTo>
                  <a:cubicBezTo>
                    <a:pt x="20412" y="27181"/>
                    <a:pt x="19882" y="27093"/>
                    <a:pt x="19440" y="27093"/>
                  </a:cubicBezTo>
                  <a:cubicBezTo>
                    <a:pt x="18716" y="27093"/>
                    <a:pt x="17903" y="27181"/>
                    <a:pt x="17090" y="27464"/>
                  </a:cubicBezTo>
                  <a:cubicBezTo>
                    <a:pt x="14881" y="28277"/>
                    <a:pt x="13555" y="28949"/>
                    <a:pt x="12742" y="37856"/>
                  </a:cubicBezTo>
                  <a:cubicBezTo>
                    <a:pt x="11929" y="46692"/>
                    <a:pt x="12601" y="48301"/>
                    <a:pt x="11788" y="51040"/>
                  </a:cubicBezTo>
                  <a:cubicBezTo>
                    <a:pt x="10975" y="53832"/>
                    <a:pt x="10462" y="55741"/>
                    <a:pt x="10462" y="56554"/>
                  </a:cubicBezTo>
                  <a:cubicBezTo>
                    <a:pt x="10462" y="57367"/>
                    <a:pt x="8925" y="60089"/>
                    <a:pt x="7741" y="65090"/>
                  </a:cubicBezTo>
                  <a:cubicBezTo>
                    <a:pt x="6627" y="70109"/>
                    <a:pt x="6786" y="75111"/>
                    <a:pt x="5832" y="76737"/>
                  </a:cubicBezTo>
                  <a:cubicBezTo>
                    <a:pt x="4860" y="78345"/>
                    <a:pt x="2439" y="80112"/>
                    <a:pt x="2068" y="80925"/>
                  </a:cubicBezTo>
                  <a:cubicBezTo>
                    <a:pt x="1697" y="81809"/>
                    <a:pt x="601" y="85061"/>
                    <a:pt x="0" y="85944"/>
                  </a:cubicBezTo>
                  <a:cubicBezTo>
                    <a:pt x="88" y="86156"/>
                    <a:pt x="230" y="86227"/>
                    <a:pt x="371" y="86227"/>
                  </a:cubicBezTo>
                  <a:cubicBezTo>
                    <a:pt x="813" y="86227"/>
                    <a:pt x="1485" y="85715"/>
                    <a:pt x="2138" y="84972"/>
                  </a:cubicBezTo>
                  <a:cubicBezTo>
                    <a:pt x="3181" y="83947"/>
                    <a:pt x="3252" y="83134"/>
                    <a:pt x="4206" y="82410"/>
                  </a:cubicBezTo>
                  <a:lnTo>
                    <a:pt x="5231" y="81667"/>
                  </a:lnTo>
                  <a:lnTo>
                    <a:pt x="5231" y="81667"/>
                  </a:lnTo>
                  <a:cubicBezTo>
                    <a:pt x="5231" y="81668"/>
                    <a:pt x="3906" y="84619"/>
                    <a:pt x="3393" y="85785"/>
                  </a:cubicBezTo>
                  <a:cubicBezTo>
                    <a:pt x="2881" y="86969"/>
                    <a:pt x="1113" y="91829"/>
                    <a:pt x="1856" y="92130"/>
                  </a:cubicBezTo>
                  <a:cubicBezTo>
                    <a:pt x="2209" y="92130"/>
                    <a:pt x="3323" y="90062"/>
                    <a:pt x="4277" y="87994"/>
                  </a:cubicBezTo>
                  <a:cubicBezTo>
                    <a:pt x="5231" y="86015"/>
                    <a:pt x="6186" y="83947"/>
                    <a:pt x="6274" y="83947"/>
                  </a:cubicBezTo>
                  <a:cubicBezTo>
                    <a:pt x="6274" y="84619"/>
                    <a:pt x="4860" y="92713"/>
                    <a:pt x="5461" y="93155"/>
                  </a:cubicBezTo>
                  <a:cubicBezTo>
                    <a:pt x="5461" y="93226"/>
                    <a:pt x="5461" y="93226"/>
                    <a:pt x="5532" y="93226"/>
                  </a:cubicBezTo>
                  <a:cubicBezTo>
                    <a:pt x="6115" y="93226"/>
                    <a:pt x="7670" y="84619"/>
                    <a:pt x="7670" y="84619"/>
                  </a:cubicBezTo>
                  <a:cubicBezTo>
                    <a:pt x="7670" y="84619"/>
                    <a:pt x="8112" y="84831"/>
                    <a:pt x="7953" y="88666"/>
                  </a:cubicBezTo>
                  <a:cubicBezTo>
                    <a:pt x="7882" y="91971"/>
                    <a:pt x="8324" y="93296"/>
                    <a:pt x="8837" y="93296"/>
                  </a:cubicBezTo>
                  <a:cubicBezTo>
                    <a:pt x="8996" y="93296"/>
                    <a:pt x="9066" y="93296"/>
                    <a:pt x="9208" y="93155"/>
                  </a:cubicBezTo>
                  <a:cubicBezTo>
                    <a:pt x="9950" y="92572"/>
                    <a:pt x="9437" y="85273"/>
                    <a:pt x="9720" y="84690"/>
                  </a:cubicBezTo>
                  <a:lnTo>
                    <a:pt x="9720" y="84619"/>
                  </a:lnTo>
                  <a:cubicBezTo>
                    <a:pt x="10021" y="84619"/>
                    <a:pt x="10533" y="88065"/>
                    <a:pt x="10533" y="88065"/>
                  </a:cubicBezTo>
                  <a:cubicBezTo>
                    <a:pt x="10533" y="88065"/>
                    <a:pt x="11275" y="91829"/>
                    <a:pt x="12018" y="91829"/>
                  </a:cubicBezTo>
                  <a:cubicBezTo>
                    <a:pt x="12088" y="91829"/>
                    <a:pt x="12159" y="91829"/>
                    <a:pt x="12230" y="91759"/>
                  </a:cubicBezTo>
                  <a:cubicBezTo>
                    <a:pt x="13113" y="90875"/>
                    <a:pt x="11647" y="83576"/>
                    <a:pt x="11647" y="82622"/>
                  </a:cubicBezTo>
                  <a:cubicBezTo>
                    <a:pt x="11647" y="81667"/>
                    <a:pt x="11275" y="79388"/>
                    <a:pt x="11647" y="78062"/>
                  </a:cubicBezTo>
                  <a:cubicBezTo>
                    <a:pt x="12018" y="76737"/>
                    <a:pt x="11488" y="74527"/>
                    <a:pt x="13113" y="71647"/>
                  </a:cubicBezTo>
                  <a:cubicBezTo>
                    <a:pt x="14669" y="68713"/>
                    <a:pt x="15835" y="62298"/>
                    <a:pt x="16719" y="59717"/>
                  </a:cubicBezTo>
                  <a:cubicBezTo>
                    <a:pt x="17532" y="57226"/>
                    <a:pt x="18999" y="54274"/>
                    <a:pt x="18999" y="53691"/>
                  </a:cubicBezTo>
                  <a:cubicBezTo>
                    <a:pt x="18999" y="53090"/>
                    <a:pt x="19370" y="43529"/>
                    <a:pt x="20483" y="41602"/>
                  </a:cubicBezTo>
                  <a:cubicBezTo>
                    <a:pt x="21367" y="40065"/>
                    <a:pt x="21879" y="39835"/>
                    <a:pt x="22091" y="39835"/>
                  </a:cubicBezTo>
                  <a:cubicBezTo>
                    <a:pt x="22180" y="39835"/>
                    <a:pt x="22180" y="39906"/>
                    <a:pt x="22180" y="39906"/>
                  </a:cubicBezTo>
                  <a:cubicBezTo>
                    <a:pt x="22180" y="39906"/>
                    <a:pt x="22763" y="42645"/>
                    <a:pt x="22392" y="45579"/>
                  </a:cubicBezTo>
                  <a:cubicBezTo>
                    <a:pt x="22021" y="48460"/>
                    <a:pt x="21950" y="48742"/>
                    <a:pt x="22763" y="52719"/>
                  </a:cubicBezTo>
                  <a:cubicBezTo>
                    <a:pt x="23647" y="56695"/>
                    <a:pt x="24972" y="58321"/>
                    <a:pt x="24831" y="60460"/>
                  </a:cubicBezTo>
                  <a:cubicBezTo>
                    <a:pt x="24672" y="62669"/>
                    <a:pt x="24088" y="61714"/>
                    <a:pt x="22763" y="64578"/>
                  </a:cubicBezTo>
                  <a:cubicBezTo>
                    <a:pt x="21437" y="67529"/>
                    <a:pt x="19529" y="68713"/>
                    <a:pt x="19670" y="78504"/>
                  </a:cubicBezTo>
                  <a:cubicBezTo>
                    <a:pt x="19882" y="88366"/>
                    <a:pt x="22975" y="104713"/>
                    <a:pt x="22975" y="108548"/>
                  </a:cubicBezTo>
                  <a:cubicBezTo>
                    <a:pt x="22975" y="112454"/>
                    <a:pt x="22321" y="112666"/>
                    <a:pt x="22533" y="117014"/>
                  </a:cubicBezTo>
                  <a:cubicBezTo>
                    <a:pt x="22763" y="121432"/>
                    <a:pt x="24018" y="126504"/>
                    <a:pt x="23717" y="128643"/>
                  </a:cubicBezTo>
                  <a:cubicBezTo>
                    <a:pt x="23505" y="130852"/>
                    <a:pt x="24460" y="142498"/>
                    <a:pt x="24230" y="145361"/>
                  </a:cubicBezTo>
                  <a:cubicBezTo>
                    <a:pt x="24018" y="148313"/>
                    <a:pt x="22834" y="153456"/>
                    <a:pt x="21208" y="157432"/>
                  </a:cubicBezTo>
                  <a:cubicBezTo>
                    <a:pt x="21066" y="159429"/>
                    <a:pt x="21579" y="160896"/>
                    <a:pt x="21579" y="160896"/>
                  </a:cubicBezTo>
                  <a:cubicBezTo>
                    <a:pt x="21579" y="160896"/>
                    <a:pt x="25714" y="164590"/>
                    <a:pt x="28277" y="164590"/>
                  </a:cubicBezTo>
                  <a:cubicBezTo>
                    <a:pt x="28807" y="164590"/>
                    <a:pt x="29249" y="164431"/>
                    <a:pt x="29532" y="164059"/>
                  </a:cubicBezTo>
                  <a:cubicBezTo>
                    <a:pt x="31529" y="161850"/>
                    <a:pt x="29320" y="151176"/>
                    <a:pt x="30274" y="149780"/>
                  </a:cubicBezTo>
                  <a:cubicBezTo>
                    <a:pt x="31228" y="148313"/>
                    <a:pt x="31529" y="147058"/>
                    <a:pt x="31529" y="144919"/>
                  </a:cubicBezTo>
                  <a:cubicBezTo>
                    <a:pt x="31529" y="142710"/>
                    <a:pt x="30274" y="142268"/>
                    <a:pt x="30486" y="140501"/>
                  </a:cubicBezTo>
                  <a:cubicBezTo>
                    <a:pt x="30787" y="138805"/>
                    <a:pt x="30044" y="136154"/>
                    <a:pt x="31016" y="130640"/>
                  </a:cubicBezTo>
                  <a:cubicBezTo>
                    <a:pt x="31971" y="125037"/>
                    <a:pt x="33225" y="121432"/>
                    <a:pt x="32925" y="118480"/>
                  </a:cubicBezTo>
                  <a:cubicBezTo>
                    <a:pt x="32695" y="115617"/>
                    <a:pt x="33225" y="113620"/>
                    <a:pt x="32925" y="111482"/>
                  </a:cubicBezTo>
                  <a:cubicBezTo>
                    <a:pt x="32695" y="109273"/>
                    <a:pt x="31016" y="103688"/>
                    <a:pt x="31228" y="101762"/>
                  </a:cubicBezTo>
                  <a:cubicBezTo>
                    <a:pt x="31529" y="99853"/>
                    <a:pt x="29832" y="86528"/>
                    <a:pt x="31741" y="84318"/>
                  </a:cubicBezTo>
                  <a:cubicBezTo>
                    <a:pt x="33296" y="82551"/>
                    <a:pt x="34904" y="82410"/>
                    <a:pt x="35435" y="82410"/>
                  </a:cubicBezTo>
                  <a:lnTo>
                    <a:pt x="35876" y="82410"/>
                  </a:lnTo>
                  <a:cubicBezTo>
                    <a:pt x="36389" y="82410"/>
                    <a:pt x="37997" y="82551"/>
                    <a:pt x="39552" y="84318"/>
                  </a:cubicBezTo>
                  <a:cubicBezTo>
                    <a:pt x="41532" y="86528"/>
                    <a:pt x="39853" y="99853"/>
                    <a:pt x="40065" y="101762"/>
                  </a:cubicBezTo>
                  <a:cubicBezTo>
                    <a:pt x="40295" y="103688"/>
                    <a:pt x="38598" y="109273"/>
                    <a:pt x="38368" y="111482"/>
                  </a:cubicBezTo>
                  <a:cubicBezTo>
                    <a:pt x="38156" y="113620"/>
                    <a:pt x="38598" y="115617"/>
                    <a:pt x="38368" y="118480"/>
                  </a:cubicBezTo>
                  <a:cubicBezTo>
                    <a:pt x="38156" y="121432"/>
                    <a:pt x="39323" y="125037"/>
                    <a:pt x="40295" y="130640"/>
                  </a:cubicBezTo>
                  <a:cubicBezTo>
                    <a:pt x="41249" y="136154"/>
                    <a:pt x="40507" y="138805"/>
                    <a:pt x="40807" y="140501"/>
                  </a:cubicBezTo>
                  <a:cubicBezTo>
                    <a:pt x="41019" y="142268"/>
                    <a:pt x="39853" y="142710"/>
                    <a:pt x="39853" y="144919"/>
                  </a:cubicBezTo>
                  <a:cubicBezTo>
                    <a:pt x="39853" y="147058"/>
                    <a:pt x="40065" y="148313"/>
                    <a:pt x="41019" y="149780"/>
                  </a:cubicBezTo>
                  <a:cubicBezTo>
                    <a:pt x="41974" y="151176"/>
                    <a:pt x="39853" y="161850"/>
                    <a:pt x="41761" y="164059"/>
                  </a:cubicBezTo>
                  <a:cubicBezTo>
                    <a:pt x="42062" y="164431"/>
                    <a:pt x="42504" y="164590"/>
                    <a:pt x="43016" y="164590"/>
                  </a:cubicBezTo>
                  <a:cubicBezTo>
                    <a:pt x="45597" y="164590"/>
                    <a:pt x="49714" y="160896"/>
                    <a:pt x="49714" y="160896"/>
                  </a:cubicBezTo>
                  <a:cubicBezTo>
                    <a:pt x="49714" y="160896"/>
                    <a:pt x="50227" y="159429"/>
                    <a:pt x="50085" y="157432"/>
                  </a:cubicBezTo>
                  <a:cubicBezTo>
                    <a:pt x="48460" y="153456"/>
                    <a:pt x="47364" y="148313"/>
                    <a:pt x="47063" y="145361"/>
                  </a:cubicBezTo>
                  <a:cubicBezTo>
                    <a:pt x="46834" y="142498"/>
                    <a:pt x="47806" y="130852"/>
                    <a:pt x="47576" y="128643"/>
                  </a:cubicBezTo>
                  <a:cubicBezTo>
                    <a:pt x="47364" y="126504"/>
                    <a:pt x="48530" y="121432"/>
                    <a:pt x="48760" y="117014"/>
                  </a:cubicBezTo>
                  <a:cubicBezTo>
                    <a:pt x="49043" y="112666"/>
                    <a:pt x="48318" y="112454"/>
                    <a:pt x="48318" y="108548"/>
                  </a:cubicBezTo>
                  <a:cubicBezTo>
                    <a:pt x="48318" y="104713"/>
                    <a:pt x="51411" y="88366"/>
                    <a:pt x="51623" y="78504"/>
                  </a:cubicBezTo>
                  <a:cubicBezTo>
                    <a:pt x="51782" y="68713"/>
                    <a:pt x="49856" y="67529"/>
                    <a:pt x="48530" y="64578"/>
                  </a:cubicBezTo>
                  <a:cubicBezTo>
                    <a:pt x="47205" y="61714"/>
                    <a:pt x="46622" y="62669"/>
                    <a:pt x="46480" y="60460"/>
                  </a:cubicBezTo>
                  <a:cubicBezTo>
                    <a:pt x="46321" y="58321"/>
                    <a:pt x="47647" y="56695"/>
                    <a:pt x="48530" y="52719"/>
                  </a:cubicBezTo>
                  <a:cubicBezTo>
                    <a:pt x="49343" y="48742"/>
                    <a:pt x="49273" y="48460"/>
                    <a:pt x="48901" y="45579"/>
                  </a:cubicBezTo>
                  <a:cubicBezTo>
                    <a:pt x="48530" y="42645"/>
                    <a:pt x="49131" y="39906"/>
                    <a:pt x="49131" y="39906"/>
                  </a:cubicBezTo>
                  <a:lnTo>
                    <a:pt x="49202" y="39835"/>
                  </a:lnTo>
                  <a:cubicBezTo>
                    <a:pt x="49414" y="39835"/>
                    <a:pt x="49926" y="40065"/>
                    <a:pt x="50810" y="41602"/>
                  </a:cubicBezTo>
                  <a:cubicBezTo>
                    <a:pt x="51923" y="43529"/>
                    <a:pt x="52295" y="53090"/>
                    <a:pt x="52295" y="53691"/>
                  </a:cubicBezTo>
                  <a:cubicBezTo>
                    <a:pt x="52295" y="54274"/>
                    <a:pt x="53761" y="57226"/>
                    <a:pt x="54574" y="59717"/>
                  </a:cubicBezTo>
                  <a:cubicBezTo>
                    <a:pt x="55458" y="62298"/>
                    <a:pt x="56642" y="68713"/>
                    <a:pt x="58250" y="71647"/>
                  </a:cubicBezTo>
                  <a:cubicBezTo>
                    <a:pt x="59806" y="74527"/>
                    <a:pt x="59293" y="76737"/>
                    <a:pt x="59647" y="78062"/>
                  </a:cubicBezTo>
                  <a:cubicBezTo>
                    <a:pt x="60018" y="79388"/>
                    <a:pt x="59647" y="81667"/>
                    <a:pt x="59647" y="82622"/>
                  </a:cubicBezTo>
                  <a:cubicBezTo>
                    <a:pt x="59647" y="83576"/>
                    <a:pt x="58250" y="90875"/>
                    <a:pt x="59063" y="91759"/>
                  </a:cubicBezTo>
                  <a:cubicBezTo>
                    <a:pt x="59134" y="91829"/>
                    <a:pt x="59205" y="91829"/>
                    <a:pt x="59293" y="91829"/>
                  </a:cubicBezTo>
                  <a:cubicBezTo>
                    <a:pt x="60018" y="91829"/>
                    <a:pt x="60760" y="88065"/>
                    <a:pt x="60760" y="88065"/>
                  </a:cubicBezTo>
                  <a:cubicBezTo>
                    <a:pt x="60760" y="88065"/>
                    <a:pt x="61273" y="84619"/>
                    <a:pt x="61573" y="84619"/>
                  </a:cubicBezTo>
                  <a:cubicBezTo>
                    <a:pt x="61573" y="84619"/>
                    <a:pt x="61573" y="84690"/>
                    <a:pt x="61644" y="84690"/>
                  </a:cubicBezTo>
                  <a:cubicBezTo>
                    <a:pt x="61856" y="85273"/>
                    <a:pt x="61343" y="92572"/>
                    <a:pt x="62085" y="93155"/>
                  </a:cubicBezTo>
                  <a:cubicBezTo>
                    <a:pt x="62227" y="93296"/>
                    <a:pt x="62298" y="93296"/>
                    <a:pt x="62457" y="93296"/>
                  </a:cubicBezTo>
                  <a:cubicBezTo>
                    <a:pt x="62969" y="93296"/>
                    <a:pt x="63411" y="91971"/>
                    <a:pt x="63340" y="88666"/>
                  </a:cubicBezTo>
                  <a:cubicBezTo>
                    <a:pt x="63181" y="84831"/>
                    <a:pt x="63711" y="84619"/>
                    <a:pt x="63711" y="84619"/>
                  </a:cubicBezTo>
                  <a:cubicBezTo>
                    <a:pt x="63711" y="84619"/>
                    <a:pt x="65178" y="93226"/>
                    <a:pt x="65832" y="93226"/>
                  </a:cubicBezTo>
                  <a:lnTo>
                    <a:pt x="65832" y="93155"/>
                  </a:lnTo>
                  <a:cubicBezTo>
                    <a:pt x="66433" y="92713"/>
                    <a:pt x="65037" y="84619"/>
                    <a:pt x="65037" y="83947"/>
                  </a:cubicBezTo>
                  <a:lnTo>
                    <a:pt x="65037" y="83947"/>
                  </a:lnTo>
                  <a:cubicBezTo>
                    <a:pt x="65108" y="83947"/>
                    <a:pt x="66062" y="86015"/>
                    <a:pt x="67016" y="87994"/>
                  </a:cubicBezTo>
                  <a:cubicBezTo>
                    <a:pt x="68041" y="90062"/>
                    <a:pt x="69084" y="92130"/>
                    <a:pt x="69455" y="92130"/>
                  </a:cubicBezTo>
                  <a:lnTo>
                    <a:pt x="69526" y="92130"/>
                  </a:lnTo>
                  <a:cubicBezTo>
                    <a:pt x="70180" y="91829"/>
                    <a:pt x="68412" y="86969"/>
                    <a:pt x="67900" y="85785"/>
                  </a:cubicBezTo>
                  <a:cubicBezTo>
                    <a:pt x="67458" y="84619"/>
                    <a:pt x="66062" y="81668"/>
                    <a:pt x="66062" y="81667"/>
                  </a:cubicBezTo>
                  <a:lnTo>
                    <a:pt x="66062" y="81667"/>
                  </a:lnTo>
                  <a:lnTo>
                    <a:pt x="67087" y="82410"/>
                  </a:lnTo>
                  <a:cubicBezTo>
                    <a:pt x="68041" y="83134"/>
                    <a:pt x="68130" y="83947"/>
                    <a:pt x="69155" y="84972"/>
                  </a:cubicBezTo>
                  <a:cubicBezTo>
                    <a:pt x="69809" y="85715"/>
                    <a:pt x="70480" y="86227"/>
                    <a:pt x="70922" y="86227"/>
                  </a:cubicBezTo>
                  <a:cubicBezTo>
                    <a:pt x="71063" y="86227"/>
                    <a:pt x="71222" y="86156"/>
                    <a:pt x="71293" y="85944"/>
                  </a:cubicBezTo>
                  <a:cubicBezTo>
                    <a:pt x="70692" y="85061"/>
                    <a:pt x="69597" y="81809"/>
                    <a:pt x="69225" y="80925"/>
                  </a:cubicBezTo>
                  <a:cubicBezTo>
                    <a:pt x="68854" y="80112"/>
                    <a:pt x="66433" y="78345"/>
                    <a:pt x="65479" y="76737"/>
                  </a:cubicBezTo>
                  <a:cubicBezTo>
                    <a:pt x="64507" y="75111"/>
                    <a:pt x="64666" y="70109"/>
                    <a:pt x="63552" y="65090"/>
                  </a:cubicBezTo>
                  <a:cubicBezTo>
                    <a:pt x="62457" y="60089"/>
                    <a:pt x="60831" y="57367"/>
                    <a:pt x="60831" y="56554"/>
                  </a:cubicBezTo>
                  <a:cubicBezTo>
                    <a:pt x="60831" y="55741"/>
                    <a:pt x="60318" y="53832"/>
                    <a:pt x="59505" y="51040"/>
                  </a:cubicBezTo>
                  <a:cubicBezTo>
                    <a:pt x="58692" y="48301"/>
                    <a:pt x="59364" y="46692"/>
                    <a:pt x="58551" y="37856"/>
                  </a:cubicBezTo>
                  <a:cubicBezTo>
                    <a:pt x="57738" y="28949"/>
                    <a:pt x="56412" y="28277"/>
                    <a:pt x="54203" y="27464"/>
                  </a:cubicBezTo>
                  <a:cubicBezTo>
                    <a:pt x="53390" y="27181"/>
                    <a:pt x="52577" y="27093"/>
                    <a:pt x="51853" y="27093"/>
                  </a:cubicBezTo>
                  <a:cubicBezTo>
                    <a:pt x="51411" y="27093"/>
                    <a:pt x="50898" y="27181"/>
                    <a:pt x="50457" y="27181"/>
                  </a:cubicBezTo>
                  <a:cubicBezTo>
                    <a:pt x="49926" y="27252"/>
                    <a:pt x="49414" y="27252"/>
                    <a:pt x="48901" y="27252"/>
                  </a:cubicBezTo>
                  <a:cubicBezTo>
                    <a:pt x="48460" y="27252"/>
                    <a:pt x="48018" y="27252"/>
                    <a:pt x="47576" y="27181"/>
                  </a:cubicBezTo>
                  <a:cubicBezTo>
                    <a:pt x="44996" y="26810"/>
                    <a:pt x="40949" y="26368"/>
                    <a:pt x="39994" y="25555"/>
                  </a:cubicBezTo>
                  <a:cubicBezTo>
                    <a:pt x="39252" y="24972"/>
                    <a:pt x="39252" y="22021"/>
                    <a:pt x="39252" y="20554"/>
                  </a:cubicBezTo>
                  <a:cubicBezTo>
                    <a:pt x="40295" y="19812"/>
                    <a:pt x="41019" y="19069"/>
                    <a:pt x="41090" y="18787"/>
                  </a:cubicBezTo>
                  <a:cubicBezTo>
                    <a:pt x="41249" y="18115"/>
                    <a:pt x="41620" y="15022"/>
                    <a:pt x="41620" y="15022"/>
                  </a:cubicBezTo>
                  <a:lnTo>
                    <a:pt x="43016" y="12954"/>
                  </a:lnTo>
                  <a:cubicBezTo>
                    <a:pt x="43016" y="12954"/>
                    <a:pt x="44183" y="10533"/>
                    <a:pt x="43529" y="10233"/>
                  </a:cubicBezTo>
                  <a:cubicBezTo>
                    <a:pt x="43458" y="10162"/>
                    <a:pt x="43387" y="10162"/>
                    <a:pt x="43387" y="10162"/>
                  </a:cubicBezTo>
                  <a:cubicBezTo>
                    <a:pt x="42716" y="10162"/>
                    <a:pt x="42133" y="11488"/>
                    <a:pt x="42133" y="11488"/>
                  </a:cubicBezTo>
                  <a:cubicBezTo>
                    <a:pt x="42133" y="11488"/>
                    <a:pt x="43016" y="7953"/>
                    <a:pt x="42857" y="6857"/>
                  </a:cubicBezTo>
                  <a:cubicBezTo>
                    <a:pt x="42716" y="5673"/>
                    <a:pt x="41903" y="4719"/>
                    <a:pt x="41249" y="3234"/>
                  </a:cubicBezTo>
                  <a:cubicBezTo>
                    <a:pt x="40648" y="1838"/>
                    <a:pt x="39994" y="1184"/>
                    <a:pt x="39994" y="1184"/>
                  </a:cubicBezTo>
                  <a:lnTo>
                    <a:pt x="39994" y="2138"/>
                  </a:lnTo>
                  <a:cubicBezTo>
                    <a:pt x="39994" y="2138"/>
                    <a:pt x="38527" y="1025"/>
                    <a:pt x="37997" y="672"/>
                  </a:cubicBezTo>
                  <a:cubicBezTo>
                    <a:pt x="37555" y="371"/>
                    <a:pt x="36389" y="0"/>
                    <a:pt x="36389" y="0"/>
                  </a:cubicBezTo>
                  <a:close/>
                </a:path>
              </a:pathLst>
            </a:custGeom>
            <a:solidFill>
              <a:srgbClr val="000000">
                <a:alpha val="26670"/>
              </a:srgbClr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-3855690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7837" y="1"/>
                  </a:moveTo>
                  <a:cubicBezTo>
                    <a:pt x="5689" y="1"/>
                    <a:pt x="2139" y="477"/>
                    <a:pt x="1" y="3415"/>
                  </a:cubicBezTo>
                  <a:lnTo>
                    <a:pt x="814" y="4970"/>
                  </a:lnTo>
                  <a:lnTo>
                    <a:pt x="743" y="4811"/>
                  </a:lnTo>
                  <a:cubicBezTo>
                    <a:pt x="743" y="4811"/>
                    <a:pt x="1768" y="1065"/>
                    <a:pt x="9650" y="110"/>
                  </a:cubicBezTo>
                  <a:cubicBezTo>
                    <a:pt x="9576" y="110"/>
                    <a:pt x="8868" y="1"/>
                    <a:pt x="78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-3832005" y="1496232"/>
              <a:ext cx="333763" cy="156932"/>
            </a:xfrm>
            <a:custGeom>
              <a:avLst/>
              <a:gdLst/>
              <a:ahLst/>
              <a:cxnLst/>
              <a:rect l="l" t="t" r="r" b="b"/>
              <a:pathLst>
                <a:path w="7229" h="3399" extrusionOk="0">
                  <a:moveTo>
                    <a:pt x="5876" y="0"/>
                  </a:moveTo>
                  <a:cubicBezTo>
                    <a:pt x="4267" y="0"/>
                    <a:pt x="1601" y="331"/>
                    <a:pt x="0" y="2374"/>
                  </a:cubicBezTo>
                  <a:lnTo>
                    <a:pt x="515" y="3251"/>
                  </a:lnTo>
                  <a:lnTo>
                    <a:pt x="515" y="3251"/>
                  </a:lnTo>
                  <a:cubicBezTo>
                    <a:pt x="563" y="3117"/>
                    <a:pt x="1492" y="729"/>
                    <a:pt x="7228" y="76"/>
                  </a:cubicBezTo>
                  <a:cubicBezTo>
                    <a:pt x="7177" y="76"/>
                    <a:pt x="6648" y="0"/>
                    <a:pt x="5876" y="0"/>
                  </a:cubicBezTo>
                  <a:close/>
                  <a:moveTo>
                    <a:pt x="515" y="3251"/>
                  </a:moveTo>
                  <a:lnTo>
                    <a:pt x="515" y="3251"/>
                  </a:lnTo>
                  <a:cubicBezTo>
                    <a:pt x="513" y="3255"/>
                    <a:pt x="513" y="3257"/>
                    <a:pt x="513" y="3257"/>
                  </a:cubicBezTo>
                  <a:lnTo>
                    <a:pt x="601" y="3399"/>
                  </a:lnTo>
                  <a:lnTo>
                    <a:pt x="601" y="3399"/>
                  </a:lnTo>
                  <a:lnTo>
                    <a:pt x="515" y="32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-2985058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1802" y="1"/>
                  </a:moveTo>
                  <a:cubicBezTo>
                    <a:pt x="773" y="1"/>
                    <a:pt x="70" y="110"/>
                    <a:pt x="1" y="110"/>
                  </a:cubicBezTo>
                  <a:cubicBezTo>
                    <a:pt x="7883" y="1065"/>
                    <a:pt x="8908" y="4811"/>
                    <a:pt x="8908" y="4811"/>
                  </a:cubicBezTo>
                  <a:lnTo>
                    <a:pt x="8837" y="4970"/>
                  </a:lnTo>
                  <a:lnTo>
                    <a:pt x="9650" y="3415"/>
                  </a:lnTo>
                  <a:cubicBezTo>
                    <a:pt x="7500" y="477"/>
                    <a:pt x="3946" y="1"/>
                    <a:pt x="18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-2900197" y="1496232"/>
              <a:ext cx="336256" cy="156932"/>
            </a:xfrm>
            <a:custGeom>
              <a:avLst/>
              <a:gdLst/>
              <a:ahLst/>
              <a:cxnLst/>
              <a:rect l="l" t="t" r="r" b="b"/>
              <a:pathLst>
                <a:path w="7283" h="3399" extrusionOk="0">
                  <a:moveTo>
                    <a:pt x="1362" y="0"/>
                  </a:moveTo>
                  <a:cubicBezTo>
                    <a:pt x="581" y="0"/>
                    <a:pt x="47" y="76"/>
                    <a:pt x="1" y="76"/>
                  </a:cubicBezTo>
                  <a:cubicBezTo>
                    <a:pt x="5957" y="748"/>
                    <a:pt x="6699" y="3257"/>
                    <a:pt x="6699" y="3257"/>
                  </a:cubicBezTo>
                  <a:lnTo>
                    <a:pt x="6699" y="3399"/>
                  </a:lnTo>
                  <a:lnTo>
                    <a:pt x="7282" y="2374"/>
                  </a:lnTo>
                  <a:cubicBezTo>
                    <a:pt x="5693" y="331"/>
                    <a:pt x="2991" y="0"/>
                    <a:pt x="1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-3518694" y="2421759"/>
              <a:ext cx="587559" cy="494619"/>
            </a:xfrm>
            <a:custGeom>
              <a:avLst/>
              <a:gdLst/>
              <a:ahLst/>
              <a:cxnLst/>
              <a:rect l="l" t="t" r="r" b="b"/>
              <a:pathLst>
                <a:path w="12726" h="10713" extrusionOk="0">
                  <a:moveTo>
                    <a:pt x="12725" y="1"/>
                  </a:moveTo>
                  <a:lnTo>
                    <a:pt x="7794" y="796"/>
                  </a:lnTo>
                  <a:lnTo>
                    <a:pt x="3606" y="2122"/>
                  </a:lnTo>
                  <a:lnTo>
                    <a:pt x="1" y="796"/>
                  </a:lnTo>
                  <a:lnTo>
                    <a:pt x="1" y="796"/>
                  </a:lnTo>
                  <a:cubicBezTo>
                    <a:pt x="1" y="796"/>
                    <a:pt x="584" y="2935"/>
                    <a:pt x="1538" y="3977"/>
                  </a:cubicBezTo>
                  <a:cubicBezTo>
                    <a:pt x="2492" y="4932"/>
                    <a:pt x="4260" y="6469"/>
                    <a:pt x="4861" y="7865"/>
                  </a:cubicBezTo>
                  <a:cubicBezTo>
                    <a:pt x="5370" y="9100"/>
                    <a:pt x="5596" y="10712"/>
                    <a:pt x="6187" y="10712"/>
                  </a:cubicBezTo>
                  <a:cubicBezTo>
                    <a:pt x="6273" y="10712"/>
                    <a:pt x="6366" y="10678"/>
                    <a:pt x="6469" y="10605"/>
                  </a:cubicBezTo>
                  <a:cubicBezTo>
                    <a:pt x="7211" y="10004"/>
                    <a:pt x="7653" y="7865"/>
                    <a:pt x="8607" y="6911"/>
                  </a:cubicBezTo>
                  <a:cubicBezTo>
                    <a:pt x="9562" y="5886"/>
                    <a:pt x="11559" y="3977"/>
                    <a:pt x="11930" y="2351"/>
                  </a:cubicBezTo>
                  <a:cubicBezTo>
                    <a:pt x="12372" y="796"/>
                    <a:pt x="12725" y="1"/>
                    <a:pt x="12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-3273900" y="-196537"/>
              <a:ext cx="115102" cy="2765989"/>
            </a:xfrm>
            <a:custGeom>
              <a:avLst/>
              <a:gdLst/>
              <a:ahLst/>
              <a:cxnLst/>
              <a:rect l="l" t="t" r="r" b="b"/>
              <a:pathLst>
                <a:path w="2493" h="25186" extrusionOk="0">
                  <a:moveTo>
                    <a:pt x="1" y="1"/>
                  </a:moveTo>
                  <a:lnTo>
                    <a:pt x="1" y="25185"/>
                  </a:lnTo>
                  <a:lnTo>
                    <a:pt x="2492" y="2518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-3518694" y="347565"/>
              <a:ext cx="673205" cy="197838"/>
            </a:xfrm>
            <a:custGeom>
              <a:avLst/>
              <a:gdLst/>
              <a:ahLst/>
              <a:cxnLst/>
              <a:rect l="l" t="t" r="r" b="b"/>
              <a:pathLst>
                <a:path w="14581" h="4285" extrusionOk="0">
                  <a:moveTo>
                    <a:pt x="1" y="1"/>
                  </a:moveTo>
                  <a:cubicBezTo>
                    <a:pt x="1" y="1"/>
                    <a:pt x="3677" y="4119"/>
                    <a:pt x="7070" y="4278"/>
                  </a:cubicBezTo>
                  <a:cubicBezTo>
                    <a:pt x="7146" y="4283"/>
                    <a:pt x="7223" y="4285"/>
                    <a:pt x="7300" y="4285"/>
                  </a:cubicBezTo>
                  <a:cubicBezTo>
                    <a:pt x="10567" y="4285"/>
                    <a:pt x="14581" y="1"/>
                    <a:pt x="14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-3604386" y="-1202782"/>
              <a:ext cx="792370" cy="1098338"/>
            </a:xfrm>
            <a:custGeom>
              <a:avLst/>
              <a:gdLst/>
              <a:ahLst/>
              <a:cxnLst/>
              <a:rect l="l" t="t" r="r" b="b"/>
              <a:pathLst>
                <a:path w="17162" h="23789" extrusionOk="0">
                  <a:moveTo>
                    <a:pt x="8245" y="1"/>
                  </a:moveTo>
                  <a:cubicBezTo>
                    <a:pt x="7976" y="1"/>
                    <a:pt x="1671" y="68"/>
                    <a:pt x="443" y="6398"/>
                  </a:cubicBezTo>
                  <a:cubicBezTo>
                    <a:pt x="443" y="6398"/>
                    <a:pt x="1" y="8396"/>
                    <a:pt x="885" y="12301"/>
                  </a:cubicBezTo>
                  <a:cubicBezTo>
                    <a:pt x="602" y="12885"/>
                    <a:pt x="372" y="13627"/>
                    <a:pt x="531" y="13910"/>
                  </a:cubicBezTo>
                  <a:cubicBezTo>
                    <a:pt x="672" y="14139"/>
                    <a:pt x="1114" y="14793"/>
                    <a:pt x="1627" y="15164"/>
                  </a:cubicBezTo>
                  <a:cubicBezTo>
                    <a:pt x="2298" y="16119"/>
                    <a:pt x="2440" y="16490"/>
                    <a:pt x="2440" y="16490"/>
                  </a:cubicBezTo>
                  <a:cubicBezTo>
                    <a:pt x="2440" y="16490"/>
                    <a:pt x="2811" y="20254"/>
                    <a:pt x="3094" y="20837"/>
                  </a:cubicBezTo>
                  <a:cubicBezTo>
                    <a:pt x="3394" y="21350"/>
                    <a:pt x="6346" y="23488"/>
                    <a:pt x="7671" y="23789"/>
                  </a:cubicBezTo>
                  <a:lnTo>
                    <a:pt x="9509" y="23789"/>
                  </a:lnTo>
                  <a:cubicBezTo>
                    <a:pt x="10835" y="23488"/>
                    <a:pt x="13786" y="21350"/>
                    <a:pt x="14069" y="20837"/>
                  </a:cubicBezTo>
                  <a:cubicBezTo>
                    <a:pt x="14369" y="20254"/>
                    <a:pt x="14670" y="16490"/>
                    <a:pt x="14670" y="16490"/>
                  </a:cubicBezTo>
                  <a:cubicBezTo>
                    <a:pt x="14670" y="16490"/>
                    <a:pt x="14811" y="16119"/>
                    <a:pt x="15553" y="15164"/>
                  </a:cubicBezTo>
                  <a:cubicBezTo>
                    <a:pt x="16066" y="14793"/>
                    <a:pt x="16437" y="14139"/>
                    <a:pt x="16578" y="13910"/>
                  </a:cubicBezTo>
                  <a:cubicBezTo>
                    <a:pt x="16720" y="13627"/>
                    <a:pt x="16508" y="12885"/>
                    <a:pt x="16278" y="12301"/>
                  </a:cubicBezTo>
                  <a:cubicBezTo>
                    <a:pt x="17161" y="8396"/>
                    <a:pt x="16649" y="6398"/>
                    <a:pt x="16649" y="6398"/>
                  </a:cubicBezTo>
                  <a:cubicBezTo>
                    <a:pt x="15490" y="68"/>
                    <a:pt x="9203" y="1"/>
                    <a:pt x="8935" y="1"/>
                  </a:cubicBezTo>
                  <a:cubicBezTo>
                    <a:pt x="8929" y="1"/>
                    <a:pt x="8926" y="1"/>
                    <a:pt x="8926" y="1"/>
                  </a:cubicBezTo>
                  <a:lnTo>
                    <a:pt x="8254" y="1"/>
                  </a:lnTo>
                  <a:cubicBezTo>
                    <a:pt x="8254" y="1"/>
                    <a:pt x="8251" y="1"/>
                    <a:pt x="8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-3528666" y="-819616"/>
              <a:ext cx="254166" cy="205364"/>
            </a:xfrm>
            <a:custGeom>
              <a:avLst/>
              <a:gdLst/>
              <a:ahLst/>
              <a:cxnLst/>
              <a:rect l="l" t="t" r="r" b="b"/>
              <a:pathLst>
                <a:path w="5505" h="4448" extrusionOk="0">
                  <a:moveTo>
                    <a:pt x="3816" y="1"/>
                  </a:moveTo>
                  <a:cubicBezTo>
                    <a:pt x="3682" y="1"/>
                    <a:pt x="3537" y="9"/>
                    <a:pt x="3380" y="26"/>
                  </a:cubicBezTo>
                  <a:cubicBezTo>
                    <a:pt x="3380" y="26"/>
                    <a:pt x="1312" y="26"/>
                    <a:pt x="429" y="2005"/>
                  </a:cubicBezTo>
                  <a:cubicBezTo>
                    <a:pt x="0" y="3359"/>
                    <a:pt x="752" y="4447"/>
                    <a:pt x="1265" y="4447"/>
                  </a:cubicBezTo>
                  <a:cubicBezTo>
                    <a:pt x="1281" y="4447"/>
                    <a:pt x="1297" y="4446"/>
                    <a:pt x="1312" y="4444"/>
                  </a:cubicBezTo>
                  <a:cubicBezTo>
                    <a:pt x="1825" y="4373"/>
                    <a:pt x="4776" y="3843"/>
                    <a:pt x="5077" y="2518"/>
                  </a:cubicBezTo>
                  <a:cubicBezTo>
                    <a:pt x="5404" y="1290"/>
                    <a:pt x="5504" y="1"/>
                    <a:pt x="3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-3141159" y="-819616"/>
              <a:ext cx="250334" cy="205364"/>
            </a:xfrm>
            <a:custGeom>
              <a:avLst/>
              <a:gdLst/>
              <a:ahLst/>
              <a:cxnLst/>
              <a:rect l="l" t="t" r="r" b="b"/>
              <a:pathLst>
                <a:path w="5422" h="4448" extrusionOk="0">
                  <a:moveTo>
                    <a:pt x="1634" y="1"/>
                  </a:moveTo>
                  <a:cubicBezTo>
                    <a:pt x="0" y="1"/>
                    <a:pt x="81" y="1290"/>
                    <a:pt x="360" y="2518"/>
                  </a:cubicBezTo>
                  <a:cubicBezTo>
                    <a:pt x="660" y="3843"/>
                    <a:pt x="3594" y="4373"/>
                    <a:pt x="4195" y="4444"/>
                  </a:cubicBezTo>
                  <a:cubicBezTo>
                    <a:pt x="4210" y="4446"/>
                    <a:pt x="4226" y="4447"/>
                    <a:pt x="4242" y="4447"/>
                  </a:cubicBezTo>
                  <a:cubicBezTo>
                    <a:pt x="4750" y="4447"/>
                    <a:pt x="5421" y="3359"/>
                    <a:pt x="5078" y="2005"/>
                  </a:cubicBezTo>
                  <a:cubicBezTo>
                    <a:pt x="4195" y="26"/>
                    <a:pt x="2056" y="26"/>
                    <a:pt x="2056" y="26"/>
                  </a:cubicBezTo>
                  <a:cubicBezTo>
                    <a:pt x="1904" y="9"/>
                    <a:pt x="1764" y="1"/>
                    <a:pt x="1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-3328564" y="-713194"/>
              <a:ext cx="248118" cy="197515"/>
            </a:xfrm>
            <a:custGeom>
              <a:avLst/>
              <a:gdLst/>
              <a:ahLst/>
              <a:cxnLst/>
              <a:rect l="l" t="t" r="r" b="b"/>
              <a:pathLst>
                <a:path w="5374" h="4278" extrusionOk="0">
                  <a:moveTo>
                    <a:pt x="2422" y="1"/>
                  </a:moveTo>
                  <a:cubicBezTo>
                    <a:pt x="2422" y="1"/>
                    <a:pt x="0" y="3465"/>
                    <a:pt x="1397" y="4278"/>
                  </a:cubicBezTo>
                  <a:lnTo>
                    <a:pt x="3977" y="4278"/>
                  </a:lnTo>
                  <a:cubicBezTo>
                    <a:pt x="5373" y="3465"/>
                    <a:pt x="2952" y="1"/>
                    <a:pt x="2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-3461581" y="-240735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-3583978" y="-590797"/>
              <a:ext cx="272588" cy="363958"/>
            </a:xfrm>
            <a:custGeom>
              <a:avLst/>
              <a:gdLst/>
              <a:ahLst/>
              <a:cxnLst/>
              <a:rect l="l" t="t" r="r" b="b"/>
              <a:pathLst>
                <a:path w="5904" h="7883" extrusionOk="0">
                  <a:moveTo>
                    <a:pt x="89" y="1"/>
                  </a:moveTo>
                  <a:cubicBezTo>
                    <a:pt x="89" y="301"/>
                    <a:pt x="1" y="513"/>
                    <a:pt x="89" y="655"/>
                  </a:cubicBezTo>
                  <a:cubicBezTo>
                    <a:pt x="230" y="884"/>
                    <a:pt x="672" y="1538"/>
                    <a:pt x="1185" y="1909"/>
                  </a:cubicBezTo>
                  <a:cubicBezTo>
                    <a:pt x="1856" y="2864"/>
                    <a:pt x="1998" y="3235"/>
                    <a:pt x="1998" y="3235"/>
                  </a:cubicBezTo>
                  <a:cubicBezTo>
                    <a:pt x="1998" y="3235"/>
                    <a:pt x="2369" y="6999"/>
                    <a:pt x="2652" y="7582"/>
                  </a:cubicBezTo>
                  <a:cubicBezTo>
                    <a:pt x="2740" y="7653"/>
                    <a:pt x="2811" y="7724"/>
                    <a:pt x="2881" y="7883"/>
                  </a:cubicBezTo>
                  <a:cubicBezTo>
                    <a:pt x="2581" y="6557"/>
                    <a:pt x="2881" y="5373"/>
                    <a:pt x="2881" y="5002"/>
                  </a:cubicBezTo>
                  <a:cubicBezTo>
                    <a:pt x="2881" y="4861"/>
                    <a:pt x="3023" y="4790"/>
                    <a:pt x="3182" y="4790"/>
                  </a:cubicBezTo>
                  <a:cubicBezTo>
                    <a:pt x="3253" y="4790"/>
                    <a:pt x="3394" y="4861"/>
                    <a:pt x="3535" y="4861"/>
                  </a:cubicBezTo>
                  <a:cubicBezTo>
                    <a:pt x="3253" y="4048"/>
                    <a:pt x="3094" y="3535"/>
                    <a:pt x="3094" y="3535"/>
                  </a:cubicBezTo>
                  <a:lnTo>
                    <a:pt x="3094" y="3535"/>
                  </a:lnTo>
                  <a:lnTo>
                    <a:pt x="3253" y="3606"/>
                  </a:lnTo>
                  <a:lnTo>
                    <a:pt x="3694" y="3606"/>
                  </a:lnTo>
                  <a:lnTo>
                    <a:pt x="4578" y="4189"/>
                  </a:lnTo>
                  <a:lnTo>
                    <a:pt x="5904" y="4189"/>
                  </a:lnTo>
                  <a:cubicBezTo>
                    <a:pt x="5833" y="3906"/>
                    <a:pt x="5833" y="3677"/>
                    <a:pt x="5833" y="3394"/>
                  </a:cubicBezTo>
                  <a:cubicBezTo>
                    <a:pt x="5833" y="2068"/>
                    <a:pt x="2652" y="1839"/>
                    <a:pt x="1043" y="1026"/>
                  </a:cubicBezTo>
                  <a:cubicBezTo>
                    <a:pt x="443" y="743"/>
                    <a:pt x="230" y="372"/>
                    <a:pt x="8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-3103913" y="-590797"/>
              <a:ext cx="268525" cy="363958"/>
            </a:xfrm>
            <a:custGeom>
              <a:avLst/>
              <a:gdLst/>
              <a:ahLst/>
              <a:cxnLst/>
              <a:rect l="l" t="t" r="r" b="b"/>
              <a:pathLst>
                <a:path w="5816" h="7883" extrusionOk="0">
                  <a:moveTo>
                    <a:pt x="5745" y="1"/>
                  </a:moveTo>
                  <a:cubicBezTo>
                    <a:pt x="5674" y="372"/>
                    <a:pt x="5373" y="743"/>
                    <a:pt x="4790" y="1026"/>
                  </a:cubicBezTo>
                  <a:cubicBezTo>
                    <a:pt x="3164" y="1839"/>
                    <a:pt x="72" y="2068"/>
                    <a:pt x="72" y="3394"/>
                  </a:cubicBezTo>
                  <a:cubicBezTo>
                    <a:pt x="72" y="3677"/>
                    <a:pt x="1" y="3906"/>
                    <a:pt x="1" y="4189"/>
                  </a:cubicBezTo>
                  <a:lnTo>
                    <a:pt x="1326" y="4189"/>
                  </a:lnTo>
                  <a:lnTo>
                    <a:pt x="2210" y="3606"/>
                  </a:lnTo>
                  <a:lnTo>
                    <a:pt x="2652" y="3606"/>
                  </a:lnTo>
                  <a:lnTo>
                    <a:pt x="2722" y="3535"/>
                  </a:lnTo>
                  <a:lnTo>
                    <a:pt x="2722" y="3535"/>
                  </a:lnTo>
                  <a:cubicBezTo>
                    <a:pt x="2722" y="3535"/>
                    <a:pt x="2652" y="4048"/>
                    <a:pt x="2281" y="4861"/>
                  </a:cubicBezTo>
                  <a:cubicBezTo>
                    <a:pt x="2493" y="4861"/>
                    <a:pt x="2581" y="4790"/>
                    <a:pt x="2722" y="4790"/>
                  </a:cubicBezTo>
                  <a:cubicBezTo>
                    <a:pt x="2864" y="4790"/>
                    <a:pt x="2935" y="4861"/>
                    <a:pt x="2935" y="5002"/>
                  </a:cubicBezTo>
                  <a:cubicBezTo>
                    <a:pt x="2935" y="5373"/>
                    <a:pt x="3306" y="6557"/>
                    <a:pt x="3023" y="7883"/>
                  </a:cubicBezTo>
                  <a:cubicBezTo>
                    <a:pt x="3094" y="7724"/>
                    <a:pt x="3164" y="7653"/>
                    <a:pt x="3235" y="7582"/>
                  </a:cubicBezTo>
                  <a:cubicBezTo>
                    <a:pt x="3535" y="6999"/>
                    <a:pt x="3818" y="3235"/>
                    <a:pt x="3818" y="3235"/>
                  </a:cubicBezTo>
                  <a:cubicBezTo>
                    <a:pt x="3818" y="3235"/>
                    <a:pt x="3977" y="2864"/>
                    <a:pt x="4702" y="1909"/>
                  </a:cubicBezTo>
                  <a:cubicBezTo>
                    <a:pt x="5232" y="1538"/>
                    <a:pt x="5585" y="884"/>
                    <a:pt x="5745" y="655"/>
                  </a:cubicBezTo>
                  <a:cubicBezTo>
                    <a:pt x="5815" y="513"/>
                    <a:pt x="5815" y="301"/>
                    <a:pt x="574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-3420766" y="-368181"/>
              <a:ext cx="418623" cy="95526"/>
            </a:xfrm>
            <a:custGeom>
              <a:avLst/>
              <a:gdLst/>
              <a:ahLst/>
              <a:cxnLst/>
              <a:rect l="l" t="t" r="r" b="b"/>
              <a:pathLst>
                <a:path w="9067" h="2069" extrusionOk="0">
                  <a:moveTo>
                    <a:pt x="0" y="1"/>
                  </a:moveTo>
                  <a:cubicBezTo>
                    <a:pt x="89" y="213"/>
                    <a:pt x="230" y="372"/>
                    <a:pt x="301" y="584"/>
                  </a:cubicBezTo>
                  <a:cubicBezTo>
                    <a:pt x="1184" y="1980"/>
                    <a:pt x="3323" y="2069"/>
                    <a:pt x="4207" y="2069"/>
                  </a:cubicBezTo>
                  <a:lnTo>
                    <a:pt x="4949" y="2069"/>
                  </a:lnTo>
                  <a:cubicBezTo>
                    <a:pt x="5832" y="2069"/>
                    <a:pt x="7953" y="1980"/>
                    <a:pt x="8837" y="584"/>
                  </a:cubicBezTo>
                  <a:cubicBezTo>
                    <a:pt x="8925" y="372"/>
                    <a:pt x="8996" y="213"/>
                    <a:pt x="9067" y="1"/>
                  </a:cubicBezTo>
                  <a:lnTo>
                    <a:pt x="9067" y="1"/>
                  </a:lnTo>
                  <a:cubicBezTo>
                    <a:pt x="9067" y="1"/>
                    <a:pt x="8996" y="71"/>
                    <a:pt x="8925" y="71"/>
                  </a:cubicBezTo>
                  <a:cubicBezTo>
                    <a:pt x="8925" y="142"/>
                    <a:pt x="8837" y="142"/>
                    <a:pt x="8837" y="213"/>
                  </a:cubicBezTo>
                  <a:cubicBezTo>
                    <a:pt x="7953" y="1538"/>
                    <a:pt x="5832" y="1697"/>
                    <a:pt x="4949" y="1697"/>
                  </a:cubicBezTo>
                  <a:lnTo>
                    <a:pt x="4207" y="1697"/>
                  </a:lnTo>
                  <a:cubicBezTo>
                    <a:pt x="3323" y="1697"/>
                    <a:pt x="1184" y="1538"/>
                    <a:pt x="301" y="213"/>
                  </a:cubicBezTo>
                  <a:cubicBezTo>
                    <a:pt x="301" y="142"/>
                    <a:pt x="230" y="142"/>
                    <a:pt x="230" y="71"/>
                  </a:cubicBezTo>
                  <a:cubicBezTo>
                    <a:pt x="159" y="71"/>
                    <a:pt x="8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-3441174" y="-427586"/>
              <a:ext cx="31072" cy="64499"/>
            </a:xfrm>
            <a:custGeom>
              <a:avLst/>
              <a:gdLst/>
              <a:ahLst/>
              <a:cxnLst/>
              <a:rect l="l" t="t" r="r" b="b"/>
              <a:pathLst>
                <a:path w="673" h="1397" extrusionOk="0">
                  <a:moveTo>
                    <a:pt x="1" y="0"/>
                  </a:moveTo>
                  <a:cubicBezTo>
                    <a:pt x="1" y="0"/>
                    <a:pt x="160" y="513"/>
                    <a:pt x="442" y="1326"/>
                  </a:cubicBezTo>
                  <a:cubicBezTo>
                    <a:pt x="531" y="1326"/>
                    <a:pt x="601" y="1396"/>
                    <a:pt x="672" y="1396"/>
                  </a:cubicBezTo>
                  <a:cubicBezTo>
                    <a:pt x="372" y="813"/>
                    <a:pt x="230" y="371"/>
                    <a:pt x="160" y="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-3008697" y="-427586"/>
              <a:ext cx="26963" cy="64499"/>
            </a:xfrm>
            <a:custGeom>
              <a:avLst/>
              <a:gdLst/>
              <a:ahLst/>
              <a:cxnLst/>
              <a:rect l="l" t="t" r="r" b="b"/>
              <a:pathLst>
                <a:path w="584" h="1397" extrusionOk="0">
                  <a:moveTo>
                    <a:pt x="583" y="0"/>
                  </a:moveTo>
                  <a:lnTo>
                    <a:pt x="513" y="71"/>
                  </a:lnTo>
                  <a:cubicBezTo>
                    <a:pt x="442" y="371"/>
                    <a:pt x="212" y="813"/>
                    <a:pt x="0" y="1396"/>
                  </a:cubicBezTo>
                  <a:cubicBezTo>
                    <a:pt x="71" y="1396"/>
                    <a:pt x="142" y="1326"/>
                    <a:pt x="142" y="1326"/>
                  </a:cubicBezTo>
                  <a:cubicBezTo>
                    <a:pt x="513" y="513"/>
                    <a:pt x="583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-3433833" y="-424354"/>
              <a:ext cx="448819" cy="136479"/>
            </a:xfrm>
            <a:custGeom>
              <a:avLst/>
              <a:gdLst/>
              <a:ahLst/>
              <a:cxnLst/>
              <a:rect l="l" t="t" r="r" b="b"/>
              <a:pathLst>
                <a:path w="9721" h="2956" extrusionOk="0">
                  <a:moveTo>
                    <a:pt x="1" y="1"/>
                  </a:moveTo>
                  <a:cubicBezTo>
                    <a:pt x="71" y="301"/>
                    <a:pt x="283" y="814"/>
                    <a:pt x="584" y="1468"/>
                  </a:cubicBezTo>
                  <a:cubicBezTo>
                    <a:pt x="1532" y="2853"/>
                    <a:pt x="3699" y="2955"/>
                    <a:pt x="4550" y="2955"/>
                  </a:cubicBezTo>
                  <a:cubicBezTo>
                    <a:pt x="4698" y="2955"/>
                    <a:pt x="4806" y="2952"/>
                    <a:pt x="4861" y="2952"/>
                  </a:cubicBezTo>
                  <a:cubicBezTo>
                    <a:pt x="4916" y="2952"/>
                    <a:pt x="5024" y="2955"/>
                    <a:pt x="5172" y="2955"/>
                  </a:cubicBezTo>
                  <a:cubicBezTo>
                    <a:pt x="6022" y="2955"/>
                    <a:pt x="8186" y="2853"/>
                    <a:pt x="9120" y="1468"/>
                  </a:cubicBezTo>
                  <a:cubicBezTo>
                    <a:pt x="9420" y="814"/>
                    <a:pt x="9562" y="301"/>
                    <a:pt x="9721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-3433833" y="-424354"/>
              <a:ext cx="122443" cy="27009"/>
            </a:xfrm>
            <a:custGeom>
              <a:avLst/>
              <a:gdLst/>
              <a:ahLst/>
              <a:cxnLst/>
              <a:rect l="l" t="t" r="r" b="b"/>
              <a:pathLst>
                <a:path w="2652" h="585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lnTo>
                    <a:pt x="1326" y="584"/>
                  </a:lnTo>
                  <a:lnTo>
                    <a:pt x="2652" y="584"/>
                  </a:lnTo>
                  <a:lnTo>
                    <a:pt x="2652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-3107455" y="-424354"/>
              <a:ext cx="115102" cy="27009"/>
            </a:xfrm>
            <a:custGeom>
              <a:avLst/>
              <a:gdLst/>
              <a:ahLst/>
              <a:cxnLst/>
              <a:rect l="l" t="t" r="r" b="b"/>
              <a:pathLst>
                <a:path w="2493" h="585" extrusionOk="0">
                  <a:moveTo>
                    <a:pt x="2493" y="1"/>
                  </a:moveTo>
                  <a:lnTo>
                    <a:pt x="2210" y="1"/>
                  </a:lnTo>
                  <a:lnTo>
                    <a:pt x="1326" y="584"/>
                  </a:lnTo>
                  <a:lnTo>
                    <a:pt x="1" y="584"/>
                  </a:lnTo>
                  <a:lnTo>
                    <a:pt x="1" y="584"/>
                  </a:lnTo>
                  <a:lnTo>
                    <a:pt x="1326" y="584"/>
                  </a:lnTo>
                  <a:lnTo>
                    <a:pt x="2210" y="1"/>
                  </a:lnTo>
                  <a:lnTo>
                    <a:pt x="2493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-3433833" y="-424354"/>
              <a:ext cx="20453" cy="46"/>
            </a:xfrm>
            <a:custGeom>
              <a:avLst/>
              <a:gdLst/>
              <a:ahLst/>
              <a:cxnLst/>
              <a:rect l="l" t="t" r="r" b="b"/>
              <a:pathLst>
                <a:path w="443" h="1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-3433833" y="-424354"/>
              <a:ext cx="441478" cy="54758"/>
            </a:xfrm>
            <a:custGeom>
              <a:avLst/>
              <a:gdLst/>
              <a:ahLst/>
              <a:cxnLst/>
              <a:rect l="l" t="t" r="r" b="b"/>
              <a:pathLst>
                <a:path w="9562" h="1186" extrusionOk="0">
                  <a:moveTo>
                    <a:pt x="1" y="1"/>
                  </a:moveTo>
                  <a:cubicBezTo>
                    <a:pt x="372" y="372"/>
                    <a:pt x="1026" y="1026"/>
                    <a:pt x="1697" y="1114"/>
                  </a:cubicBezTo>
                  <a:cubicBezTo>
                    <a:pt x="1980" y="1185"/>
                    <a:pt x="2864" y="1185"/>
                    <a:pt x="3906" y="1185"/>
                  </a:cubicBezTo>
                  <a:cubicBezTo>
                    <a:pt x="5886" y="1185"/>
                    <a:pt x="8607" y="1114"/>
                    <a:pt x="8607" y="1114"/>
                  </a:cubicBezTo>
                  <a:cubicBezTo>
                    <a:pt x="8607" y="1114"/>
                    <a:pt x="9049" y="513"/>
                    <a:pt x="9562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-3583978" y="-910664"/>
              <a:ext cx="46" cy="3324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-3606157" y="-1148117"/>
              <a:ext cx="187727" cy="505977"/>
            </a:xfrm>
            <a:custGeom>
              <a:avLst/>
              <a:gdLst/>
              <a:ahLst/>
              <a:cxnLst/>
              <a:rect l="l" t="t" r="r" b="b"/>
              <a:pathLst>
                <a:path w="4066" h="10959" extrusionOk="0">
                  <a:moveTo>
                    <a:pt x="4066" y="1"/>
                  </a:moveTo>
                  <a:cubicBezTo>
                    <a:pt x="2510" y="885"/>
                    <a:pt x="1044" y="2422"/>
                    <a:pt x="443" y="5144"/>
                  </a:cubicBezTo>
                  <a:lnTo>
                    <a:pt x="443" y="5214"/>
                  </a:lnTo>
                  <a:cubicBezTo>
                    <a:pt x="443" y="5214"/>
                    <a:pt x="1" y="7141"/>
                    <a:pt x="814" y="10746"/>
                  </a:cubicBezTo>
                  <a:cubicBezTo>
                    <a:pt x="885" y="10817"/>
                    <a:pt x="973" y="10888"/>
                    <a:pt x="1044" y="10958"/>
                  </a:cubicBezTo>
                  <a:cubicBezTo>
                    <a:pt x="301" y="8608"/>
                    <a:pt x="1857" y="7424"/>
                    <a:pt x="2298" y="7212"/>
                  </a:cubicBezTo>
                  <a:cubicBezTo>
                    <a:pt x="2210" y="6911"/>
                    <a:pt x="1998" y="6469"/>
                    <a:pt x="1698" y="5745"/>
                  </a:cubicBezTo>
                  <a:cubicBezTo>
                    <a:pt x="885" y="3606"/>
                    <a:pt x="2952" y="1167"/>
                    <a:pt x="406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-3002187" y="-1148117"/>
              <a:ext cx="186896" cy="496189"/>
            </a:xfrm>
            <a:custGeom>
              <a:avLst/>
              <a:gdLst/>
              <a:ahLst/>
              <a:cxnLst/>
              <a:rect l="l" t="t" r="r" b="b"/>
              <a:pathLst>
                <a:path w="4048" h="10747" extrusionOk="0">
                  <a:moveTo>
                    <a:pt x="1" y="1"/>
                  </a:moveTo>
                  <a:lnTo>
                    <a:pt x="1" y="1"/>
                  </a:lnTo>
                  <a:cubicBezTo>
                    <a:pt x="1538" y="885"/>
                    <a:pt x="3093" y="2422"/>
                    <a:pt x="3606" y="5214"/>
                  </a:cubicBezTo>
                  <a:cubicBezTo>
                    <a:pt x="3606" y="5214"/>
                    <a:pt x="4048" y="7141"/>
                    <a:pt x="3305" y="10746"/>
                  </a:cubicBezTo>
                  <a:lnTo>
                    <a:pt x="3305" y="10746"/>
                  </a:ln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-3000416" y="-1148117"/>
              <a:ext cx="186896" cy="505977"/>
            </a:xfrm>
            <a:custGeom>
              <a:avLst/>
              <a:gdLst/>
              <a:ahLst/>
              <a:cxnLst/>
              <a:rect l="l" t="t" r="r" b="b"/>
              <a:pathLst>
                <a:path w="4048" h="10959" extrusionOk="0">
                  <a:moveTo>
                    <a:pt x="1" y="1"/>
                  </a:moveTo>
                  <a:cubicBezTo>
                    <a:pt x="1185" y="1167"/>
                    <a:pt x="3235" y="3606"/>
                    <a:pt x="2351" y="5745"/>
                  </a:cubicBezTo>
                  <a:cubicBezTo>
                    <a:pt x="2068" y="6469"/>
                    <a:pt x="1909" y="6911"/>
                    <a:pt x="1768" y="7212"/>
                  </a:cubicBezTo>
                  <a:cubicBezTo>
                    <a:pt x="2210" y="7424"/>
                    <a:pt x="3747" y="8608"/>
                    <a:pt x="3093" y="10958"/>
                  </a:cubicBezTo>
                  <a:cubicBezTo>
                    <a:pt x="3164" y="10888"/>
                    <a:pt x="3235" y="10817"/>
                    <a:pt x="3305" y="10746"/>
                  </a:cubicBez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-3328564" y="1574814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-3328564" y="1703721"/>
              <a:ext cx="230942" cy="44923"/>
            </a:xfrm>
            <a:custGeom>
              <a:avLst/>
              <a:gdLst/>
              <a:ahLst/>
              <a:cxnLst/>
              <a:rect l="l" t="t" r="r" b="b"/>
              <a:pathLst>
                <a:path w="5002" h="973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lnTo>
                    <a:pt x="0" y="531"/>
                  </a:lnTo>
                  <a:cubicBezTo>
                    <a:pt x="0" y="743"/>
                    <a:pt x="212" y="972"/>
                    <a:pt x="442" y="972"/>
                  </a:cubicBezTo>
                  <a:lnTo>
                    <a:pt x="4560" y="972"/>
                  </a:lnTo>
                  <a:cubicBezTo>
                    <a:pt x="4790" y="972"/>
                    <a:pt x="5002" y="743"/>
                    <a:pt x="5002" y="531"/>
                  </a:cubicBezTo>
                  <a:lnTo>
                    <a:pt x="5002" y="442"/>
                  </a:ln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-3328564" y="183673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-3328564" y="195913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-3328564" y="2088041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-3328564" y="2217780"/>
              <a:ext cx="230942" cy="40860"/>
            </a:xfrm>
            <a:custGeom>
              <a:avLst/>
              <a:gdLst/>
              <a:ahLst/>
              <a:cxnLst/>
              <a:rect l="l" t="t" r="r" b="b"/>
              <a:pathLst>
                <a:path w="5002" h="885" extrusionOk="0">
                  <a:moveTo>
                    <a:pt x="442" y="0"/>
                  </a:moveTo>
                  <a:cubicBezTo>
                    <a:pt x="212" y="0"/>
                    <a:pt x="0" y="213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213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-3328564" y="145241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1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141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-3383230" y="260765"/>
              <a:ext cx="360680" cy="209242"/>
            </a:xfrm>
            <a:custGeom>
              <a:avLst/>
              <a:gdLst/>
              <a:ahLst/>
              <a:cxnLst/>
              <a:rect l="l" t="t" r="r" b="b"/>
              <a:pathLst>
                <a:path w="7812" h="4532" extrusionOk="0">
                  <a:moveTo>
                    <a:pt x="614" y="0"/>
                  </a:moveTo>
                  <a:cubicBezTo>
                    <a:pt x="363" y="0"/>
                    <a:pt x="180" y="67"/>
                    <a:pt x="159" y="255"/>
                  </a:cubicBezTo>
                  <a:cubicBezTo>
                    <a:pt x="0" y="997"/>
                    <a:pt x="159" y="2022"/>
                    <a:pt x="1396" y="2835"/>
                  </a:cubicBezTo>
                  <a:cubicBezTo>
                    <a:pt x="2651" y="3648"/>
                    <a:pt x="2881" y="3860"/>
                    <a:pt x="3394" y="4231"/>
                  </a:cubicBezTo>
                  <a:lnTo>
                    <a:pt x="3835" y="4532"/>
                  </a:lnTo>
                  <a:lnTo>
                    <a:pt x="4047" y="4532"/>
                  </a:lnTo>
                  <a:lnTo>
                    <a:pt x="4489" y="4231"/>
                  </a:lnTo>
                  <a:cubicBezTo>
                    <a:pt x="4931" y="3860"/>
                    <a:pt x="5161" y="3648"/>
                    <a:pt x="6486" y="2835"/>
                  </a:cubicBezTo>
                  <a:cubicBezTo>
                    <a:pt x="7741" y="2022"/>
                    <a:pt x="7812" y="997"/>
                    <a:pt x="7741" y="255"/>
                  </a:cubicBezTo>
                  <a:cubicBezTo>
                    <a:pt x="7695" y="67"/>
                    <a:pt x="7500" y="0"/>
                    <a:pt x="7245" y="0"/>
                  </a:cubicBezTo>
                  <a:cubicBezTo>
                    <a:pt x="6609" y="0"/>
                    <a:pt x="5603" y="414"/>
                    <a:pt x="5603" y="414"/>
                  </a:cubicBezTo>
                  <a:lnTo>
                    <a:pt x="2280" y="414"/>
                  </a:lnTo>
                  <a:cubicBezTo>
                    <a:pt x="2280" y="414"/>
                    <a:pt x="1237" y="0"/>
                    <a:pt x="61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-2914048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14695" y="0"/>
                  </a:moveTo>
                  <a:cubicBezTo>
                    <a:pt x="14364" y="0"/>
                    <a:pt x="13948" y="130"/>
                    <a:pt x="13414" y="434"/>
                  </a:cubicBezTo>
                  <a:cubicBezTo>
                    <a:pt x="11346" y="1548"/>
                    <a:pt x="5090" y="3386"/>
                    <a:pt x="3977" y="3898"/>
                  </a:cubicBezTo>
                  <a:cubicBezTo>
                    <a:pt x="3977" y="3898"/>
                    <a:pt x="955" y="3898"/>
                    <a:pt x="513" y="5524"/>
                  </a:cubicBezTo>
                  <a:cubicBezTo>
                    <a:pt x="0" y="7150"/>
                    <a:pt x="4931" y="20476"/>
                    <a:pt x="3765" y="22013"/>
                  </a:cubicBezTo>
                  <a:cubicBezTo>
                    <a:pt x="3845" y="22088"/>
                    <a:pt x="3958" y="22124"/>
                    <a:pt x="4094" y="22124"/>
                  </a:cubicBezTo>
                  <a:cubicBezTo>
                    <a:pt x="5449" y="22124"/>
                    <a:pt x="9134" y="18489"/>
                    <a:pt x="6999" y="11922"/>
                  </a:cubicBezTo>
                  <a:cubicBezTo>
                    <a:pt x="7670" y="8034"/>
                    <a:pt x="16790" y="3527"/>
                    <a:pt x="16277" y="2131"/>
                  </a:cubicBezTo>
                  <a:cubicBezTo>
                    <a:pt x="15898" y="1046"/>
                    <a:pt x="15635" y="0"/>
                    <a:pt x="14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-2131554" y="1874412"/>
              <a:ext cx="423841" cy="1169486"/>
            </a:xfrm>
            <a:custGeom>
              <a:avLst/>
              <a:gdLst/>
              <a:ahLst/>
              <a:cxnLst/>
              <a:rect l="l" t="t" r="r" b="b"/>
              <a:pathLst>
                <a:path w="9180" h="25330" extrusionOk="0">
                  <a:moveTo>
                    <a:pt x="1270" y="1"/>
                  </a:moveTo>
                  <a:cubicBezTo>
                    <a:pt x="1024" y="1"/>
                    <a:pt x="803" y="120"/>
                    <a:pt x="655" y="439"/>
                  </a:cubicBezTo>
                  <a:cubicBezTo>
                    <a:pt x="1" y="1694"/>
                    <a:pt x="655" y="1022"/>
                    <a:pt x="1980" y="3814"/>
                  </a:cubicBezTo>
                  <a:cubicBezTo>
                    <a:pt x="3376" y="6625"/>
                    <a:pt x="3677" y="9717"/>
                    <a:pt x="4331" y="13535"/>
                  </a:cubicBezTo>
                  <a:cubicBezTo>
                    <a:pt x="4932" y="17370"/>
                    <a:pt x="5886" y="23856"/>
                    <a:pt x="7423" y="25252"/>
                  </a:cubicBezTo>
                  <a:cubicBezTo>
                    <a:pt x="7814" y="25299"/>
                    <a:pt x="8149" y="25330"/>
                    <a:pt x="8412" y="25330"/>
                  </a:cubicBezTo>
                  <a:cubicBezTo>
                    <a:pt x="8945" y="25330"/>
                    <a:pt x="9180" y="25201"/>
                    <a:pt x="8979" y="24810"/>
                  </a:cubicBezTo>
                  <a:cubicBezTo>
                    <a:pt x="8608" y="24139"/>
                    <a:pt x="8466" y="23856"/>
                    <a:pt x="8024" y="23255"/>
                  </a:cubicBezTo>
                  <a:cubicBezTo>
                    <a:pt x="7583" y="22601"/>
                    <a:pt x="6328" y="17228"/>
                    <a:pt x="5886" y="14136"/>
                  </a:cubicBezTo>
                  <a:cubicBezTo>
                    <a:pt x="5373" y="11043"/>
                    <a:pt x="5585" y="10000"/>
                    <a:pt x="4631" y="7349"/>
                  </a:cubicBezTo>
                  <a:cubicBezTo>
                    <a:pt x="3677" y="4787"/>
                    <a:pt x="4048" y="1976"/>
                    <a:pt x="2935" y="1022"/>
                  </a:cubicBezTo>
                  <a:cubicBezTo>
                    <a:pt x="2935" y="1022"/>
                    <a:pt x="1992" y="1"/>
                    <a:pt x="12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-2046693" y="1860561"/>
              <a:ext cx="448819" cy="1184722"/>
            </a:xfrm>
            <a:custGeom>
              <a:avLst/>
              <a:gdLst/>
              <a:ahLst/>
              <a:cxnLst/>
              <a:rect l="l" t="t" r="r" b="b"/>
              <a:pathLst>
                <a:path w="9721" h="25660" extrusionOk="0">
                  <a:moveTo>
                    <a:pt x="1860" y="1"/>
                  </a:moveTo>
                  <a:cubicBezTo>
                    <a:pt x="1415" y="1"/>
                    <a:pt x="950" y="120"/>
                    <a:pt x="814" y="580"/>
                  </a:cubicBezTo>
                  <a:cubicBezTo>
                    <a:pt x="513" y="1552"/>
                    <a:pt x="1" y="1835"/>
                    <a:pt x="814" y="3231"/>
                  </a:cubicBezTo>
                  <a:cubicBezTo>
                    <a:pt x="1538" y="4556"/>
                    <a:pt x="4631" y="10601"/>
                    <a:pt x="5585" y="14436"/>
                  </a:cubicBezTo>
                  <a:cubicBezTo>
                    <a:pt x="6469" y="18341"/>
                    <a:pt x="6628" y="25252"/>
                    <a:pt x="7282" y="25552"/>
                  </a:cubicBezTo>
                  <a:cubicBezTo>
                    <a:pt x="7423" y="25622"/>
                    <a:pt x="7614" y="25660"/>
                    <a:pt x="7828" y="25660"/>
                  </a:cubicBezTo>
                  <a:cubicBezTo>
                    <a:pt x="8526" y="25660"/>
                    <a:pt x="9454" y="25258"/>
                    <a:pt x="9562" y="24297"/>
                  </a:cubicBezTo>
                  <a:cubicBezTo>
                    <a:pt x="9721" y="23042"/>
                    <a:pt x="8325" y="20904"/>
                    <a:pt x="7724" y="18624"/>
                  </a:cubicBezTo>
                  <a:cubicBezTo>
                    <a:pt x="7141" y="16274"/>
                    <a:pt x="4932" y="6765"/>
                    <a:pt x="3747" y="4415"/>
                  </a:cubicBezTo>
                  <a:cubicBezTo>
                    <a:pt x="2493" y="2135"/>
                    <a:pt x="2793" y="138"/>
                    <a:pt x="2793" y="138"/>
                  </a:cubicBezTo>
                  <a:cubicBezTo>
                    <a:pt x="2793" y="138"/>
                    <a:pt x="2338" y="1"/>
                    <a:pt x="1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-2373071" y="408233"/>
              <a:ext cx="490372" cy="1474116"/>
            </a:xfrm>
            <a:custGeom>
              <a:avLst/>
              <a:gdLst/>
              <a:ahLst/>
              <a:cxnLst/>
              <a:rect l="l" t="t" r="r" b="b"/>
              <a:pathLst>
                <a:path w="10621" h="31928" extrusionOk="0">
                  <a:moveTo>
                    <a:pt x="2052" y="0"/>
                  </a:moveTo>
                  <a:cubicBezTo>
                    <a:pt x="1528" y="0"/>
                    <a:pt x="1055" y="189"/>
                    <a:pt x="814" y="754"/>
                  </a:cubicBezTo>
                  <a:cubicBezTo>
                    <a:pt x="1" y="2433"/>
                    <a:pt x="283" y="3105"/>
                    <a:pt x="1980" y="4501"/>
                  </a:cubicBezTo>
                  <a:cubicBezTo>
                    <a:pt x="3818" y="6198"/>
                    <a:pt x="6469" y="25126"/>
                    <a:pt x="5515" y="27547"/>
                  </a:cubicBezTo>
                  <a:cubicBezTo>
                    <a:pt x="4631" y="30056"/>
                    <a:pt x="3535" y="31082"/>
                    <a:pt x="4790" y="31753"/>
                  </a:cubicBezTo>
                  <a:cubicBezTo>
                    <a:pt x="5037" y="31879"/>
                    <a:pt x="5218" y="31928"/>
                    <a:pt x="5367" y="31928"/>
                  </a:cubicBezTo>
                  <a:cubicBezTo>
                    <a:pt x="5656" y="31928"/>
                    <a:pt x="5824" y="31746"/>
                    <a:pt x="6115" y="31594"/>
                  </a:cubicBezTo>
                  <a:cubicBezTo>
                    <a:pt x="6348" y="31420"/>
                    <a:pt x="6689" y="31293"/>
                    <a:pt x="7294" y="31293"/>
                  </a:cubicBezTo>
                  <a:cubicBezTo>
                    <a:pt x="7425" y="31293"/>
                    <a:pt x="7567" y="31299"/>
                    <a:pt x="7724" y="31311"/>
                  </a:cubicBezTo>
                  <a:cubicBezTo>
                    <a:pt x="8777" y="31386"/>
                    <a:pt x="9580" y="31667"/>
                    <a:pt x="10049" y="31667"/>
                  </a:cubicBezTo>
                  <a:cubicBezTo>
                    <a:pt x="10469" y="31667"/>
                    <a:pt x="10621" y="31441"/>
                    <a:pt x="10445" y="30640"/>
                  </a:cubicBezTo>
                  <a:cubicBezTo>
                    <a:pt x="10163" y="28943"/>
                    <a:pt x="7441" y="24684"/>
                    <a:pt x="6911" y="21874"/>
                  </a:cubicBezTo>
                  <a:cubicBezTo>
                    <a:pt x="6469" y="19081"/>
                    <a:pt x="5515" y="4643"/>
                    <a:pt x="5744" y="3847"/>
                  </a:cubicBezTo>
                  <a:cubicBezTo>
                    <a:pt x="5886" y="3105"/>
                    <a:pt x="7211" y="2663"/>
                    <a:pt x="6328" y="1550"/>
                  </a:cubicBezTo>
                  <a:cubicBezTo>
                    <a:pt x="6328" y="1550"/>
                    <a:pt x="6190" y="552"/>
                    <a:pt x="5213" y="552"/>
                  </a:cubicBezTo>
                  <a:cubicBezTo>
                    <a:pt x="4977" y="552"/>
                    <a:pt x="4692" y="610"/>
                    <a:pt x="4348" y="754"/>
                  </a:cubicBezTo>
                  <a:cubicBezTo>
                    <a:pt x="4348" y="754"/>
                    <a:pt x="3099" y="0"/>
                    <a:pt x="2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-1850054" y="3060662"/>
              <a:ext cx="346875" cy="214413"/>
            </a:xfrm>
            <a:custGeom>
              <a:avLst/>
              <a:gdLst/>
              <a:ahLst/>
              <a:cxnLst/>
              <a:rect l="l" t="t" r="r" b="b"/>
              <a:pathLst>
                <a:path w="7513" h="4644" extrusionOk="0">
                  <a:moveTo>
                    <a:pt x="743" y="1"/>
                  </a:moveTo>
                  <a:cubicBezTo>
                    <a:pt x="160" y="955"/>
                    <a:pt x="1" y="3977"/>
                    <a:pt x="743" y="4490"/>
                  </a:cubicBezTo>
                  <a:cubicBezTo>
                    <a:pt x="940" y="4597"/>
                    <a:pt x="1223" y="4644"/>
                    <a:pt x="1557" y="4644"/>
                  </a:cubicBezTo>
                  <a:cubicBezTo>
                    <a:pt x="2601" y="4644"/>
                    <a:pt x="4140" y="4186"/>
                    <a:pt x="5091" y="3677"/>
                  </a:cubicBezTo>
                  <a:cubicBezTo>
                    <a:pt x="6346" y="3094"/>
                    <a:pt x="6929" y="1839"/>
                    <a:pt x="7229" y="1397"/>
                  </a:cubicBezTo>
                  <a:cubicBezTo>
                    <a:pt x="7512" y="955"/>
                    <a:pt x="5674" y="1"/>
                    <a:pt x="567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-1533418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742" y="0"/>
                  </a:moveTo>
                  <a:cubicBezTo>
                    <a:pt x="742" y="0"/>
                    <a:pt x="0" y="813"/>
                    <a:pt x="301" y="1326"/>
                  </a:cubicBezTo>
                  <a:cubicBezTo>
                    <a:pt x="496" y="1865"/>
                    <a:pt x="1959" y="4168"/>
                    <a:pt x="2474" y="4168"/>
                  </a:cubicBezTo>
                  <a:cubicBezTo>
                    <a:pt x="2516" y="4168"/>
                    <a:pt x="2552" y="4152"/>
                    <a:pt x="2580" y="4118"/>
                  </a:cubicBezTo>
                  <a:cubicBezTo>
                    <a:pt x="2952" y="3676"/>
                    <a:pt x="3022" y="3235"/>
                    <a:pt x="2952" y="2722"/>
                  </a:cubicBezTo>
                  <a:cubicBezTo>
                    <a:pt x="2792" y="2280"/>
                    <a:pt x="742" y="0"/>
                    <a:pt x="7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-1417577" y="3274476"/>
              <a:ext cx="123089" cy="229557"/>
            </a:xfrm>
            <a:custGeom>
              <a:avLst/>
              <a:gdLst/>
              <a:ahLst/>
              <a:cxnLst/>
              <a:rect l="l" t="t" r="r" b="b"/>
              <a:pathLst>
                <a:path w="2666" h="4972" extrusionOk="0">
                  <a:moveTo>
                    <a:pt x="884" y="0"/>
                  </a:moveTo>
                  <a:cubicBezTo>
                    <a:pt x="884" y="0"/>
                    <a:pt x="1" y="530"/>
                    <a:pt x="213" y="972"/>
                  </a:cubicBezTo>
                  <a:cubicBezTo>
                    <a:pt x="354" y="1485"/>
                    <a:pt x="1909" y="3765"/>
                    <a:pt x="2121" y="4790"/>
                  </a:cubicBezTo>
                  <a:cubicBezTo>
                    <a:pt x="2204" y="4916"/>
                    <a:pt x="2277" y="4971"/>
                    <a:pt x="2339" y="4971"/>
                  </a:cubicBezTo>
                  <a:cubicBezTo>
                    <a:pt x="2607" y="4971"/>
                    <a:pt x="2666" y="3927"/>
                    <a:pt x="2422" y="3022"/>
                  </a:cubicBezTo>
                  <a:cubicBezTo>
                    <a:pt x="2121" y="1856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-1601150" y="3220595"/>
              <a:ext cx="159148" cy="319081"/>
            </a:xfrm>
            <a:custGeom>
              <a:avLst/>
              <a:gdLst/>
              <a:ahLst/>
              <a:cxnLst/>
              <a:rect l="l" t="t" r="r" b="b"/>
              <a:pathLst>
                <a:path w="3447" h="6911" extrusionOk="0">
                  <a:moveTo>
                    <a:pt x="955" y="1"/>
                  </a:moveTo>
                  <a:cubicBezTo>
                    <a:pt x="955" y="1"/>
                    <a:pt x="0" y="71"/>
                    <a:pt x="354" y="1167"/>
                  </a:cubicBezTo>
                  <a:cubicBezTo>
                    <a:pt x="796" y="2210"/>
                    <a:pt x="2421" y="6911"/>
                    <a:pt x="2793" y="6911"/>
                  </a:cubicBezTo>
                  <a:cubicBezTo>
                    <a:pt x="3164" y="6911"/>
                    <a:pt x="3447" y="6628"/>
                    <a:pt x="3376" y="6257"/>
                  </a:cubicBezTo>
                  <a:cubicBezTo>
                    <a:pt x="3305" y="5886"/>
                    <a:pt x="1167" y="71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-1462454" y="3555514"/>
              <a:ext cx="109377" cy="166720"/>
            </a:xfrm>
            <a:custGeom>
              <a:avLst/>
              <a:gdLst/>
              <a:ahLst/>
              <a:cxnLst/>
              <a:rect l="l" t="t" r="r" b="b"/>
              <a:pathLst>
                <a:path w="2369" h="3611" extrusionOk="0">
                  <a:moveTo>
                    <a:pt x="456" y="0"/>
                  </a:moveTo>
                  <a:cubicBezTo>
                    <a:pt x="171" y="0"/>
                    <a:pt x="1" y="328"/>
                    <a:pt x="1" y="328"/>
                  </a:cubicBezTo>
                  <a:cubicBezTo>
                    <a:pt x="1" y="328"/>
                    <a:pt x="1114" y="3050"/>
                    <a:pt x="1114" y="3421"/>
                  </a:cubicBezTo>
                  <a:cubicBezTo>
                    <a:pt x="1114" y="3558"/>
                    <a:pt x="1163" y="3610"/>
                    <a:pt x="1242" y="3610"/>
                  </a:cubicBezTo>
                  <a:cubicBezTo>
                    <a:pt x="1418" y="3610"/>
                    <a:pt x="1741" y="3350"/>
                    <a:pt x="1998" y="3192"/>
                  </a:cubicBezTo>
                  <a:cubicBezTo>
                    <a:pt x="2369" y="2979"/>
                    <a:pt x="973" y="258"/>
                    <a:pt x="602" y="28"/>
                  </a:cubicBezTo>
                  <a:cubicBezTo>
                    <a:pt x="550" y="9"/>
                    <a:pt x="502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-1397170" y="3713462"/>
              <a:ext cx="77566" cy="106930"/>
            </a:xfrm>
            <a:custGeom>
              <a:avLst/>
              <a:gdLst/>
              <a:ahLst/>
              <a:cxnLst/>
              <a:rect l="l" t="t" r="r" b="b"/>
              <a:pathLst>
                <a:path w="1680" h="2316" extrusionOk="0">
                  <a:moveTo>
                    <a:pt x="884" y="0"/>
                  </a:moveTo>
                  <a:cubicBezTo>
                    <a:pt x="884" y="0"/>
                    <a:pt x="1" y="442"/>
                    <a:pt x="71" y="654"/>
                  </a:cubicBezTo>
                  <a:cubicBezTo>
                    <a:pt x="136" y="865"/>
                    <a:pt x="768" y="2316"/>
                    <a:pt x="1145" y="2316"/>
                  </a:cubicBezTo>
                  <a:cubicBezTo>
                    <a:pt x="1178" y="2316"/>
                    <a:pt x="1209" y="2304"/>
                    <a:pt x="1238" y="2280"/>
                  </a:cubicBezTo>
                  <a:cubicBezTo>
                    <a:pt x="1679" y="1980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-1655077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904" y="0"/>
                  </a:moveTo>
                  <a:cubicBezTo>
                    <a:pt x="735" y="0"/>
                    <a:pt x="0" y="55"/>
                    <a:pt x="126" y="1026"/>
                  </a:cubicBezTo>
                  <a:cubicBezTo>
                    <a:pt x="285" y="2210"/>
                    <a:pt x="797" y="7141"/>
                    <a:pt x="1168" y="7212"/>
                  </a:cubicBezTo>
                  <a:cubicBezTo>
                    <a:pt x="1219" y="7224"/>
                    <a:pt x="1271" y="7230"/>
                    <a:pt x="1322" y="7230"/>
                  </a:cubicBezTo>
                  <a:cubicBezTo>
                    <a:pt x="1621" y="7230"/>
                    <a:pt x="1893" y="7016"/>
                    <a:pt x="1893" y="6699"/>
                  </a:cubicBezTo>
                  <a:cubicBezTo>
                    <a:pt x="1893" y="6257"/>
                    <a:pt x="1080" y="142"/>
                    <a:pt x="939" y="1"/>
                  </a:cubicBezTo>
                  <a:cubicBezTo>
                    <a:pt x="939" y="1"/>
                    <a:pt x="926" y="0"/>
                    <a:pt x="90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-1597918" y="3602792"/>
              <a:ext cx="81675" cy="189158"/>
            </a:xfrm>
            <a:custGeom>
              <a:avLst/>
              <a:gdLst/>
              <a:ahLst/>
              <a:cxnLst/>
              <a:rect l="l" t="t" r="r" b="b"/>
              <a:pathLst>
                <a:path w="1769" h="4097" extrusionOk="0">
                  <a:moveTo>
                    <a:pt x="361" y="0"/>
                  </a:moveTo>
                  <a:cubicBezTo>
                    <a:pt x="144" y="0"/>
                    <a:pt x="1" y="188"/>
                    <a:pt x="1" y="188"/>
                  </a:cubicBezTo>
                  <a:cubicBezTo>
                    <a:pt x="1" y="188"/>
                    <a:pt x="372" y="3422"/>
                    <a:pt x="284" y="3864"/>
                  </a:cubicBezTo>
                  <a:cubicBezTo>
                    <a:pt x="257" y="4034"/>
                    <a:pt x="339" y="4097"/>
                    <a:pt x="476" y="4097"/>
                  </a:cubicBezTo>
                  <a:cubicBezTo>
                    <a:pt x="695" y="4097"/>
                    <a:pt x="1054" y="3935"/>
                    <a:pt x="1326" y="3793"/>
                  </a:cubicBezTo>
                  <a:cubicBezTo>
                    <a:pt x="1768" y="3652"/>
                    <a:pt x="1026" y="330"/>
                    <a:pt x="655" y="117"/>
                  </a:cubicBezTo>
                  <a:cubicBezTo>
                    <a:pt x="548" y="31"/>
                    <a:pt x="448" y="0"/>
                    <a:pt x="36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-1574233" y="3795044"/>
              <a:ext cx="61221" cy="116672"/>
            </a:xfrm>
            <a:custGeom>
              <a:avLst/>
              <a:gdLst/>
              <a:ahLst/>
              <a:cxnLst/>
              <a:rect l="l" t="t" r="r" b="b"/>
              <a:pathLst>
                <a:path w="1326" h="2527" extrusionOk="0">
                  <a:moveTo>
                    <a:pt x="1026" y="1"/>
                  </a:moveTo>
                  <a:cubicBezTo>
                    <a:pt x="1025" y="1"/>
                    <a:pt x="0" y="213"/>
                    <a:pt x="0" y="442"/>
                  </a:cubicBezTo>
                  <a:cubicBezTo>
                    <a:pt x="68" y="728"/>
                    <a:pt x="405" y="2526"/>
                    <a:pt x="818" y="2526"/>
                  </a:cubicBezTo>
                  <a:cubicBezTo>
                    <a:pt x="840" y="2526"/>
                    <a:pt x="862" y="2521"/>
                    <a:pt x="884" y="2510"/>
                  </a:cubicBezTo>
                  <a:cubicBezTo>
                    <a:pt x="1326" y="2280"/>
                    <a:pt x="1026" y="1"/>
                    <a:pt x="102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-1743955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985" y="1"/>
                  </a:moveTo>
                  <a:cubicBezTo>
                    <a:pt x="726" y="1"/>
                    <a:pt x="283" y="116"/>
                    <a:pt x="283" y="904"/>
                  </a:cubicBezTo>
                  <a:cubicBezTo>
                    <a:pt x="213" y="2071"/>
                    <a:pt x="0" y="7019"/>
                    <a:pt x="354" y="7160"/>
                  </a:cubicBezTo>
                  <a:cubicBezTo>
                    <a:pt x="446" y="7196"/>
                    <a:pt x="542" y="7213"/>
                    <a:pt x="635" y="7213"/>
                  </a:cubicBezTo>
                  <a:cubicBezTo>
                    <a:pt x="917" y="7213"/>
                    <a:pt x="1167" y="7051"/>
                    <a:pt x="1167" y="6719"/>
                  </a:cubicBezTo>
                  <a:cubicBezTo>
                    <a:pt x="1238" y="6348"/>
                    <a:pt x="1397" y="162"/>
                    <a:pt x="1167" y="21"/>
                  </a:cubicBezTo>
                  <a:cubicBezTo>
                    <a:pt x="1167" y="21"/>
                    <a:pt x="1091" y="1"/>
                    <a:pt x="98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-1740446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642" y="1"/>
                  </a:moveTo>
                  <a:cubicBezTo>
                    <a:pt x="443" y="1"/>
                    <a:pt x="278" y="126"/>
                    <a:pt x="278" y="126"/>
                  </a:cubicBezTo>
                  <a:cubicBezTo>
                    <a:pt x="278" y="126"/>
                    <a:pt x="207" y="3449"/>
                    <a:pt x="66" y="3820"/>
                  </a:cubicBezTo>
                  <a:cubicBezTo>
                    <a:pt x="1" y="4023"/>
                    <a:pt x="104" y="4084"/>
                    <a:pt x="277" y="4084"/>
                  </a:cubicBezTo>
                  <a:cubicBezTo>
                    <a:pt x="481" y="4084"/>
                    <a:pt x="781" y="4000"/>
                    <a:pt x="1020" y="3961"/>
                  </a:cubicBezTo>
                  <a:cubicBezTo>
                    <a:pt x="1533" y="3891"/>
                    <a:pt x="1321" y="427"/>
                    <a:pt x="950" y="126"/>
                  </a:cubicBezTo>
                  <a:cubicBezTo>
                    <a:pt x="849" y="32"/>
                    <a:pt x="741" y="1"/>
                    <a:pt x="6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-1734028" y="3795044"/>
              <a:ext cx="51295" cy="112239"/>
            </a:xfrm>
            <a:custGeom>
              <a:avLst/>
              <a:gdLst/>
              <a:ahLst/>
              <a:cxnLst/>
              <a:rect l="l" t="t" r="r" b="b"/>
              <a:pathLst>
                <a:path w="1111" h="2431" extrusionOk="0">
                  <a:moveTo>
                    <a:pt x="1111" y="1"/>
                  </a:moveTo>
                  <a:cubicBezTo>
                    <a:pt x="1111" y="1"/>
                    <a:pt x="68" y="1"/>
                    <a:pt x="68" y="301"/>
                  </a:cubicBezTo>
                  <a:cubicBezTo>
                    <a:pt x="0" y="573"/>
                    <a:pt x="63" y="2431"/>
                    <a:pt x="524" y="2431"/>
                  </a:cubicBezTo>
                  <a:cubicBezTo>
                    <a:pt x="542" y="2431"/>
                    <a:pt x="561" y="2428"/>
                    <a:pt x="581" y="2422"/>
                  </a:cubicBezTo>
                  <a:cubicBezTo>
                    <a:pt x="1111" y="2280"/>
                    <a:pt x="1111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-1863074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1762" y="1"/>
                  </a:moveTo>
                  <a:cubicBezTo>
                    <a:pt x="1541" y="1"/>
                    <a:pt x="1259" y="126"/>
                    <a:pt x="1167" y="720"/>
                  </a:cubicBezTo>
                  <a:cubicBezTo>
                    <a:pt x="955" y="1675"/>
                    <a:pt x="0" y="6022"/>
                    <a:pt x="283" y="6181"/>
                  </a:cubicBezTo>
                  <a:cubicBezTo>
                    <a:pt x="382" y="6228"/>
                    <a:pt x="488" y="6251"/>
                    <a:pt x="592" y="6251"/>
                  </a:cubicBezTo>
                  <a:cubicBezTo>
                    <a:pt x="803" y="6251"/>
                    <a:pt x="1001" y="6153"/>
                    <a:pt x="1096" y="5952"/>
                  </a:cubicBezTo>
                  <a:cubicBezTo>
                    <a:pt x="1167" y="5580"/>
                    <a:pt x="2209" y="278"/>
                    <a:pt x="2050" y="66"/>
                  </a:cubicBezTo>
                  <a:cubicBezTo>
                    <a:pt x="2050" y="66"/>
                    <a:pt x="1922" y="1"/>
                    <a:pt x="176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-1897932" y="3567425"/>
              <a:ext cx="78951" cy="163442"/>
            </a:xfrm>
            <a:custGeom>
              <a:avLst/>
              <a:gdLst/>
              <a:ahLst/>
              <a:cxnLst/>
              <a:rect l="l" t="t" r="r" b="b"/>
              <a:pathLst>
                <a:path w="1710" h="3540" extrusionOk="0">
                  <a:moveTo>
                    <a:pt x="1148" y="0"/>
                  </a:moveTo>
                  <a:cubicBezTo>
                    <a:pt x="1010" y="0"/>
                    <a:pt x="897" y="70"/>
                    <a:pt x="897" y="70"/>
                  </a:cubicBezTo>
                  <a:cubicBezTo>
                    <a:pt x="897" y="70"/>
                    <a:pt x="313" y="2934"/>
                    <a:pt x="154" y="3234"/>
                  </a:cubicBezTo>
                  <a:cubicBezTo>
                    <a:pt x="1" y="3503"/>
                    <a:pt x="301" y="3540"/>
                    <a:pt x="620" y="3540"/>
                  </a:cubicBezTo>
                  <a:cubicBezTo>
                    <a:pt x="741" y="3540"/>
                    <a:pt x="865" y="3534"/>
                    <a:pt x="967" y="3534"/>
                  </a:cubicBezTo>
                  <a:cubicBezTo>
                    <a:pt x="1409" y="3464"/>
                    <a:pt x="1710" y="512"/>
                    <a:pt x="1480" y="212"/>
                  </a:cubicBezTo>
                  <a:cubicBezTo>
                    <a:pt x="1385" y="46"/>
                    <a:pt x="1259" y="0"/>
                    <a:pt x="114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-1906659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1000" y="1"/>
                  </a:moveTo>
                  <a:cubicBezTo>
                    <a:pt x="716" y="1"/>
                    <a:pt x="343" y="28"/>
                    <a:pt x="343" y="170"/>
                  </a:cubicBezTo>
                  <a:cubicBezTo>
                    <a:pt x="274" y="378"/>
                    <a:pt x="1" y="2081"/>
                    <a:pt x="473" y="2081"/>
                  </a:cubicBezTo>
                  <a:cubicBezTo>
                    <a:pt x="483" y="2081"/>
                    <a:pt x="492" y="2080"/>
                    <a:pt x="502" y="2079"/>
                  </a:cubicBezTo>
                  <a:cubicBezTo>
                    <a:pt x="944" y="2008"/>
                    <a:pt x="1315" y="11"/>
                    <a:pt x="1315" y="11"/>
                  </a:cubicBezTo>
                  <a:cubicBezTo>
                    <a:pt x="1315" y="11"/>
                    <a:pt x="1174" y="1"/>
                    <a:pt x="100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-2209859" y="1591943"/>
              <a:ext cx="102036" cy="288886"/>
            </a:xfrm>
            <a:custGeom>
              <a:avLst/>
              <a:gdLst/>
              <a:ahLst/>
              <a:cxnLst/>
              <a:rect l="l" t="t" r="r" b="b"/>
              <a:pathLst>
                <a:path w="2210" h="6257" extrusionOk="0">
                  <a:moveTo>
                    <a:pt x="2209" y="0"/>
                  </a:moveTo>
                  <a:cubicBezTo>
                    <a:pt x="2209" y="884"/>
                    <a:pt x="2139" y="1626"/>
                    <a:pt x="1980" y="1909"/>
                  </a:cubicBezTo>
                  <a:cubicBezTo>
                    <a:pt x="1096" y="4418"/>
                    <a:pt x="0" y="5444"/>
                    <a:pt x="1255" y="6115"/>
                  </a:cubicBezTo>
                  <a:cubicBezTo>
                    <a:pt x="1396" y="6186"/>
                    <a:pt x="1467" y="6186"/>
                    <a:pt x="1538" y="6256"/>
                  </a:cubicBezTo>
                  <a:cubicBezTo>
                    <a:pt x="1467" y="6186"/>
                    <a:pt x="1396" y="6186"/>
                    <a:pt x="1255" y="6115"/>
                  </a:cubicBezTo>
                  <a:cubicBezTo>
                    <a:pt x="0" y="5444"/>
                    <a:pt x="1096" y="4418"/>
                    <a:pt x="1980" y="1909"/>
                  </a:cubicBezTo>
                  <a:cubicBezTo>
                    <a:pt x="2139" y="1626"/>
                    <a:pt x="2209" y="884"/>
                    <a:pt x="2209" y="0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-2363026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955" y="1"/>
                  </a:moveTo>
                  <a:cubicBezTo>
                    <a:pt x="725" y="160"/>
                    <a:pt x="584" y="301"/>
                    <a:pt x="443" y="601"/>
                  </a:cubicBezTo>
                  <a:cubicBezTo>
                    <a:pt x="142" y="1185"/>
                    <a:pt x="1" y="1627"/>
                    <a:pt x="1" y="2068"/>
                  </a:cubicBezTo>
                  <a:cubicBezTo>
                    <a:pt x="1" y="2811"/>
                    <a:pt x="513" y="3394"/>
                    <a:pt x="1609" y="4348"/>
                  </a:cubicBezTo>
                  <a:cubicBezTo>
                    <a:pt x="3235" y="5744"/>
                    <a:pt x="5373" y="19883"/>
                    <a:pt x="5373" y="25485"/>
                  </a:cubicBezTo>
                  <a:cubicBezTo>
                    <a:pt x="5373" y="26369"/>
                    <a:pt x="5303" y="27111"/>
                    <a:pt x="5144" y="27394"/>
                  </a:cubicBezTo>
                  <a:cubicBezTo>
                    <a:pt x="4260" y="29903"/>
                    <a:pt x="3164" y="30929"/>
                    <a:pt x="4419" y="31600"/>
                  </a:cubicBezTo>
                  <a:cubicBezTo>
                    <a:pt x="4560" y="31671"/>
                    <a:pt x="4631" y="31671"/>
                    <a:pt x="4702" y="31741"/>
                  </a:cubicBezTo>
                  <a:lnTo>
                    <a:pt x="5002" y="31741"/>
                  </a:lnTo>
                  <a:cubicBezTo>
                    <a:pt x="5144" y="31741"/>
                    <a:pt x="5214" y="31741"/>
                    <a:pt x="5373" y="31671"/>
                  </a:cubicBezTo>
                  <a:cubicBezTo>
                    <a:pt x="4931" y="30204"/>
                    <a:pt x="5744" y="27995"/>
                    <a:pt x="6186" y="27394"/>
                  </a:cubicBezTo>
                  <a:cubicBezTo>
                    <a:pt x="6769" y="26581"/>
                    <a:pt x="5002" y="10905"/>
                    <a:pt x="4861" y="9509"/>
                  </a:cubicBezTo>
                  <a:cubicBezTo>
                    <a:pt x="4631" y="8113"/>
                    <a:pt x="4260" y="4790"/>
                    <a:pt x="2281" y="3252"/>
                  </a:cubicBezTo>
                  <a:cubicBezTo>
                    <a:pt x="1026" y="2210"/>
                    <a:pt x="884" y="814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-3220064" y="346596"/>
              <a:ext cx="710787" cy="1554636"/>
            </a:xfrm>
            <a:custGeom>
              <a:avLst/>
              <a:gdLst/>
              <a:ahLst/>
              <a:cxnLst/>
              <a:rect l="l" t="t" r="r" b="b"/>
              <a:pathLst>
                <a:path w="15395" h="33672" extrusionOk="0">
                  <a:moveTo>
                    <a:pt x="5091" y="24976"/>
                  </a:moveTo>
                  <a:lnTo>
                    <a:pt x="5091" y="24976"/>
                  </a:lnTo>
                  <a:cubicBezTo>
                    <a:pt x="6367" y="25590"/>
                    <a:pt x="8263" y="26322"/>
                    <a:pt x="9929" y="26322"/>
                  </a:cubicBezTo>
                  <a:cubicBezTo>
                    <a:pt x="10086" y="26322"/>
                    <a:pt x="10241" y="26315"/>
                    <a:pt x="10393" y="26302"/>
                  </a:cubicBezTo>
                  <a:cubicBezTo>
                    <a:pt x="11647" y="26231"/>
                    <a:pt x="12531" y="25860"/>
                    <a:pt x="13185" y="25347"/>
                  </a:cubicBezTo>
                  <a:lnTo>
                    <a:pt x="13185" y="25347"/>
                  </a:lnTo>
                  <a:cubicBezTo>
                    <a:pt x="12814" y="26160"/>
                    <a:pt x="12089" y="27344"/>
                    <a:pt x="10605" y="28069"/>
                  </a:cubicBezTo>
                  <a:cubicBezTo>
                    <a:pt x="10345" y="28189"/>
                    <a:pt x="10073" y="28243"/>
                    <a:pt x="9795" y="28243"/>
                  </a:cubicBezTo>
                  <a:cubicBezTo>
                    <a:pt x="8184" y="28243"/>
                    <a:pt x="6342" y="26423"/>
                    <a:pt x="5091" y="24976"/>
                  </a:cubicBezTo>
                  <a:close/>
                  <a:moveTo>
                    <a:pt x="13857" y="26832"/>
                  </a:moveTo>
                  <a:cubicBezTo>
                    <a:pt x="13698" y="28511"/>
                    <a:pt x="12602" y="30137"/>
                    <a:pt x="10393" y="30720"/>
                  </a:cubicBezTo>
                  <a:cubicBezTo>
                    <a:pt x="10288" y="30747"/>
                    <a:pt x="10179" y="30759"/>
                    <a:pt x="10068" y="30759"/>
                  </a:cubicBezTo>
                  <a:cubicBezTo>
                    <a:pt x="8924" y="30759"/>
                    <a:pt x="7473" y="29409"/>
                    <a:pt x="6346" y="27928"/>
                  </a:cubicBezTo>
                  <a:lnTo>
                    <a:pt x="6346" y="27928"/>
                  </a:lnTo>
                  <a:cubicBezTo>
                    <a:pt x="7229" y="28811"/>
                    <a:pt x="8466" y="29394"/>
                    <a:pt x="10163" y="29483"/>
                  </a:cubicBezTo>
                  <a:cubicBezTo>
                    <a:pt x="10208" y="29485"/>
                    <a:pt x="10252" y="29485"/>
                    <a:pt x="10296" y="29485"/>
                  </a:cubicBezTo>
                  <a:cubicBezTo>
                    <a:pt x="12058" y="29485"/>
                    <a:pt x="13201" y="28125"/>
                    <a:pt x="13857" y="26832"/>
                  </a:cubicBezTo>
                  <a:close/>
                  <a:moveTo>
                    <a:pt x="4861" y="27998"/>
                  </a:moveTo>
                  <a:lnTo>
                    <a:pt x="4861" y="27998"/>
                  </a:lnTo>
                  <a:cubicBezTo>
                    <a:pt x="6116" y="29624"/>
                    <a:pt x="7671" y="31091"/>
                    <a:pt x="9438" y="31692"/>
                  </a:cubicBezTo>
                  <a:cubicBezTo>
                    <a:pt x="9751" y="31788"/>
                    <a:pt x="10046" y="31832"/>
                    <a:pt x="10325" y="31832"/>
                  </a:cubicBezTo>
                  <a:cubicBezTo>
                    <a:pt x="11942" y="31832"/>
                    <a:pt x="13028" y="30363"/>
                    <a:pt x="13857" y="29112"/>
                  </a:cubicBezTo>
                  <a:lnTo>
                    <a:pt x="13857" y="29112"/>
                  </a:lnTo>
                  <a:cubicBezTo>
                    <a:pt x="13556" y="30366"/>
                    <a:pt x="12885" y="32134"/>
                    <a:pt x="10835" y="32576"/>
                  </a:cubicBezTo>
                  <a:cubicBezTo>
                    <a:pt x="10661" y="32613"/>
                    <a:pt x="10487" y="32631"/>
                    <a:pt x="10314" y="32631"/>
                  </a:cubicBezTo>
                  <a:cubicBezTo>
                    <a:pt x="8128" y="32631"/>
                    <a:pt x="6024" y="29783"/>
                    <a:pt x="4861" y="27998"/>
                  </a:cubicBezTo>
                  <a:close/>
                  <a:moveTo>
                    <a:pt x="8580" y="1"/>
                  </a:moveTo>
                  <a:cubicBezTo>
                    <a:pt x="8429" y="1"/>
                    <a:pt x="8272" y="9"/>
                    <a:pt x="8113" y="22"/>
                  </a:cubicBezTo>
                  <a:cubicBezTo>
                    <a:pt x="8325" y="3857"/>
                    <a:pt x="1" y="5978"/>
                    <a:pt x="1" y="5978"/>
                  </a:cubicBezTo>
                  <a:cubicBezTo>
                    <a:pt x="1" y="5978"/>
                    <a:pt x="443" y="7232"/>
                    <a:pt x="301" y="7603"/>
                  </a:cubicBezTo>
                  <a:cubicBezTo>
                    <a:pt x="5091" y="6861"/>
                    <a:pt x="7812" y="4369"/>
                    <a:pt x="9138" y="2602"/>
                  </a:cubicBezTo>
                  <a:cubicBezTo>
                    <a:pt x="9721" y="2973"/>
                    <a:pt x="10675" y="3627"/>
                    <a:pt x="10534" y="4210"/>
                  </a:cubicBezTo>
                  <a:cubicBezTo>
                    <a:pt x="8767" y="8187"/>
                    <a:pt x="72" y="8858"/>
                    <a:pt x="72" y="8858"/>
                  </a:cubicBezTo>
                  <a:cubicBezTo>
                    <a:pt x="72" y="8858"/>
                    <a:pt x="602" y="10484"/>
                    <a:pt x="72" y="10626"/>
                  </a:cubicBezTo>
                  <a:cubicBezTo>
                    <a:pt x="1839" y="10484"/>
                    <a:pt x="5974" y="9813"/>
                    <a:pt x="8184" y="8558"/>
                  </a:cubicBezTo>
                  <a:cubicBezTo>
                    <a:pt x="9509" y="7745"/>
                    <a:pt x="10675" y="6791"/>
                    <a:pt x="11347" y="5765"/>
                  </a:cubicBezTo>
                  <a:cubicBezTo>
                    <a:pt x="11559" y="6278"/>
                    <a:pt x="11718" y="7020"/>
                    <a:pt x="11559" y="7975"/>
                  </a:cubicBezTo>
                  <a:cubicBezTo>
                    <a:pt x="11206" y="9813"/>
                    <a:pt x="7512" y="12022"/>
                    <a:pt x="6699" y="12092"/>
                  </a:cubicBezTo>
                  <a:cubicBezTo>
                    <a:pt x="6434" y="12145"/>
                    <a:pt x="5668" y="12163"/>
                    <a:pt x="4765" y="12163"/>
                  </a:cubicBezTo>
                  <a:cubicBezTo>
                    <a:pt x="2958" y="12163"/>
                    <a:pt x="602" y="12092"/>
                    <a:pt x="602" y="12092"/>
                  </a:cubicBezTo>
                  <a:lnTo>
                    <a:pt x="443" y="13789"/>
                  </a:lnTo>
                  <a:cubicBezTo>
                    <a:pt x="443" y="13789"/>
                    <a:pt x="2507" y="14071"/>
                    <a:pt x="4360" y="14071"/>
                  </a:cubicBezTo>
                  <a:cubicBezTo>
                    <a:pt x="5174" y="14071"/>
                    <a:pt x="5947" y="14016"/>
                    <a:pt x="6487" y="13860"/>
                  </a:cubicBezTo>
                  <a:cubicBezTo>
                    <a:pt x="8184" y="13418"/>
                    <a:pt x="10163" y="12464"/>
                    <a:pt x="11559" y="11209"/>
                  </a:cubicBezTo>
                  <a:cubicBezTo>
                    <a:pt x="11860" y="10926"/>
                    <a:pt x="12089" y="10696"/>
                    <a:pt x="12301" y="10396"/>
                  </a:cubicBezTo>
                  <a:lnTo>
                    <a:pt x="12301" y="10396"/>
                  </a:lnTo>
                  <a:cubicBezTo>
                    <a:pt x="12231" y="11439"/>
                    <a:pt x="12001" y="12764"/>
                    <a:pt x="11418" y="14019"/>
                  </a:cubicBezTo>
                  <a:cubicBezTo>
                    <a:pt x="10393" y="16228"/>
                    <a:pt x="8113" y="16228"/>
                    <a:pt x="5974" y="16299"/>
                  </a:cubicBezTo>
                  <a:cubicBezTo>
                    <a:pt x="5903" y="16304"/>
                    <a:pt x="5830" y="16306"/>
                    <a:pt x="5756" y="16306"/>
                  </a:cubicBezTo>
                  <a:cubicBezTo>
                    <a:pt x="3672" y="16306"/>
                    <a:pt x="443" y="14461"/>
                    <a:pt x="443" y="14461"/>
                  </a:cubicBezTo>
                  <a:lnTo>
                    <a:pt x="443" y="14461"/>
                  </a:lnTo>
                  <a:lnTo>
                    <a:pt x="602" y="15998"/>
                  </a:lnTo>
                  <a:cubicBezTo>
                    <a:pt x="602" y="15998"/>
                    <a:pt x="2281" y="16811"/>
                    <a:pt x="3323" y="17394"/>
                  </a:cubicBezTo>
                  <a:cubicBezTo>
                    <a:pt x="3916" y="17691"/>
                    <a:pt x="5154" y="17940"/>
                    <a:pt x="6533" y="17940"/>
                  </a:cubicBezTo>
                  <a:cubicBezTo>
                    <a:pt x="7538" y="17940"/>
                    <a:pt x="8619" y="17808"/>
                    <a:pt x="9580" y="17465"/>
                  </a:cubicBezTo>
                  <a:cubicBezTo>
                    <a:pt x="11347" y="16882"/>
                    <a:pt x="12743" y="15344"/>
                    <a:pt x="13415" y="14090"/>
                  </a:cubicBezTo>
                  <a:lnTo>
                    <a:pt x="13415" y="14090"/>
                  </a:lnTo>
                  <a:cubicBezTo>
                    <a:pt x="14811" y="17253"/>
                    <a:pt x="12160" y="19462"/>
                    <a:pt x="10393" y="20416"/>
                  </a:cubicBezTo>
                  <a:cubicBezTo>
                    <a:pt x="10158" y="20529"/>
                    <a:pt x="9828" y="20578"/>
                    <a:pt x="9430" y="20578"/>
                  </a:cubicBezTo>
                  <a:cubicBezTo>
                    <a:pt x="6706" y="20578"/>
                    <a:pt x="814" y="18278"/>
                    <a:pt x="814" y="18278"/>
                  </a:cubicBezTo>
                  <a:lnTo>
                    <a:pt x="443" y="19462"/>
                  </a:lnTo>
                  <a:cubicBezTo>
                    <a:pt x="443" y="19462"/>
                    <a:pt x="2652" y="20116"/>
                    <a:pt x="3465" y="20487"/>
                  </a:cubicBezTo>
                  <a:cubicBezTo>
                    <a:pt x="4141" y="20796"/>
                    <a:pt x="5931" y="21973"/>
                    <a:pt x="8763" y="21973"/>
                  </a:cubicBezTo>
                  <a:cubicBezTo>
                    <a:pt x="9335" y="21973"/>
                    <a:pt x="9949" y="21925"/>
                    <a:pt x="10605" y="21813"/>
                  </a:cubicBezTo>
                  <a:cubicBezTo>
                    <a:pt x="12001" y="21530"/>
                    <a:pt x="12973" y="20929"/>
                    <a:pt x="13627" y="20204"/>
                  </a:cubicBezTo>
                  <a:lnTo>
                    <a:pt x="13627" y="20204"/>
                  </a:lnTo>
                  <a:cubicBezTo>
                    <a:pt x="14740" y="22184"/>
                    <a:pt x="12743" y="23739"/>
                    <a:pt x="11206" y="24534"/>
                  </a:cubicBezTo>
                  <a:cubicBezTo>
                    <a:pt x="10782" y="24787"/>
                    <a:pt x="10225" y="24894"/>
                    <a:pt x="9605" y="24894"/>
                  </a:cubicBezTo>
                  <a:cubicBezTo>
                    <a:pt x="7846" y="24894"/>
                    <a:pt x="5588" y="24032"/>
                    <a:pt x="4490" y="23209"/>
                  </a:cubicBezTo>
                  <a:cubicBezTo>
                    <a:pt x="3023" y="22042"/>
                    <a:pt x="673" y="20858"/>
                    <a:pt x="673" y="20858"/>
                  </a:cubicBezTo>
                  <a:lnTo>
                    <a:pt x="301" y="22626"/>
                  </a:lnTo>
                  <a:cubicBezTo>
                    <a:pt x="301" y="22626"/>
                    <a:pt x="955" y="22926"/>
                    <a:pt x="1698" y="23368"/>
                  </a:cubicBezTo>
                  <a:cubicBezTo>
                    <a:pt x="2069" y="23880"/>
                    <a:pt x="2581" y="24693"/>
                    <a:pt x="3164" y="25648"/>
                  </a:cubicBezTo>
                  <a:cubicBezTo>
                    <a:pt x="4048" y="30066"/>
                    <a:pt x="7141" y="33671"/>
                    <a:pt x="10605" y="33671"/>
                  </a:cubicBezTo>
                  <a:cubicBezTo>
                    <a:pt x="14210" y="33671"/>
                    <a:pt x="14440" y="30366"/>
                    <a:pt x="14652" y="28882"/>
                  </a:cubicBezTo>
                  <a:cubicBezTo>
                    <a:pt x="14811" y="27928"/>
                    <a:pt x="14652" y="26973"/>
                    <a:pt x="14511" y="26390"/>
                  </a:cubicBezTo>
                  <a:cubicBezTo>
                    <a:pt x="14511" y="26019"/>
                    <a:pt x="14440" y="25648"/>
                    <a:pt x="14440" y="25347"/>
                  </a:cubicBezTo>
                  <a:cubicBezTo>
                    <a:pt x="14581" y="24623"/>
                    <a:pt x="14652" y="23880"/>
                    <a:pt x="14581" y="23368"/>
                  </a:cubicBezTo>
                  <a:cubicBezTo>
                    <a:pt x="14581" y="23297"/>
                    <a:pt x="14652" y="23209"/>
                    <a:pt x="14652" y="23209"/>
                  </a:cubicBezTo>
                  <a:cubicBezTo>
                    <a:pt x="15394" y="21442"/>
                    <a:pt x="14652" y="18879"/>
                    <a:pt x="14581" y="18508"/>
                  </a:cubicBezTo>
                  <a:cubicBezTo>
                    <a:pt x="14882" y="17394"/>
                    <a:pt x="14952" y="16299"/>
                    <a:pt x="14882" y="15256"/>
                  </a:cubicBezTo>
                  <a:cubicBezTo>
                    <a:pt x="14811" y="13718"/>
                    <a:pt x="14369" y="12905"/>
                    <a:pt x="13998" y="12534"/>
                  </a:cubicBezTo>
                  <a:cubicBezTo>
                    <a:pt x="14139" y="11439"/>
                    <a:pt x="13998" y="10325"/>
                    <a:pt x="13627" y="9070"/>
                  </a:cubicBezTo>
                  <a:cubicBezTo>
                    <a:pt x="13485" y="8629"/>
                    <a:pt x="13256" y="8275"/>
                    <a:pt x="13114" y="8116"/>
                  </a:cubicBezTo>
                  <a:cubicBezTo>
                    <a:pt x="13114" y="7745"/>
                    <a:pt x="13114" y="7391"/>
                    <a:pt x="13044" y="6861"/>
                  </a:cubicBezTo>
                  <a:cubicBezTo>
                    <a:pt x="12885" y="5695"/>
                    <a:pt x="12443" y="4953"/>
                    <a:pt x="12001" y="4440"/>
                  </a:cubicBezTo>
                  <a:cubicBezTo>
                    <a:pt x="12089" y="4210"/>
                    <a:pt x="12089" y="3998"/>
                    <a:pt x="12089" y="3768"/>
                  </a:cubicBezTo>
                  <a:cubicBezTo>
                    <a:pt x="12089" y="2602"/>
                    <a:pt x="10605" y="1718"/>
                    <a:pt x="9880" y="1277"/>
                  </a:cubicBezTo>
                  <a:cubicBezTo>
                    <a:pt x="9880" y="1117"/>
                    <a:pt x="9951" y="976"/>
                    <a:pt x="9951" y="835"/>
                  </a:cubicBezTo>
                  <a:cubicBezTo>
                    <a:pt x="9821" y="169"/>
                    <a:pt x="9263" y="1"/>
                    <a:pt x="8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-4293846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2105" y="0"/>
                  </a:moveTo>
                  <a:cubicBezTo>
                    <a:pt x="1182" y="0"/>
                    <a:pt x="944" y="1046"/>
                    <a:pt x="513" y="2131"/>
                  </a:cubicBezTo>
                  <a:cubicBezTo>
                    <a:pt x="0" y="3527"/>
                    <a:pt x="9119" y="8034"/>
                    <a:pt x="9791" y="11922"/>
                  </a:cubicBezTo>
                  <a:cubicBezTo>
                    <a:pt x="7639" y="18489"/>
                    <a:pt x="11338" y="22124"/>
                    <a:pt x="12695" y="22124"/>
                  </a:cubicBezTo>
                  <a:cubicBezTo>
                    <a:pt x="12832" y="22124"/>
                    <a:pt x="12944" y="22088"/>
                    <a:pt x="13025" y="22013"/>
                  </a:cubicBezTo>
                  <a:cubicBezTo>
                    <a:pt x="11841" y="20476"/>
                    <a:pt x="16790" y="7150"/>
                    <a:pt x="16348" y="5524"/>
                  </a:cubicBezTo>
                  <a:cubicBezTo>
                    <a:pt x="15818" y="3898"/>
                    <a:pt x="12884" y="3898"/>
                    <a:pt x="12884" y="3898"/>
                  </a:cubicBezTo>
                  <a:cubicBezTo>
                    <a:pt x="11700" y="3386"/>
                    <a:pt x="5443" y="1548"/>
                    <a:pt x="3376" y="434"/>
                  </a:cubicBezTo>
                  <a:cubicBezTo>
                    <a:pt x="2841" y="130"/>
                    <a:pt x="2431" y="0"/>
                    <a:pt x="2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-4723922" y="1874412"/>
              <a:ext cx="422779" cy="1169486"/>
            </a:xfrm>
            <a:custGeom>
              <a:avLst/>
              <a:gdLst/>
              <a:ahLst/>
              <a:cxnLst/>
              <a:rect l="l" t="t" r="r" b="b"/>
              <a:pathLst>
                <a:path w="9157" h="25330" extrusionOk="0">
                  <a:moveTo>
                    <a:pt x="7909" y="1"/>
                  </a:moveTo>
                  <a:cubicBezTo>
                    <a:pt x="7156" y="1"/>
                    <a:pt x="6222" y="1022"/>
                    <a:pt x="6222" y="1022"/>
                  </a:cubicBezTo>
                  <a:cubicBezTo>
                    <a:pt x="5180" y="1976"/>
                    <a:pt x="5480" y="4787"/>
                    <a:pt x="4526" y="7349"/>
                  </a:cubicBezTo>
                  <a:cubicBezTo>
                    <a:pt x="3642" y="10000"/>
                    <a:pt x="3784" y="11043"/>
                    <a:pt x="3271" y="14136"/>
                  </a:cubicBezTo>
                  <a:cubicBezTo>
                    <a:pt x="2829" y="17228"/>
                    <a:pt x="1574" y="22601"/>
                    <a:pt x="1133" y="23255"/>
                  </a:cubicBezTo>
                  <a:cubicBezTo>
                    <a:pt x="691" y="23856"/>
                    <a:pt x="549" y="24139"/>
                    <a:pt x="249" y="24810"/>
                  </a:cubicBezTo>
                  <a:cubicBezTo>
                    <a:pt x="0" y="25201"/>
                    <a:pt x="220" y="25330"/>
                    <a:pt x="769" y="25330"/>
                  </a:cubicBezTo>
                  <a:cubicBezTo>
                    <a:pt x="1040" y="25330"/>
                    <a:pt x="1390" y="25299"/>
                    <a:pt x="1804" y="25252"/>
                  </a:cubicBezTo>
                  <a:cubicBezTo>
                    <a:pt x="3271" y="23856"/>
                    <a:pt x="4225" y="17370"/>
                    <a:pt x="4809" y="13535"/>
                  </a:cubicBezTo>
                  <a:cubicBezTo>
                    <a:pt x="5480" y="9717"/>
                    <a:pt x="5781" y="6625"/>
                    <a:pt x="7177" y="3814"/>
                  </a:cubicBezTo>
                  <a:cubicBezTo>
                    <a:pt x="8573" y="1022"/>
                    <a:pt x="9156" y="1694"/>
                    <a:pt x="8573" y="439"/>
                  </a:cubicBezTo>
                  <a:cubicBezTo>
                    <a:pt x="8402" y="120"/>
                    <a:pt x="8166" y="1"/>
                    <a:pt x="790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-4834870" y="1860561"/>
              <a:ext cx="448865" cy="1184722"/>
            </a:xfrm>
            <a:custGeom>
              <a:avLst/>
              <a:gdLst/>
              <a:ahLst/>
              <a:cxnLst/>
              <a:rect l="l" t="t" r="r" b="b"/>
              <a:pathLst>
                <a:path w="9722" h="25660" extrusionOk="0">
                  <a:moveTo>
                    <a:pt x="7862" y="1"/>
                  </a:moveTo>
                  <a:cubicBezTo>
                    <a:pt x="7384" y="1"/>
                    <a:pt x="6929" y="138"/>
                    <a:pt x="6929" y="138"/>
                  </a:cubicBezTo>
                  <a:cubicBezTo>
                    <a:pt x="6929" y="138"/>
                    <a:pt x="7212" y="2135"/>
                    <a:pt x="6045" y="4415"/>
                  </a:cubicBezTo>
                  <a:cubicBezTo>
                    <a:pt x="4790" y="6765"/>
                    <a:pt x="2652" y="16274"/>
                    <a:pt x="1998" y="18624"/>
                  </a:cubicBezTo>
                  <a:cubicBezTo>
                    <a:pt x="1397" y="20904"/>
                    <a:pt x="1" y="23042"/>
                    <a:pt x="142" y="24297"/>
                  </a:cubicBezTo>
                  <a:cubicBezTo>
                    <a:pt x="264" y="25258"/>
                    <a:pt x="1195" y="25660"/>
                    <a:pt x="1926" y="25660"/>
                  </a:cubicBezTo>
                  <a:cubicBezTo>
                    <a:pt x="2149" y="25660"/>
                    <a:pt x="2353" y="25622"/>
                    <a:pt x="2511" y="25552"/>
                  </a:cubicBezTo>
                  <a:cubicBezTo>
                    <a:pt x="3094" y="25252"/>
                    <a:pt x="3235" y="18341"/>
                    <a:pt x="4207" y="14436"/>
                  </a:cubicBezTo>
                  <a:cubicBezTo>
                    <a:pt x="5091" y="10601"/>
                    <a:pt x="8184" y="4556"/>
                    <a:pt x="8908" y="3231"/>
                  </a:cubicBezTo>
                  <a:cubicBezTo>
                    <a:pt x="9721" y="1835"/>
                    <a:pt x="9279" y="1552"/>
                    <a:pt x="8908" y="580"/>
                  </a:cubicBezTo>
                  <a:cubicBezTo>
                    <a:pt x="8772" y="120"/>
                    <a:pt x="8307" y="1"/>
                    <a:pt x="78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-4548891" y="408233"/>
              <a:ext cx="489263" cy="1474116"/>
            </a:xfrm>
            <a:custGeom>
              <a:avLst/>
              <a:gdLst/>
              <a:ahLst/>
              <a:cxnLst/>
              <a:rect l="l" t="t" r="r" b="b"/>
              <a:pathLst>
                <a:path w="10597" h="31928" extrusionOk="0">
                  <a:moveTo>
                    <a:pt x="8566" y="0"/>
                  </a:moveTo>
                  <a:cubicBezTo>
                    <a:pt x="7498" y="0"/>
                    <a:pt x="6249" y="754"/>
                    <a:pt x="6249" y="754"/>
                  </a:cubicBezTo>
                  <a:cubicBezTo>
                    <a:pt x="5905" y="610"/>
                    <a:pt x="5620" y="552"/>
                    <a:pt x="5384" y="552"/>
                  </a:cubicBezTo>
                  <a:cubicBezTo>
                    <a:pt x="4407" y="552"/>
                    <a:pt x="4269" y="1550"/>
                    <a:pt x="4269" y="1550"/>
                  </a:cubicBezTo>
                  <a:cubicBezTo>
                    <a:pt x="3386" y="2663"/>
                    <a:pt x="4782" y="3105"/>
                    <a:pt x="4923" y="3847"/>
                  </a:cubicBezTo>
                  <a:cubicBezTo>
                    <a:pt x="5082" y="4643"/>
                    <a:pt x="4110" y="19081"/>
                    <a:pt x="3669" y="21874"/>
                  </a:cubicBezTo>
                  <a:cubicBezTo>
                    <a:pt x="3227" y="24684"/>
                    <a:pt x="434" y="28943"/>
                    <a:pt x="134" y="30640"/>
                  </a:cubicBezTo>
                  <a:cubicBezTo>
                    <a:pt x="0" y="31441"/>
                    <a:pt x="159" y="31667"/>
                    <a:pt x="574" y="31667"/>
                  </a:cubicBezTo>
                  <a:cubicBezTo>
                    <a:pt x="1037" y="31667"/>
                    <a:pt x="1820" y="31386"/>
                    <a:pt x="2873" y="31311"/>
                  </a:cubicBezTo>
                  <a:cubicBezTo>
                    <a:pt x="3030" y="31299"/>
                    <a:pt x="3172" y="31293"/>
                    <a:pt x="3303" y="31293"/>
                  </a:cubicBezTo>
                  <a:cubicBezTo>
                    <a:pt x="3908" y="31293"/>
                    <a:pt x="4249" y="31420"/>
                    <a:pt x="4481" y="31594"/>
                  </a:cubicBezTo>
                  <a:cubicBezTo>
                    <a:pt x="4773" y="31746"/>
                    <a:pt x="4972" y="31928"/>
                    <a:pt x="5262" y="31928"/>
                  </a:cubicBezTo>
                  <a:cubicBezTo>
                    <a:pt x="5411" y="31928"/>
                    <a:pt x="5584" y="31879"/>
                    <a:pt x="5807" y="31753"/>
                  </a:cubicBezTo>
                  <a:cubicBezTo>
                    <a:pt x="7062" y="31082"/>
                    <a:pt x="5966" y="30056"/>
                    <a:pt x="5082" y="27547"/>
                  </a:cubicBezTo>
                  <a:cubicBezTo>
                    <a:pt x="4110" y="25126"/>
                    <a:pt x="6761" y="6198"/>
                    <a:pt x="8617" y="4501"/>
                  </a:cubicBezTo>
                  <a:cubicBezTo>
                    <a:pt x="10296" y="3105"/>
                    <a:pt x="10596" y="2433"/>
                    <a:pt x="9854" y="754"/>
                  </a:cubicBezTo>
                  <a:cubicBezTo>
                    <a:pt x="9589" y="189"/>
                    <a:pt x="9100" y="0"/>
                    <a:pt x="8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-4930303" y="3060662"/>
              <a:ext cx="346829" cy="214413"/>
            </a:xfrm>
            <a:custGeom>
              <a:avLst/>
              <a:gdLst/>
              <a:ahLst/>
              <a:cxnLst/>
              <a:rect l="l" t="t" r="r" b="b"/>
              <a:pathLst>
                <a:path w="7512" h="4644" extrusionOk="0">
                  <a:moveTo>
                    <a:pt x="1856" y="1"/>
                  </a:moveTo>
                  <a:cubicBezTo>
                    <a:pt x="1856" y="1"/>
                    <a:pt x="0" y="955"/>
                    <a:pt x="301" y="1397"/>
                  </a:cubicBezTo>
                  <a:cubicBezTo>
                    <a:pt x="601" y="1839"/>
                    <a:pt x="1255" y="3094"/>
                    <a:pt x="2439" y="3677"/>
                  </a:cubicBezTo>
                  <a:cubicBezTo>
                    <a:pt x="3390" y="4186"/>
                    <a:pt x="4929" y="4644"/>
                    <a:pt x="5973" y="4644"/>
                  </a:cubicBezTo>
                  <a:cubicBezTo>
                    <a:pt x="6306" y="4644"/>
                    <a:pt x="6590" y="4597"/>
                    <a:pt x="6787" y="4490"/>
                  </a:cubicBezTo>
                  <a:cubicBezTo>
                    <a:pt x="7511" y="3977"/>
                    <a:pt x="7370" y="955"/>
                    <a:pt x="678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-5038850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2281" y="0"/>
                  </a:moveTo>
                  <a:cubicBezTo>
                    <a:pt x="2281" y="0"/>
                    <a:pt x="230" y="2280"/>
                    <a:pt x="71" y="2722"/>
                  </a:cubicBezTo>
                  <a:cubicBezTo>
                    <a:pt x="1" y="3235"/>
                    <a:pt x="71" y="3676"/>
                    <a:pt x="443" y="4118"/>
                  </a:cubicBezTo>
                  <a:cubicBezTo>
                    <a:pt x="471" y="4152"/>
                    <a:pt x="507" y="4168"/>
                    <a:pt x="549" y="4168"/>
                  </a:cubicBezTo>
                  <a:cubicBezTo>
                    <a:pt x="1064" y="4168"/>
                    <a:pt x="2532" y="1865"/>
                    <a:pt x="2793" y="1326"/>
                  </a:cubicBezTo>
                  <a:cubicBezTo>
                    <a:pt x="3023" y="813"/>
                    <a:pt x="2281" y="0"/>
                    <a:pt x="228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-5138254" y="3274476"/>
              <a:ext cx="123135" cy="229557"/>
            </a:xfrm>
            <a:custGeom>
              <a:avLst/>
              <a:gdLst/>
              <a:ahLst/>
              <a:cxnLst/>
              <a:rect l="l" t="t" r="r" b="b"/>
              <a:pathLst>
                <a:path w="2667" h="4972" extrusionOk="0">
                  <a:moveTo>
                    <a:pt x="1783" y="0"/>
                  </a:moveTo>
                  <a:cubicBezTo>
                    <a:pt x="1783" y="0"/>
                    <a:pt x="528" y="1856"/>
                    <a:pt x="245" y="3022"/>
                  </a:cubicBezTo>
                  <a:cubicBezTo>
                    <a:pt x="1" y="3927"/>
                    <a:pt x="48" y="4971"/>
                    <a:pt x="312" y="4971"/>
                  </a:cubicBezTo>
                  <a:cubicBezTo>
                    <a:pt x="373" y="4971"/>
                    <a:pt x="445" y="4916"/>
                    <a:pt x="528" y="4790"/>
                  </a:cubicBezTo>
                  <a:cubicBezTo>
                    <a:pt x="828" y="3765"/>
                    <a:pt x="2383" y="1485"/>
                    <a:pt x="2525" y="972"/>
                  </a:cubicBezTo>
                  <a:cubicBezTo>
                    <a:pt x="2666" y="530"/>
                    <a:pt x="1783" y="0"/>
                    <a:pt x="178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-4991525" y="3220595"/>
              <a:ext cx="159979" cy="319081"/>
            </a:xfrm>
            <a:custGeom>
              <a:avLst/>
              <a:gdLst/>
              <a:ahLst/>
              <a:cxnLst/>
              <a:rect l="l" t="t" r="r" b="b"/>
              <a:pathLst>
                <a:path w="3465" h="6911" extrusionOk="0">
                  <a:moveTo>
                    <a:pt x="2581" y="1"/>
                  </a:moveTo>
                  <a:cubicBezTo>
                    <a:pt x="2298" y="71"/>
                    <a:pt x="160" y="5886"/>
                    <a:pt x="89" y="6257"/>
                  </a:cubicBezTo>
                  <a:cubicBezTo>
                    <a:pt x="1" y="6628"/>
                    <a:pt x="301" y="6911"/>
                    <a:pt x="672" y="6911"/>
                  </a:cubicBezTo>
                  <a:cubicBezTo>
                    <a:pt x="1114" y="6911"/>
                    <a:pt x="2740" y="2210"/>
                    <a:pt x="3094" y="1167"/>
                  </a:cubicBezTo>
                  <a:cubicBezTo>
                    <a:pt x="3465" y="71"/>
                    <a:pt x="2581" y="1"/>
                    <a:pt x="258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-5079618" y="3555514"/>
              <a:ext cx="108546" cy="166720"/>
            </a:xfrm>
            <a:custGeom>
              <a:avLst/>
              <a:gdLst/>
              <a:ahLst/>
              <a:cxnLst/>
              <a:rect l="l" t="t" r="r" b="b"/>
              <a:pathLst>
                <a:path w="2351" h="3611" extrusionOk="0">
                  <a:moveTo>
                    <a:pt x="1912" y="0"/>
                  </a:moveTo>
                  <a:cubicBezTo>
                    <a:pt x="1867" y="0"/>
                    <a:pt x="1819" y="9"/>
                    <a:pt x="1767" y="28"/>
                  </a:cubicBezTo>
                  <a:cubicBezTo>
                    <a:pt x="1396" y="258"/>
                    <a:pt x="0" y="2979"/>
                    <a:pt x="371" y="3192"/>
                  </a:cubicBezTo>
                  <a:cubicBezTo>
                    <a:pt x="628" y="3350"/>
                    <a:pt x="985" y="3610"/>
                    <a:pt x="1182" y="3610"/>
                  </a:cubicBezTo>
                  <a:cubicBezTo>
                    <a:pt x="1270" y="3610"/>
                    <a:pt x="1326" y="3558"/>
                    <a:pt x="1326" y="3421"/>
                  </a:cubicBezTo>
                  <a:cubicBezTo>
                    <a:pt x="1326" y="3050"/>
                    <a:pt x="2351" y="328"/>
                    <a:pt x="2351" y="328"/>
                  </a:cubicBezTo>
                  <a:cubicBezTo>
                    <a:pt x="2351" y="328"/>
                    <a:pt x="2193" y="0"/>
                    <a:pt x="191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-5113923" y="3713462"/>
              <a:ext cx="78397" cy="106930"/>
            </a:xfrm>
            <a:custGeom>
              <a:avLst/>
              <a:gdLst/>
              <a:ahLst/>
              <a:cxnLst/>
              <a:rect l="l" t="t" r="r" b="b"/>
              <a:pathLst>
                <a:path w="1698" h="2316" extrusionOk="0">
                  <a:moveTo>
                    <a:pt x="814" y="0"/>
                  </a:moveTo>
                  <a:cubicBezTo>
                    <a:pt x="814" y="0"/>
                    <a:pt x="1" y="1980"/>
                    <a:pt x="443" y="2280"/>
                  </a:cubicBezTo>
                  <a:cubicBezTo>
                    <a:pt x="473" y="2304"/>
                    <a:pt x="505" y="2316"/>
                    <a:pt x="539" y="2316"/>
                  </a:cubicBezTo>
                  <a:cubicBezTo>
                    <a:pt x="929" y="2316"/>
                    <a:pt x="1562" y="865"/>
                    <a:pt x="1627" y="654"/>
                  </a:cubicBezTo>
                  <a:cubicBezTo>
                    <a:pt x="1697" y="442"/>
                    <a:pt x="814" y="0"/>
                    <a:pt x="81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-4865019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1057" y="0"/>
                  </a:moveTo>
                  <a:cubicBezTo>
                    <a:pt x="1037" y="0"/>
                    <a:pt x="1025" y="1"/>
                    <a:pt x="1025" y="1"/>
                  </a:cubicBezTo>
                  <a:cubicBezTo>
                    <a:pt x="795" y="142"/>
                    <a:pt x="0" y="6257"/>
                    <a:pt x="0" y="6699"/>
                  </a:cubicBezTo>
                  <a:cubicBezTo>
                    <a:pt x="0" y="7016"/>
                    <a:pt x="259" y="7230"/>
                    <a:pt x="566" y="7230"/>
                  </a:cubicBezTo>
                  <a:cubicBezTo>
                    <a:pt x="618" y="7230"/>
                    <a:pt x="671" y="7224"/>
                    <a:pt x="725" y="7212"/>
                  </a:cubicBezTo>
                  <a:cubicBezTo>
                    <a:pt x="1096" y="7141"/>
                    <a:pt x="1608" y="2210"/>
                    <a:pt x="1767" y="1026"/>
                  </a:cubicBezTo>
                  <a:cubicBezTo>
                    <a:pt x="1893" y="55"/>
                    <a:pt x="1214" y="0"/>
                    <a:pt x="105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-4916452" y="3602792"/>
              <a:ext cx="81629" cy="189158"/>
            </a:xfrm>
            <a:custGeom>
              <a:avLst/>
              <a:gdLst/>
              <a:ahLst/>
              <a:cxnLst/>
              <a:rect l="l" t="t" r="r" b="b"/>
              <a:pathLst>
                <a:path w="1768" h="4097" extrusionOk="0">
                  <a:moveTo>
                    <a:pt x="1400" y="0"/>
                  </a:moveTo>
                  <a:cubicBezTo>
                    <a:pt x="1313" y="0"/>
                    <a:pt x="1216" y="31"/>
                    <a:pt x="1114" y="117"/>
                  </a:cubicBezTo>
                  <a:cubicBezTo>
                    <a:pt x="743" y="330"/>
                    <a:pt x="1" y="3652"/>
                    <a:pt x="442" y="3793"/>
                  </a:cubicBezTo>
                  <a:cubicBezTo>
                    <a:pt x="758" y="3935"/>
                    <a:pt x="1107" y="4097"/>
                    <a:pt x="1308" y="4097"/>
                  </a:cubicBezTo>
                  <a:cubicBezTo>
                    <a:pt x="1434" y="4097"/>
                    <a:pt x="1501" y="4034"/>
                    <a:pt x="1468" y="3864"/>
                  </a:cubicBezTo>
                  <a:cubicBezTo>
                    <a:pt x="1397" y="3422"/>
                    <a:pt x="1768" y="188"/>
                    <a:pt x="1768" y="188"/>
                  </a:cubicBezTo>
                  <a:cubicBezTo>
                    <a:pt x="1768" y="188"/>
                    <a:pt x="1616" y="0"/>
                    <a:pt x="140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-4919730" y="3795044"/>
              <a:ext cx="61268" cy="116672"/>
            </a:xfrm>
            <a:custGeom>
              <a:avLst/>
              <a:gdLst/>
              <a:ahLst/>
              <a:cxnLst/>
              <a:rect l="l" t="t" r="r" b="b"/>
              <a:pathLst>
                <a:path w="1327" h="2527" extrusionOk="0">
                  <a:moveTo>
                    <a:pt x="301" y="1"/>
                  </a:moveTo>
                  <a:cubicBezTo>
                    <a:pt x="301" y="1"/>
                    <a:pt x="1" y="2280"/>
                    <a:pt x="443" y="2510"/>
                  </a:cubicBezTo>
                  <a:cubicBezTo>
                    <a:pt x="469" y="2521"/>
                    <a:pt x="494" y="2526"/>
                    <a:pt x="520" y="2526"/>
                  </a:cubicBezTo>
                  <a:cubicBezTo>
                    <a:pt x="992" y="2526"/>
                    <a:pt x="1326" y="728"/>
                    <a:pt x="1326" y="442"/>
                  </a:cubicBezTo>
                  <a:cubicBezTo>
                    <a:pt x="1326" y="213"/>
                    <a:pt x="302" y="1"/>
                    <a:pt x="30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-4753240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414" y="1"/>
                  </a:moveTo>
                  <a:cubicBezTo>
                    <a:pt x="305" y="1"/>
                    <a:pt x="230" y="21"/>
                    <a:pt x="230" y="21"/>
                  </a:cubicBezTo>
                  <a:cubicBezTo>
                    <a:pt x="0" y="162"/>
                    <a:pt x="142" y="6348"/>
                    <a:pt x="230" y="6719"/>
                  </a:cubicBezTo>
                  <a:cubicBezTo>
                    <a:pt x="283" y="7051"/>
                    <a:pt x="506" y="7213"/>
                    <a:pt x="764" y="7213"/>
                  </a:cubicBezTo>
                  <a:cubicBezTo>
                    <a:pt x="849" y="7213"/>
                    <a:pt x="938" y="7196"/>
                    <a:pt x="1025" y="7160"/>
                  </a:cubicBezTo>
                  <a:cubicBezTo>
                    <a:pt x="1396" y="7019"/>
                    <a:pt x="1184" y="2071"/>
                    <a:pt x="1184" y="904"/>
                  </a:cubicBezTo>
                  <a:cubicBezTo>
                    <a:pt x="1134" y="116"/>
                    <a:pt x="677" y="1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-4763029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886" y="1"/>
                  </a:moveTo>
                  <a:cubicBezTo>
                    <a:pt x="790" y="1"/>
                    <a:pt x="684" y="32"/>
                    <a:pt x="583" y="126"/>
                  </a:cubicBezTo>
                  <a:cubicBezTo>
                    <a:pt x="283" y="427"/>
                    <a:pt x="0" y="3891"/>
                    <a:pt x="513" y="3961"/>
                  </a:cubicBezTo>
                  <a:cubicBezTo>
                    <a:pt x="751" y="4000"/>
                    <a:pt x="1052" y="4084"/>
                    <a:pt x="1256" y="4084"/>
                  </a:cubicBezTo>
                  <a:cubicBezTo>
                    <a:pt x="1429" y="4084"/>
                    <a:pt x="1532" y="4023"/>
                    <a:pt x="1467" y="3820"/>
                  </a:cubicBezTo>
                  <a:cubicBezTo>
                    <a:pt x="1326" y="3449"/>
                    <a:pt x="1237" y="126"/>
                    <a:pt x="1237" y="126"/>
                  </a:cubicBezTo>
                  <a:cubicBezTo>
                    <a:pt x="1237" y="126"/>
                    <a:pt x="1080" y="1"/>
                    <a:pt x="88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-4750009" y="3795044"/>
              <a:ext cx="51480" cy="112239"/>
            </a:xfrm>
            <a:custGeom>
              <a:avLst/>
              <a:gdLst/>
              <a:ahLst/>
              <a:cxnLst/>
              <a:rect l="l" t="t" r="r" b="b"/>
              <a:pathLst>
                <a:path w="1115" h="2431" extrusionOk="0">
                  <a:moveTo>
                    <a:pt x="1" y="1"/>
                  </a:moveTo>
                  <a:cubicBezTo>
                    <a:pt x="1" y="1"/>
                    <a:pt x="1" y="2280"/>
                    <a:pt x="513" y="2422"/>
                  </a:cubicBezTo>
                  <a:cubicBezTo>
                    <a:pt x="534" y="2428"/>
                    <a:pt x="553" y="2431"/>
                    <a:pt x="572" y="2431"/>
                  </a:cubicBezTo>
                  <a:cubicBezTo>
                    <a:pt x="1049" y="2431"/>
                    <a:pt x="1114" y="573"/>
                    <a:pt x="1114" y="301"/>
                  </a:cubicBezTo>
                  <a:cubicBezTo>
                    <a:pt x="1044" y="1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-4671658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442" y="1"/>
                  </a:moveTo>
                  <a:cubicBezTo>
                    <a:pt x="273" y="1"/>
                    <a:pt x="142" y="66"/>
                    <a:pt x="142" y="66"/>
                  </a:cubicBezTo>
                  <a:cubicBezTo>
                    <a:pt x="1" y="278"/>
                    <a:pt x="1026" y="5580"/>
                    <a:pt x="1185" y="5952"/>
                  </a:cubicBezTo>
                  <a:cubicBezTo>
                    <a:pt x="1232" y="6153"/>
                    <a:pt x="1415" y="6251"/>
                    <a:pt x="1615" y="6251"/>
                  </a:cubicBezTo>
                  <a:cubicBezTo>
                    <a:pt x="1714" y="6251"/>
                    <a:pt x="1816" y="6228"/>
                    <a:pt x="1909" y="6181"/>
                  </a:cubicBezTo>
                  <a:cubicBezTo>
                    <a:pt x="2210" y="6022"/>
                    <a:pt x="1255" y="1675"/>
                    <a:pt x="1114" y="720"/>
                  </a:cubicBezTo>
                  <a:cubicBezTo>
                    <a:pt x="981" y="126"/>
                    <a:pt x="675" y="1"/>
                    <a:pt x="4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-4613714" y="3567425"/>
              <a:ext cx="78720" cy="163442"/>
            </a:xfrm>
            <a:custGeom>
              <a:avLst/>
              <a:gdLst/>
              <a:ahLst/>
              <a:cxnLst/>
              <a:rect l="l" t="t" r="r" b="b"/>
              <a:pathLst>
                <a:path w="1705" h="3540" extrusionOk="0">
                  <a:moveTo>
                    <a:pt x="559" y="0"/>
                  </a:moveTo>
                  <a:cubicBezTo>
                    <a:pt x="446" y="0"/>
                    <a:pt x="315" y="46"/>
                    <a:pt x="212" y="212"/>
                  </a:cubicBezTo>
                  <a:cubicBezTo>
                    <a:pt x="0" y="512"/>
                    <a:pt x="301" y="3464"/>
                    <a:pt x="743" y="3534"/>
                  </a:cubicBezTo>
                  <a:cubicBezTo>
                    <a:pt x="865" y="3534"/>
                    <a:pt x="997" y="3540"/>
                    <a:pt x="1121" y="3540"/>
                  </a:cubicBezTo>
                  <a:cubicBezTo>
                    <a:pt x="1444" y="3540"/>
                    <a:pt x="1704" y="3503"/>
                    <a:pt x="1538" y="3234"/>
                  </a:cubicBezTo>
                  <a:cubicBezTo>
                    <a:pt x="1397" y="2934"/>
                    <a:pt x="813" y="70"/>
                    <a:pt x="813" y="70"/>
                  </a:cubicBezTo>
                  <a:cubicBezTo>
                    <a:pt x="813" y="70"/>
                    <a:pt x="700" y="0"/>
                    <a:pt x="55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-4586797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315" y="1"/>
                  </a:moveTo>
                  <a:cubicBezTo>
                    <a:pt x="139" y="1"/>
                    <a:pt x="1" y="11"/>
                    <a:pt x="1" y="11"/>
                  </a:cubicBezTo>
                  <a:cubicBezTo>
                    <a:pt x="1" y="11"/>
                    <a:pt x="372" y="2008"/>
                    <a:pt x="884" y="2079"/>
                  </a:cubicBezTo>
                  <a:cubicBezTo>
                    <a:pt x="893" y="2080"/>
                    <a:pt x="901" y="2081"/>
                    <a:pt x="909" y="2081"/>
                  </a:cubicBezTo>
                  <a:cubicBezTo>
                    <a:pt x="1315" y="2081"/>
                    <a:pt x="1043" y="378"/>
                    <a:pt x="1043" y="170"/>
                  </a:cubicBezTo>
                  <a:cubicBezTo>
                    <a:pt x="989" y="28"/>
                    <a:pt x="602" y="1"/>
                    <a:pt x="3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-4382242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5815" y="1"/>
                  </a:moveTo>
                  <a:cubicBezTo>
                    <a:pt x="5886" y="814"/>
                    <a:pt x="5744" y="2210"/>
                    <a:pt x="4489" y="3252"/>
                  </a:cubicBezTo>
                  <a:cubicBezTo>
                    <a:pt x="2510" y="4790"/>
                    <a:pt x="2139" y="8113"/>
                    <a:pt x="1909" y="9509"/>
                  </a:cubicBezTo>
                  <a:cubicBezTo>
                    <a:pt x="1768" y="10905"/>
                    <a:pt x="0" y="26581"/>
                    <a:pt x="584" y="27394"/>
                  </a:cubicBezTo>
                  <a:cubicBezTo>
                    <a:pt x="1025" y="27995"/>
                    <a:pt x="1838" y="30204"/>
                    <a:pt x="1397" y="31671"/>
                  </a:cubicBezTo>
                  <a:cubicBezTo>
                    <a:pt x="1538" y="31741"/>
                    <a:pt x="1626" y="31741"/>
                    <a:pt x="1768" y="31741"/>
                  </a:cubicBezTo>
                  <a:cubicBezTo>
                    <a:pt x="1909" y="31741"/>
                    <a:pt x="2139" y="31741"/>
                    <a:pt x="2351" y="31600"/>
                  </a:cubicBezTo>
                  <a:cubicBezTo>
                    <a:pt x="2793" y="31370"/>
                    <a:pt x="2952" y="31158"/>
                    <a:pt x="2952" y="30787"/>
                  </a:cubicBezTo>
                  <a:cubicBezTo>
                    <a:pt x="2952" y="30116"/>
                    <a:pt x="2210" y="29091"/>
                    <a:pt x="1626" y="27394"/>
                  </a:cubicBezTo>
                  <a:cubicBezTo>
                    <a:pt x="1467" y="27111"/>
                    <a:pt x="1397" y="26369"/>
                    <a:pt x="1397" y="25485"/>
                  </a:cubicBezTo>
                  <a:cubicBezTo>
                    <a:pt x="1397" y="19883"/>
                    <a:pt x="3535" y="5744"/>
                    <a:pt x="5161" y="4348"/>
                  </a:cubicBezTo>
                  <a:cubicBezTo>
                    <a:pt x="6257" y="3394"/>
                    <a:pt x="6769" y="2811"/>
                    <a:pt x="6769" y="2068"/>
                  </a:cubicBezTo>
                  <a:cubicBezTo>
                    <a:pt x="6769" y="1627"/>
                    <a:pt x="6628" y="1185"/>
                    <a:pt x="6398" y="601"/>
                  </a:cubicBezTo>
                  <a:lnTo>
                    <a:pt x="6327" y="601"/>
                  </a:lnTo>
                  <a:cubicBezTo>
                    <a:pt x="6186" y="301"/>
                    <a:pt x="6045" y="160"/>
                    <a:pt x="58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-3923422" y="346596"/>
              <a:ext cx="710741" cy="1554636"/>
            </a:xfrm>
            <a:custGeom>
              <a:avLst/>
              <a:gdLst/>
              <a:ahLst/>
              <a:cxnLst/>
              <a:rect l="l" t="t" r="r" b="b"/>
              <a:pathLst>
                <a:path w="15394" h="33672" extrusionOk="0">
                  <a:moveTo>
                    <a:pt x="10304" y="24976"/>
                  </a:moveTo>
                  <a:lnTo>
                    <a:pt x="10304" y="24976"/>
                  </a:lnTo>
                  <a:cubicBezTo>
                    <a:pt x="9053" y="26423"/>
                    <a:pt x="7211" y="28243"/>
                    <a:pt x="5600" y="28243"/>
                  </a:cubicBezTo>
                  <a:cubicBezTo>
                    <a:pt x="5321" y="28243"/>
                    <a:pt x="5050" y="28189"/>
                    <a:pt x="4790" y="28069"/>
                  </a:cubicBezTo>
                  <a:cubicBezTo>
                    <a:pt x="3306" y="27344"/>
                    <a:pt x="2581" y="26160"/>
                    <a:pt x="2210" y="25347"/>
                  </a:cubicBezTo>
                  <a:lnTo>
                    <a:pt x="2210" y="25347"/>
                  </a:lnTo>
                  <a:cubicBezTo>
                    <a:pt x="2864" y="25860"/>
                    <a:pt x="3747" y="26231"/>
                    <a:pt x="5002" y="26302"/>
                  </a:cubicBezTo>
                  <a:cubicBezTo>
                    <a:pt x="5154" y="26315"/>
                    <a:pt x="5309" y="26322"/>
                    <a:pt x="5466" y="26322"/>
                  </a:cubicBezTo>
                  <a:cubicBezTo>
                    <a:pt x="7132" y="26322"/>
                    <a:pt x="9028" y="25590"/>
                    <a:pt x="10304" y="24976"/>
                  </a:cubicBezTo>
                  <a:close/>
                  <a:moveTo>
                    <a:pt x="1538" y="26832"/>
                  </a:moveTo>
                  <a:lnTo>
                    <a:pt x="1538" y="26832"/>
                  </a:lnTo>
                  <a:cubicBezTo>
                    <a:pt x="2193" y="28125"/>
                    <a:pt x="3320" y="29485"/>
                    <a:pt x="5097" y="29485"/>
                  </a:cubicBezTo>
                  <a:cubicBezTo>
                    <a:pt x="5142" y="29485"/>
                    <a:pt x="5187" y="29485"/>
                    <a:pt x="5232" y="29483"/>
                  </a:cubicBezTo>
                  <a:cubicBezTo>
                    <a:pt x="6911" y="29394"/>
                    <a:pt x="8166" y="28811"/>
                    <a:pt x="9049" y="27928"/>
                  </a:cubicBezTo>
                  <a:lnTo>
                    <a:pt x="9049" y="27928"/>
                  </a:lnTo>
                  <a:cubicBezTo>
                    <a:pt x="7906" y="29409"/>
                    <a:pt x="6468" y="30759"/>
                    <a:pt x="5326" y="30759"/>
                  </a:cubicBezTo>
                  <a:cubicBezTo>
                    <a:pt x="5215" y="30759"/>
                    <a:pt x="5107" y="30747"/>
                    <a:pt x="5002" y="30720"/>
                  </a:cubicBezTo>
                  <a:cubicBezTo>
                    <a:pt x="2793" y="30137"/>
                    <a:pt x="1697" y="28511"/>
                    <a:pt x="1538" y="26832"/>
                  </a:cubicBezTo>
                  <a:close/>
                  <a:moveTo>
                    <a:pt x="10534" y="27998"/>
                  </a:moveTo>
                  <a:lnTo>
                    <a:pt x="10534" y="27998"/>
                  </a:lnTo>
                  <a:cubicBezTo>
                    <a:pt x="9371" y="29783"/>
                    <a:pt x="7252" y="32631"/>
                    <a:pt x="5077" y="32631"/>
                  </a:cubicBezTo>
                  <a:cubicBezTo>
                    <a:pt x="4905" y="32631"/>
                    <a:pt x="4733" y="32613"/>
                    <a:pt x="4560" y="32576"/>
                  </a:cubicBezTo>
                  <a:cubicBezTo>
                    <a:pt x="2493" y="32134"/>
                    <a:pt x="1839" y="30366"/>
                    <a:pt x="1538" y="29112"/>
                  </a:cubicBezTo>
                  <a:lnTo>
                    <a:pt x="1538" y="29112"/>
                  </a:lnTo>
                  <a:cubicBezTo>
                    <a:pt x="2352" y="30363"/>
                    <a:pt x="3436" y="31832"/>
                    <a:pt x="5064" y="31832"/>
                  </a:cubicBezTo>
                  <a:cubicBezTo>
                    <a:pt x="5345" y="31832"/>
                    <a:pt x="5642" y="31788"/>
                    <a:pt x="5957" y="31692"/>
                  </a:cubicBezTo>
                  <a:cubicBezTo>
                    <a:pt x="7724" y="31091"/>
                    <a:pt x="9279" y="29624"/>
                    <a:pt x="10534" y="27998"/>
                  </a:cubicBezTo>
                  <a:close/>
                  <a:moveTo>
                    <a:pt x="6853" y="1"/>
                  </a:moveTo>
                  <a:cubicBezTo>
                    <a:pt x="6127" y="1"/>
                    <a:pt x="5560" y="169"/>
                    <a:pt x="5444" y="835"/>
                  </a:cubicBezTo>
                  <a:cubicBezTo>
                    <a:pt x="5444" y="976"/>
                    <a:pt x="5515" y="1117"/>
                    <a:pt x="5585" y="1277"/>
                  </a:cubicBezTo>
                  <a:cubicBezTo>
                    <a:pt x="4790" y="1718"/>
                    <a:pt x="3306" y="2602"/>
                    <a:pt x="3306" y="3768"/>
                  </a:cubicBezTo>
                  <a:cubicBezTo>
                    <a:pt x="3306" y="3998"/>
                    <a:pt x="3306" y="4210"/>
                    <a:pt x="3376" y="4440"/>
                  </a:cubicBezTo>
                  <a:cubicBezTo>
                    <a:pt x="2934" y="4953"/>
                    <a:pt x="2493" y="5695"/>
                    <a:pt x="2351" y="6861"/>
                  </a:cubicBezTo>
                  <a:cubicBezTo>
                    <a:pt x="2281" y="7391"/>
                    <a:pt x="2281" y="7745"/>
                    <a:pt x="2281" y="8116"/>
                  </a:cubicBezTo>
                  <a:cubicBezTo>
                    <a:pt x="2139" y="8275"/>
                    <a:pt x="1980" y="8629"/>
                    <a:pt x="1768" y="9070"/>
                  </a:cubicBezTo>
                  <a:cubicBezTo>
                    <a:pt x="1397" y="10325"/>
                    <a:pt x="1256" y="11439"/>
                    <a:pt x="1468" y="12534"/>
                  </a:cubicBezTo>
                  <a:cubicBezTo>
                    <a:pt x="1026" y="12905"/>
                    <a:pt x="584" y="13718"/>
                    <a:pt x="513" y="15256"/>
                  </a:cubicBezTo>
                  <a:cubicBezTo>
                    <a:pt x="443" y="16299"/>
                    <a:pt x="513" y="17394"/>
                    <a:pt x="884" y="18508"/>
                  </a:cubicBezTo>
                  <a:cubicBezTo>
                    <a:pt x="725" y="18879"/>
                    <a:pt x="1" y="21442"/>
                    <a:pt x="725" y="23209"/>
                  </a:cubicBezTo>
                  <a:cubicBezTo>
                    <a:pt x="814" y="23209"/>
                    <a:pt x="814" y="23297"/>
                    <a:pt x="814" y="23368"/>
                  </a:cubicBezTo>
                  <a:cubicBezTo>
                    <a:pt x="814" y="23880"/>
                    <a:pt x="814" y="24623"/>
                    <a:pt x="955" y="25347"/>
                  </a:cubicBezTo>
                  <a:cubicBezTo>
                    <a:pt x="955" y="25648"/>
                    <a:pt x="955" y="26019"/>
                    <a:pt x="884" y="26390"/>
                  </a:cubicBezTo>
                  <a:cubicBezTo>
                    <a:pt x="725" y="26973"/>
                    <a:pt x="584" y="27928"/>
                    <a:pt x="725" y="28882"/>
                  </a:cubicBezTo>
                  <a:cubicBezTo>
                    <a:pt x="955" y="30366"/>
                    <a:pt x="1167" y="33671"/>
                    <a:pt x="4790" y="33671"/>
                  </a:cubicBezTo>
                  <a:cubicBezTo>
                    <a:pt x="8236" y="33671"/>
                    <a:pt x="11329" y="30066"/>
                    <a:pt x="12213" y="25648"/>
                  </a:cubicBezTo>
                  <a:cubicBezTo>
                    <a:pt x="12814" y="24693"/>
                    <a:pt x="13326" y="23880"/>
                    <a:pt x="13697" y="23368"/>
                  </a:cubicBezTo>
                  <a:cubicBezTo>
                    <a:pt x="14422" y="22926"/>
                    <a:pt x="15094" y="22626"/>
                    <a:pt x="15094" y="22626"/>
                  </a:cubicBezTo>
                  <a:lnTo>
                    <a:pt x="14722" y="20858"/>
                  </a:lnTo>
                  <a:cubicBezTo>
                    <a:pt x="14722" y="20858"/>
                    <a:pt x="12443" y="22042"/>
                    <a:pt x="10887" y="23209"/>
                  </a:cubicBezTo>
                  <a:cubicBezTo>
                    <a:pt x="9803" y="24032"/>
                    <a:pt x="7548" y="24894"/>
                    <a:pt x="5790" y="24894"/>
                  </a:cubicBezTo>
                  <a:cubicBezTo>
                    <a:pt x="5170" y="24894"/>
                    <a:pt x="4613" y="24787"/>
                    <a:pt x="4189" y="24534"/>
                  </a:cubicBezTo>
                  <a:cubicBezTo>
                    <a:pt x="2722" y="23739"/>
                    <a:pt x="655" y="22184"/>
                    <a:pt x="1768" y="20204"/>
                  </a:cubicBezTo>
                  <a:lnTo>
                    <a:pt x="1768" y="20204"/>
                  </a:lnTo>
                  <a:cubicBezTo>
                    <a:pt x="2422" y="20929"/>
                    <a:pt x="3376" y="21530"/>
                    <a:pt x="4790" y="21813"/>
                  </a:cubicBezTo>
                  <a:cubicBezTo>
                    <a:pt x="5443" y="21925"/>
                    <a:pt x="6055" y="21973"/>
                    <a:pt x="6626" y="21973"/>
                  </a:cubicBezTo>
                  <a:cubicBezTo>
                    <a:pt x="9452" y="21973"/>
                    <a:pt x="11254" y="20796"/>
                    <a:pt x="11930" y="20487"/>
                  </a:cubicBezTo>
                  <a:cubicBezTo>
                    <a:pt x="12743" y="20116"/>
                    <a:pt x="14952" y="19462"/>
                    <a:pt x="14952" y="19462"/>
                  </a:cubicBezTo>
                  <a:lnTo>
                    <a:pt x="14581" y="18278"/>
                  </a:lnTo>
                  <a:cubicBezTo>
                    <a:pt x="14581" y="18278"/>
                    <a:pt x="8689" y="20578"/>
                    <a:pt x="5965" y="20578"/>
                  </a:cubicBezTo>
                  <a:cubicBezTo>
                    <a:pt x="5567" y="20578"/>
                    <a:pt x="5237" y="20529"/>
                    <a:pt x="5002" y="20416"/>
                  </a:cubicBezTo>
                  <a:cubicBezTo>
                    <a:pt x="3235" y="19462"/>
                    <a:pt x="584" y="17253"/>
                    <a:pt x="1980" y="14090"/>
                  </a:cubicBezTo>
                  <a:lnTo>
                    <a:pt x="1980" y="14090"/>
                  </a:lnTo>
                  <a:cubicBezTo>
                    <a:pt x="2652" y="15344"/>
                    <a:pt x="4048" y="16882"/>
                    <a:pt x="5815" y="17465"/>
                  </a:cubicBezTo>
                  <a:cubicBezTo>
                    <a:pt x="6806" y="17808"/>
                    <a:pt x="7891" y="17940"/>
                    <a:pt x="8891" y="17940"/>
                  </a:cubicBezTo>
                  <a:cubicBezTo>
                    <a:pt x="10265" y="17940"/>
                    <a:pt x="11478" y="17691"/>
                    <a:pt x="12071" y="17394"/>
                  </a:cubicBezTo>
                  <a:cubicBezTo>
                    <a:pt x="13096" y="16811"/>
                    <a:pt x="14864" y="15998"/>
                    <a:pt x="14864" y="15998"/>
                  </a:cubicBezTo>
                  <a:lnTo>
                    <a:pt x="14952" y="14461"/>
                  </a:lnTo>
                  <a:lnTo>
                    <a:pt x="14952" y="14461"/>
                  </a:lnTo>
                  <a:cubicBezTo>
                    <a:pt x="14952" y="14461"/>
                    <a:pt x="11723" y="16306"/>
                    <a:pt x="9639" y="16306"/>
                  </a:cubicBezTo>
                  <a:cubicBezTo>
                    <a:pt x="9565" y="16306"/>
                    <a:pt x="9492" y="16304"/>
                    <a:pt x="9420" y="16299"/>
                  </a:cubicBezTo>
                  <a:cubicBezTo>
                    <a:pt x="7353" y="16228"/>
                    <a:pt x="5002" y="16228"/>
                    <a:pt x="3977" y="14019"/>
                  </a:cubicBezTo>
                  <a:cubicBezTo>
                    <a:pt x="3376" y="12764"/>
                    <a:pt x="3164" y="11439"/>
                    <a:pt x="3094" y="10396"/>
                  </a:cubicBezTo>
                  <a:lnTo>
                    <a:pt x="3094" y="10396"/>
                  </a:lnTo>
                  <a:cubicBezTo>
                    <a:pt x="3306" y="10696"/>
                    <a:pt x="3535" y="10926"/>
                    <a:pt x="3907" y="11209"/>
                  </a:cubicBezTo>
                  <a:cubicBezTo>
                    <a:pt x="5232" y="12464"/>
                    <a:pt x="7211" y="13418"/>
                    <a:pt x="8979" y="13860"/>
                  </a:cubicBezTo>
                  <a:cubicBezTo>
                    <a:pt x="9497" y="14016"/>
                    <a:pt x="10255" y="14071"/>
                    <a:pt x="11059" y="14071"/>
                  </a:cubicBezTo>
                  <a:cubicBezTo>
                    <a:pt x="12888" y="14071"/>
                    <a:pt x="14952" y="13789"/>
                    <a:pt x="14952" y="13789"/>
                  </a:cubicBezTo>
                  <a:lnTo>
                    <a:pt x="14864" y="12092"/>
                  </a:lnTo>
                  <a:cubicBezTo>
                    <a:pt x="14864" y="12092"/>
                    <a:pt x="12476" y="12163"/>
                    <a:pt x="10643" y="12163"/>
                  </a:cubicBezTo>
                  <a:cubicBezTo>
                    <a:pt x="9727" y="12163"/>
                    <a:pt x="8949" y="12145"/>
                    <a:pt x="8678" y="12092"/>
                  </a:cubicBezTo>
                  <a:cubicBezTo>
                    <a:pt x="7883" y="12022"/>
                    <a:pt x="4189" y="9813"/>
                    <a:pt x="3907" y="7975"/>
                  </a:cubicBezTo>
                  <a:cubicBezTo>
                    <a:pt x="3677" y="7020"/>
                    <a:pt x="3818" y="6278"/>
                    <a:pt x="4048" y="5765"/>
                  </a:cubicBezTo>
                  <a:cubicBezTo>
                    <a:pt x="4702" y="6791"/>
                    <a:pt x="5886" y="7745"/>
                    <a:pt x="7211" y="8558"/>
                  </a:cubicBezTo>
                  <a:cubicBezTo>
                    <a:pt x="9420" y="9813"/>
                    <a:pt x="13538" y="10484"/>
                    <a:pt x="15306" y="10626"/>
                  </a:cubicBezTo>
                  <a:cubicBezTo>
                    <a:pt x="14864" y="10484"/>
                    <a:pt x="15306" y="8858"/>
                    <a:pt x="15306" y="8858"/>
                  </a:cubicBezTo>
                  <a:cubicBezTo>
                    <a:pt x="15306" y="8858"/>
                    <a:pt x="6628" y="8187"/>
                    <a:pt x="4932" y="4210"/>
                  </a:cubicBezTo>
                  <a:cubicBezTo>
                    <a:pt x="4702" y="3627"/>
                    <a:pt x="5674" y="2973"/>
                    <a:pt x="6328" y="2602"/>
                  </a:cubicBezTo>
                  <a:cubicBezTo>
                    <a:pt x="7582" y="4369"/>
                    <a:pt x="10375" y="6861"/>
                    <a:pt x="15094" y="7603"/>
                  </a:cubicBezTo>
                  <a:cubicBezTo>
                    <a:pt x="14952" y="7232"/>
                    <a:pt x="15394" y="5978"/>
                    <a:pt x="15394" y="5978"/>
                  </a:cubicBezTo>
                  <a:cubicBezTo>
                    <a:pt x="15394" y="5978"/>
                    <a:pt x="7070" y="3857"/>
                    <a:pt x="7353" y="22"/>
                  </a:cubicBezTo>
                  <a:cubicBezTo>
                    <a:pt x="7180" y="9"/>
                    <a:pt x="7013" y="1"/>
                    <a:pt x="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-3085986" y="278725"/>
              <a:ext cx="943899" cy="124382"/>
            </a:xfrm>
            <a:custGeom>
              <a:avLst/>
              <a:gdLst/>
              <a:ahLst/>
              <a:cxnLst/>
              <a:rect l="l" t="t" r="r" b="b"/>
              <a:pathLst>
                <a:path w="20444" h="2694" extrusionOk="0">
                  <a:moveTo>
                    <a:pt x="18609" y="0"/>
                  </a:moveTo>
                  <a:cubicBezTo>
                    <a:pt x="17860" y="0"/>
                    <a:pt x="17694" y="537"/>
                    <a:pt x="14929" y="537"/>
                  </a:cubicBezTo>
                  <a:lnTo>
                    <a:pt x="3070" y="537"/>
                  </a:lnTo>
                  <a:lnTo>
                    <a:pt x="1674" y="378"/>
                  </a:lnTo>
                  <a:cubicBezTo>
                    <a:pt x="1674" y="378"/>
                    <a:pt x="1569" y="358"/>
                    <a:pt x="1414" y="358"/>
                  </a:cubicBezTo>
                  <a:cubicBezTo>
                    <a:pt x="1066" y="358"/>
                    <a:pt x="468" y="460"/>
                    <a:pt x="260" y="1121"/>
                  </a:cubicBezTo>
                  <a:cubicBezTo>
                    <a:pt x="1" y="1996"/>
                    <a:pt x="351" y="2693"/>
                    <a:pt x="1039" y="2693"/>
                  </a:cubicBezTo>
                  <a:cubicBezTo>
                    <a:pt x="1101" y="2693"/>
                    <a:pt x="1165" y="2688"/>
                    <a:pt x="1232" y="2676"/>
                  </a:cubicBezTo>
                  <a:cubicBezTo>
                    <a:pt x="1957" y="2517"/>
                    <a:pt x="2911" y="2075"/>
                    <a:pt x="2911" y="2075"/>
                  </a:cubicBezTo>
                  <a:cubicBezTo>
                    <a:pt x="2911" y="2075"/>
                    <a:pt x="4559" y="2097"/>
                    <a:pt x="6813" y="2097"/>
                  </a:cubicBezTo>
                  <a:cubicBezTo>
                    <a:pt x="10568" y="2097"/>
                    <a:pt x="16007" y="2035"/>
                    <a:pt x="18305" y="1704"/>
                  </a:cubicBezTo>
                  <a:cubicBezTo>
                    <a:pt x="18636" y="1704"/>
                    <a:pt x="19176" y="2330"/>
                    <a:pt x="19612" y="2330"/>
                  </a:cubicBezTo>
                  <a:cubicBezTo>
                    <a:pt x="19757" y="2330"/>
                    <a:pt x="19891" y="2261"/>
                    <a:pt x="20001" y="2075"/>
                  </a:cubicBezTo>
                  <a:cubicBezTo>
                    <a:pt x="20443" y="1262"/>
                    <a:pt x="20001" y="166"/>
                    <a:pt x="18905" y="25"/>
                  </a:cubicBezTo>
                  <a:cubicBezTo>
                    <a:pt x="18795" y="8"/>
                    <a:pt x="18698" y="0"/>
                    <a:pt x="18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-4257141" y="278725"/>
              <a:ext cx="944592" cy="124382"/>
            </a:xfrm>
            <a:custGeom>
              <a:avLst/>
              <a:gdLst/>
              <a:ahLst/>
              <a:cxnLst/>
              <a:rect l="l" t="t" r="r" b="b"/>
              <a:pathLst>
                <a:path w="20459" h="2694" extrusionOk="0">
                  <a:moveTo>
                    <a:pt x="1867" y="0"/>
                  </a:moveTo>
                  <a:cubicBezTo>
                    <a:pt x="1774" y="0"/>
                    <a:pt x="1672" y="8"/>
                    <a:pt x="1556" y="25"/>
                  </a:cubicBezTo>
                  <a:cubicBezTo>
                    <a:pt x="442" y="166"/>
                    <a:pt x="0" y="1262"/>
                    <a:pt x="442" y="2075"/>
                  </a:cubicBezTo>
                  <a:cubicBezTo>
                    <a:pt x="575" y="2261"/>
                    <a:pt x="720" y="2330"/>
                    <a:pt x="869" y="2330"/>
                  </a:cubicBezTo>
                  <a:cubicBezTo>
                    <a:pt x="1317" y="2330"/>
                    <a:pt x="1808" y="1704"/>
                    <a:pt x="2139" y="1704"/>
                  </a:cubicBezTo>
                  <a:cubicBezTo>
                    <a:pt x="4492" y="2035"/>
                    <a:pt x="9916" y="2097"/>
                    <a:pt x="13654" y="2097"/>
                  </a:cubicBezTo>
                  <a:cubicBezTo>
                    <a:pt x="15897" y="2097"/>
                    <a:pt x="17532" y="2075"/>
                    <a:pt x="17532" y="2075"/>
                  </a:cubicBezTo>
                  <a:cubicBezTo>
                    <a:pt x="17532" y="2075"/>
                    <a:pt x="18486" y="2517"/>
                    <a:pt x="19229" y="2676"/>
                  </a:cubicBezTo>
                  <a:cubicBezTo>
                    <a:pt x="19296" y="2688"/>
                    <a:pt x="19361" y="2693"/>
                    <a:pt x="19422" y="2693"/>
                  </a:cubicBezTo>
                  <a:cubicBezTo>
                    <a:pt x="20110" y="2693"/>
                    <a:pt x="20459" y="1996"/>
                    <a:pt x="20183" y="1121"/>
                  </a:cubicBezTo>
                  <a:cubicBezTo>
                    <a:pt x="19975" y="460"/>
                    <a:pt x="19386" y="358"/>
                    <a:pt x="19043" y="358"/>
                  </a:cubicBezTo>
                  <a:cubicBezTo>
                    <a:pt x="18891" y="358"/>
                    <a:pt x="18787" y="378"/>
                    <a:pt x="18787" y="378"/>
                  </a:cubicBezTo>
                  <a:lnTo>
                    <a:pt x="17391" y="537"/>
                  </a:lnTo>
                  <a:lnTo>
                    <a:pt x="5532" y="537"/>
                  </a:lnTo>
                  <a:cubicBezTo>
                    <a:pt x="2830" y="537"/>
                    <a:pt x="2657" y="0"/>
                    <a:pt x="1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-3439150" y="400978"/>
              <a:ext cx="445592" cy="1004576"/>
            </a:xfrm>
            <a:custGeom>
              <a:avLst/>
              <a:gdLst/>
              <a:ahLst/>
              <a:cxnLst/>
              <a:rect l="l" t="t" r="r" b="b"/>
              <a:pathLst>
                <a:path w="9439" h="21280" extrusionOk="0">
                  <a:moveTo>
                    <a:pt x="1627" y="1"/>
                  </a:moveTo>
                  <a:cubicBezTo>
                    <a:pt x="1114" y="1"/>
                    <a:pt x="230" y="955"/>
                    <a:pt x="71" y="1768"/>
                  </a:cubicBezTo>
                  <a:cubicBezTo>
                    <a:pt x="1" y="2581"/>
                    <a:pt x="602" y="3465"/>
                    <a:pt x="1255" y="3836"/>
                  </a:cubicBezTo>
                  <a:cubicBezTo>
                    <a:pt x="1927" y="4207"/>
                    <a:pt x="2510" y="4419"/>
                    <a:pt x="2510" y="4419"/>
                  </a:cubicBezTo>
                  <a:cubicBezTo>
                    <a:pt x="2510" y="4419"/>
                    <a:pt x="2652" y="18699"/>
                    <a:pt x="2952" y="19300"/>
                  </a:cubicBezTo>
                  <a:cubicBezTo>
                    <a:pt x="3323" y="19883"/>
                    <a:pt x="4719" y="21279"/>
                    <a:pt x="4719" y="21279"/>
                  </a:cubicBezTo>
                  <a:cubicBezTo>
                    <a:pt x="4719" y="21279"/>
                    <a:pt x="6116" y="19883"/>
                    <a:pt x="6416" y="19300"/>
                  </a:cubicBezTo>
                  <a:cubicBezTo>
                    <a:pt x="6787" y="18699"/>
                    <a:pt x="6929" y="4419"/>
                    <a:pt x="6929" y="4419"/>
                  </a:cubicBezTo>
                  <a:cubicBezTo>
                    <a:pt x="6929" y="4419"/>
                    <a:pt x="7441" y="4207"/>
                    <a:pt x="8183" y="3836"/>
                  </a:cubicBezTo>
                  <a:cubicBezTo>
                    <a:pt x="8837" y="3465"/>
                    <a:pt x="9438" y="2581"/>
                    <a:pt x="9350" y="1768"/>
                  </a:cubicBezTo>
                  <a:cubicBezTo>
                    <a:pt x="9208" y="955"/>
                    <a:pt x="8254" y="1"/>
                    <a:pt x="7812" y="1"/>
                  </a:cubicBezTo>
                  <a:cubicBezTo>
                    <a:pt x="7370" y="1"/>
                    <a:pt x="5603" y="1468"/>
                    <a:pt x="5603" y="1468"/>
                  </a:cubicBezTo>
                  <a:cubicBezTo>
                    <a:pt x="5603" y="1468"/>
                    <a:pt x="5273" y="1735"/>
                    <a:pt x="4729" y="1735"/>
                  </a:cubicBezTo>
                  <a:cubicBezTo>
                    <a:pt x="4456" y="1735"/>
                    <a:pt x="4130" y="1668"/>
                    <a:pt x="3765" y="1468"/>
                  </a:cubicBezTo>
                  <a:cubicBezTo>
                    <a:pt x="3765" y="1468"/>
                    <a:pt x="2068" y="1"/>
                    <a:pt x="1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-3998495" y="2192478"/>
              <a:ext cx="1556945" cy="1076223"/>
            </a:xfrm>
            <a:custGeom>
              <a:avLst/>
              <a:gdLst/>
              <a:ahLst/>
              <a:cxnLst/>
              <a:rect l="l" t="t" r="r" b="b"/>
              <a:pathLst>
                <a:path w="33722" h="23310" extrusionOk="0">
                  <a:moveTo>
                    <a:pt x="11559" y="18805"/>
                  </a:moveTo>
                  <a:lnTo>
                    <a:pt x="14440" y="19388"/>
                  </a:lnTo>
                  <a:cubicBezTo>
                    <a:pt x="14440" y="19388"/>
                    <a:pt x="14567" y="21777"/>
                    <a:pt x="13446" y="21777"/>
                  </a:cubicBezTo>
                  <a:cubicBezTo>
                    <a:pt x="13386" y="21777"/>
                    <a:pt x="13323" y="21771"/>
                    <a:pt x="13256" y="21756"/>
                  </a:cubicBezTo>
                  <a:cubicBezTo>
                    <a:pt x="11859" y="21456"/>
                    <a:pt x="11559" y="18805"/>
                    <a:pt x="11559" y="18805"/>
                  </a:cubicBezTo>
                  <a:close/>
                  <a:moveTo>
                    <a:pt x="22163" y="18805"/>
                  </a:moveTo>
                  <a:cubicBezTo>
                    <a:pt x="22163" y="18805"/>
                    <a:pt x="21880" y="21456"/>
                    <a:pt x="20466" y="21756"/>
                  </a:cubicBezTo>
                  <a:cubicBezTo>
                    <a:pt x="20399" y="21771"/>
                    <a:pt x="20336" y="21777"/>
                    <a:pt x="20276" y="21777"/>
                  </a:cubicBezTo>
                  <a:cubicBezTo>
                    <a:pt x="19156" y="21777"/>
                    <a:pt x="19300" y="19388"/>
                    <a:pt x="19300" y="19388"/>
                  </a:cubicBezTo>
                  <a:lnTo>
                    <a:pt x="22163" y="18805"/>
                  </a:lnTo>
                  <a:close/>
                  <a:moveTo>
                    <a:pt x="7761" y="0"/>
                  </a:moveTo>
                  <a:cubicBezTo>
                    <a:pt x="7636" y="0"/>
                    <a:pt x="7506" y="6"/>
                    <a:pt x="7371" y="18"/>
                  </a:cubicBezTo>
                  <a:cubicBezTo>
                    <a:pt x="4278" y="319"/>
                    <a:pt x="1026" y="1574"/>
                    <a:pt x="884" y="5691"/>
                  </a:cubicBezTo>
                  <a:cubicBezTo>
                    <a:pt x="743" y="9898"/>
                    <a:pt x="4119" y="10339"/>
                    <a:pt x="4932" y="11152"/>
                  </a:cubicBezTo>
                  <a:cubicBezTo>
                    <a:pt x="5674" y="11877"/>
                    <a:pt x="6487" y="14157"/>
                    <a:pt x="5974" y="14970"/>
                  </a:cubicBezTo>
                  <a:cubicBezTo>
                    <a:pt x="5533" y="15712"/>
                    <a:pt x="5815" y="17409"/>
                    <a:pt x="4419" y="17550"/>
                  </a:cubicBezTo>
                  <a:cubicBezTo>
                    <a:pt x="4269" y="17571"/>
                    <a:pt x="4131" y="17579"/>
                    <a:pt x="4006" y="17579"/>
                  </a:cubicBezTo>
                  <a:cubicBezTo>
                    <a:pt x="3703" y="17579"/>
                    <a:pt x="3473" y="17529"/>
                    <a:pt x="3323" y="17479"/>
                  </a:cubicBezTo>
                  <a:cubicBezTo>
                    <a:pt x="3138" y="17444"/>
                    <a:pt x="2970" y="17409"/>
                    <a:pt x="2747" y="17409"/>
                  </a:cubicBezTo>
                  <a:cubicBezTo>
                    <a:pt x="2524" y="17409"/>
                    <a:pt x="2245" y="17444"/>
                    <a:pt x="1839" y="17550"/>
                  </a:cubicBezTo>
                  <a:cubicBezTo>
                    <a:pt x="443" y="18063"/>
                    <a:pt x="1" y="18363"/>
                    <a:pt x="584" y="18946"/>
                  </a:cubicBezTo>
                  <a:cubicBezTo>
                    <a:pt x="1163" y="19593"/>
                    <a:pt x="4401" y="23310"/>
                    <a:pt x="5284" y="23310"/>
                  </a:cubicBezTo>
                  <a:cubicBezTo>
                    <a:pt x="5317" y="23310"/>
                    <a:pt x="5347" y="23305"/>
                    <a:pt x="5373" y="23294"/>
                  </a:cubicBezTo>
                  <a:cubicBezTo>
                    <a:pt x="6116" y="22993"/>
                    <a:pt x="4932" y="22039"/>
                    <a:pt x="5974" y="20784"/>
                  </a:cubicBezTo>
                  <a:cubicBezTo>
                    <a:pt x="6973" y="19721"/>
                    <a:pt x="8221" y="18467"/>
                    <a:pt x="8889" y="18467"/>
                  </a:cubicBezTo>
                  <a:cubicBezTo>
                    <a:pt x="8954" y="18467"/>
                    <a:pt x="9014" y="18479"/>
                    <a:pt x="9067" y="18504"/>
                  </a:cubicBezTo>
                  <a:cubicBezTo>
                    <a:pt x="9721" y="18805"/>
                    <a:pt x="9350" y="21756"/>
                    <a:pt x="11046" y="22640"/>
                  </a:cubicBezTo>
                  <a:cubicBezTo>
                    <a:pt x="11744" y="23032"/>
                    <a:pt x="12218" y="23213"/>
                    <a:pt x="12636" y="23213"/>
                  </a:cubicBezTo>
                  <a:cubicBezTo>
                    <a:pt x="13234" y="23213"/>
                    <a:pt x="13717" y="22843"/>
                    <a:pt x="14581" y="22198"/>
                  </a:cubicBezTo>
                  <a:cubicBezTo>
                    <a:pt x="16136" y="21085"/>
                    <a:pt x="17091" y="19247"/>
                    <a:pt x="16490" y="18504"/>
                  </a:cubicBezTo>
                  <a:cubicBezTo>
                    <a:pt x="15253" y="18363"/>
                    <a:pt x="12001" y="18063"/>
                    <a:pt x="11418" y="16666"/>
                  </a:cubicBezTo>
                  <a:cubicBezTo>
                    <a:pt x="10905" y="14970"/>
                    <a:pt x="10304" y="13715"/>
                    <a:pt x="10163" y="13132"/>
                  </a:cubicBezTo>
                  <a:cubicBezTo>
                    <a:pt x="10021" y="12478"/>
                    <a:pt x="9067" y="11152"/>
                    <a:pt x="10163" y="9738"/>
                  </a:cubicBezTo>
                  <a:cubicBezTo>
                    <a:pt x="11188" y="8342"/>
                    <a:pt x="11718" y="7247"/>
                    <a:pt x="13998" y="7088"/>
                  </a:cubicBezTo>
                  <a:cubicBezTo>
                    <a:pt x="15323" y="7017"/>
                    <a:pt x="16278" y="6946"/>
                    <a:pt x="16861" y="6946"/>
                  </a:cubicBezTo>
                  <a:cubicBezTo>
                    <a:pt x="17462" y="6946"/>
                    <a:pt x="18416" y="7017"/>
                    <a:pt x="19742" y="7088"/>
                  </a:cubicBezTo>
                  <a:cubicBezTo>
                    <a:pt x="22021" y="7247"/>
                    <a:pt x="22534" y="8342"/>
                    <a:pt x="23559" y="9738"/>
                  </a:cubicBezTo>
                  <a:cubicBezTo>
                    <a:pt x="24672" y="11152"/>
                    <a:pt x="23718" y="12478"/>
                    <a:pt x="23559" y="13132"/>
                  </a:cubicBezTo>
                  <a:cubicBezTo>
                    <a:pt x="23418" y="13715"/>
                    <a:pt x="22834" y="14970"/>
                    <a:pt x="22393" y="16666"/>
                  </a:cubicBezTo>
                  <a:cubicBezTo>
                    <a:pt x="21721" y="18063"/>
                    <a:pt x="18487" y="18363"/>
                    <a:pt x="17303" y="18504"/>
                  </a:cubicBezTo>
                  <a:cubicBezTo>
                    <a:pt x="16649" y="19247"/>
                    <a:pt x="17603" y="21085"/>
                    <a:pt x="19141" y="22198"/>
                  </a:cubicBezTo>
                  <a:cubicBezTo>
                    <a:pt x="20056" y="22843"/>
                    <a:pt x="20537" y="23213"/>
                    <a:pt x="21120" y="23213"/>
                  </a:cubicBezTo>
                  <a:cubicBezTo>
                    <a:pt x="21528" y="23213"/>
                    <a:pt x="21985" y="23032"/>
                    <a:pt x="22675" y="22640"/>
                  </a:cubicBezTo>
                  <a:cubicBezTo>
                    <a:pt x="24372" y="21756"/>
                    <a:pt x="24089" y="18805"/>
                    <a:pt x="24672" y="18504"/>
                  </a:cubicBezTo>
                  <a:cubicBezTo>
                    <a:pt x="24724" y="18479"/>
                    <a:pt x="24782" y="18467"/>
                    <a:pt x="24846" y="18467"/>
                  </a:cubicBezTo>
                  <a:cubicBezTo>
                    <a:pt x="25501" y="18467"/>
                    <a:pt x="26751" y="19721"/>
                    <a:pt x="27765" y="20784"/>
                  </a:cubicBezTo>
                  <a:cubicBezTo>
                    <a:pt x="28790" y="22039"/>
                    <a:pt x="27624" y="22993"/>
                    <a:pt x="28348" y="23294"/>
                  </a:cubicBezTo>
                  <a:cubicBezTo>
                    <a:pt x="28378" y="23305"/>
                    <a:pt x="28411" y="23310"/>
                    <a:pt x="28447" y="23310"/>
                  </a:cubicBezTo>
                  <a:cubicBezTo>
                    <a:pt x="29404" y="23310"/>
                    <a:pt x="32576" y="19593"/>
                    <a:pt x="33138" y="18946"/>
                  </a:cubicBezTo>
                  <a:cubicBezTo>
                    <a:pt x="33721" y="18363"/>
                    <a:pt x="33279" y="18063"/>
                    <a:pt x="31883" y="17550"/>
                  </a:cubicBezTo>
                  <a:cubicBezTo>
                    <a:pt x="31477" y="17444"/>
                    <a:pt x="31203" y="17409"/>
                    <a:pt x="30984" y="17409"/>
                  </a:cubicBezTo>
                  <a:cubicBezTo>
                    <a:pt x="30765" y="17409"/>
                    <a:pt x="30602" y="17444"/>
                    <a:pt x="30416" y="17479"/>
                  </a:cubicBezTo>
                  <a:cubicBezTo>
                    <a:pt x="30254" y="17529"/>
                    <a:pt x="30065" y="17579"/>
                    <a:pt x="29756" y="17579"/>
                  </a:cubicBezTo>
                  <a:cubicBezTo>
                    <a:pt x="29627" y="17579"/>
                    <a:pt x="29479" y="17571"/>
                    <a:pt x="29303" y="17550"/>
                  </a:cubicBezTo>
                  <a:cubicBezTo>
                    <a:pt x="27907" y="17409"/>
                    <a:pt x="28207" y="15712"/>
                    <a:pt x="27765" y="14970"/>
                  </a:cubicBezTo>
                  <a:cubicBezTo>
                    <a:pt x="27253" y="14157"/>
                    <a:pt x="28066" y="11877"/>
                    <a:pt x="28790" y="11152"/>
                  </a:cubicBezTo>
                  <a:cubicBezTo>
                    <a:pt x="29603" y="10339"/>
                    <a:pt x="32996" y="9898"/>
                    <a:pt x="32837" y="5691"/>
                  </a:cubicBezTo>
                  <a:cubicBezTo>
                    <a:pt x="32696" y="1574"/>
                    <a:pt x="29462" y="319"/>
                    <a:pt x="26369" y="18"/>
                  </a:cubicBezTo>
                  <a:cubicBezTo>
                    <a:pt x="26234" y="6"/>
                    <a:pt x="26104" y="0"/>
                    <a:pt x="25979" y="0"/>
                  </a:cubicBezTo>
                  <a:cubicBezTo>
                    <a:pt x="23238" y="0"/>
                    <a:pt x="22815" y="2834"/>
                    <a:pt x="22393" y="2970"/>
                  </a:cubicBezTo>
                  <a:cubicBezTo>
                    <a:pt x="21880" y="3111"/>
                    <a:pt x="20996" y="3553"/>
                    <a:pt x="19883" y="4808"/>
                  </a:cubicBezTo>
                  <a:cubicBezTo>
                    <a:pt x="19411" y="5351"/>
                    <a:pt x="18592" y="5501"/>
                    <a:pt x="17866" y="5501"/>
                  </a:cubicBezTo>
                  <a:cubicBezTo>
                    <a:pt x="17695" y="5501"/>
                    <a:pt x="17529" y="5493"/>
                    <a:pt x="17373" y="5479"/>
                  </a:cubicBezTo>
                  <a:lnTo>
                    <a:pt x="17373" y="5250"/>
                  </a:lnTo>
                  <a:cubicBezTo>
                    <a:pt x="17373" y="5250"/>
                    <a:pt x="17161" y="5320"/>
                    <a:pt x="16861" y="5409"/>
                  </a:cubicBezTo>
                  <a:cubicBezTo>
                    <a:pt x="16578" y="5320"/>
                    <a:pt x="16348" y="5250"/>
                    <a:pt x="16348" y="5250"/>
                  </a:cubicBezTo>
                  <a:lnTo>
                    <a:pt x="16348" y="5479"/>
                  </a:lnTo>
                  <a:cubicBezTo>
                    <a:pt x="16193" y="5493"/>
                    <a:pt x="16028" y="5501"/>
                    <a:pt x="15858" y="5501"/>
                  </a:cubicBezTo>
                  <a:cubicBezTo>
                    <a:pt x="15135" y="5501"/>
                    <a:pt x="14325" y="5351"/>
                    <a:pt x="13839" y="4808"/>
                  </a:cubicBezTo>
                  <a:cubicBezTo>
                    <a:pt x="12743" y="3553"/>
                    <a:pt x="11859" y="3111"/>
                    <a:pt x="11418" y="2970"/>
                  </a:cubicBezTo>
                  <a:cubicBezTo>
                    <a:pt x="10927" y="2834"/>
                    <a:pt x="10502" y="0"/>
                    <a:pt x="77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-3485220" y="2312428"/>
              <a:ext cx="211366" cy="133062"/>
            </a:xfrm>
            <a:custGeom>
              <a:avLst/>
              <a:gdLst/>
              <a:ahLst/>
              <a:cxnLst/>
              <a:rect l="l" t="t" r="r" b="b"/>
              <a:pathLst>
                <a:path w="4578" h="2882" extrusionOk="0">
                  <a:moveTo>
                    <a:pt x="230" y="372"/>
                  </a:moveTo>
                  <a:lnTo>
                    <a:pt x="301" y="372"/>
                  </a:lnTo>
                  <a:cubicBezTo>
                    <a:pt x="742" y="513"/>
                    <a:pt x="1626" y="955"/>
                    <a:pt x="2722" y="2210"/>
                  </a:cubicBezTo>
                  <a:cubicBezTo>
                    <a:pt x="3164" y="2722"/>
                    <a:pt x="3906" y="2881"/>
                    <a:pt x="4578" y="2881"/>
                  </a:cubicBezTo>
                  <a:lnTo>
                    <a:pt x="4578" y="2881"/>
                  </a:lnTo>
                  <a:cubicBezTo>
                    <a:pt x="3906" y="2881"/>
                    <a:pt x="3164" y="2722"/>
                    <a:pt x="2722" y="2210"/>
                  </a:cubicBezTo>
                  <a:cubicBezTo>
                    <a:pt x="1626" y="955"/>
                    <a:pt x="742" y="513"/>
                    <a:pt x="301" y="372"/>
                  </a:cubicBezTo>
                  <a:lnTo>
                    <a:pt x="230" y="37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71" y="160"/>
                    <a:pt x="159" y="301"/>
                    <a:pt x="230" y="372"/>
                  </a:cubicBezTo>
                  <a:cubicBezTo>
                    <a:pt x="159" y="301"/>
                    <a:pt x="71" y="160"/>
                    <a:pt x="0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-3549674" y="2642083"/>
              <a:ext cx="652798" cy="129784"/>
            </a:xfrm>
            <a:custGeom>
              <a:avLst/>
              <a:gdLst/>
              <a:ahLst/>
              <a:cxnLst/>
              <a:rect l="l" t="t" r="r" b="b"/>
              <a:pathLst>
                <a:path w="14139" h="2811" extrusionOk="0">
                  <a:moveTo>
                    <a:pt x="14138" y="2581"/>
                  </a:moveTo>
                  <a:cubicBezTo>
                    <a:pt x="14138" y="2651"/>
                    <a:pt x="14068" y="2740"/>
                    <a:pt x="14068" y="2811"/>
                  </a:cubicBezTo>
                  <a:lnTo>
                    <a:pt x="14068" y="2811"/>
                  </a:lnTo>
                  <a:cubicBezTo>
                    <a:pt x="14068" y="2740"/>
                    <a:pt x="14138" y="2651"/>
                    <a:pt x="14138" y="2581"/>
                  </a:cubicBezTo>
                  <a:close/>
                  <a:moveTo>
                    <a:pt x="371" y="89"/>
                  </a:moveTo>
                  <a:cubicBezTo>
                    <a:pt x="141" y="372"/>
                    <a:pt x="0" y="672"/>
                    <a:pt x="0" y="973"/>
                  </a:cubicBezTo>
                  <a:lnTo>
                    <a:pt x="0" y="973"/>
                  </a:lnTo>
                  <a:cubicBezTo>
                    <a:pt x="0" y="672"/>
                    <a:pt x="141" y="372"/>
                    <a:pt x="371" y="89"/>
                  </a:cubicBezTo>
                  <a:close/>
                  <a:moveTo>
                    <a:pt x="371" y="0"/>
                  </a:moveTo>
                  <a:lnTo>
                    <a:pt x="371" y="89"/>
                  </a:lnTo>
                  <a:lnTo>
                    <a:pt x="371" y="0"/>
                  </a:lnTo>
                  <a:close/>
                  <a:moveTo>
                    <a:pt x="371" y="0"/>
                  </a:moveTo>
                  <a:lnTo>
                    <a:pt x="371" y="0"/>
                  </a:lnTo>
                  <a:lnTo>
                    <a:pt x="371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lnTo>
                    <a:pt x="13838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-3634535" y="2312428"/>
              <a:ext cx="842926" cy="459438"/>
            </a:xfrm>
            <a:custGeom>
              <a:avLst/>
              <a:gdLst/>
              <a:ahLst/>
              <a:cxnLst/>
              <a:rect l="l" t="t" r="r" b="b"/>
              <a:pathLst>
                <a:path w="18257" h="9951" extrusionOk="0">
                  <a:moveTo>
                    <a:pt x="3234" y="1"/>
                  </a:moveTo>
                  <a:cubicBezTo>
                    <a:pt x="0" y="2439"/>
                    <a:pt x="1096" y="7812"/>
                    <a:pt x="1096" y="7812"/>
                  </a:cubicBezTo>
                  <a:cubicBezTo>
                    <a:pt x="1096" y="7812"/>
                    <a:pt x="1325" y="7883"/>
                    <a:pt x="1838" y="8113"/>
                  </a:cubicBezTo>
                  <a:cubicBezTo>
                    <a:pt x="1838" y="7812"/>
                    <a:pt x="1979" y="7512"/>
                    <a:pt x="2209" y="7229"/>
                  </a:cubicBezTo>
                  <a:lnTo>
                    <a:pt x="2209" y="7140"/>
                  </a:lnTo>
                  <a:lnTo>
                    <a:pt x="2280" y="7140"/>
                  </a:lnTo>
                  <a:cubicBezTo>
                    <a:pt x="3305" y="5744"/>
                    <a:pt x="3835" y="4649"/>
                    <a:pt x="6115" y="4490"/>
                  </a:cubicBezTo>
                  <a:cubicBezTo>
                    <a:pt x="7440" y="4419"/>
                    <a:pt x="8395" y="4348"/>
                    <a:pt x="8978" y="4348"/>
                  </a:cubicBezTo>
                  <a:cubicBezTo>
                    <a:pt x="9579" y="4348"/>
                    <a:pt x="10533" y="4419"/>
                    <a:pt x="11859" y="4490"/>
                  </a:cubicBezTo>
                  <a:cubicBezTo>
                    <a:pt x="14138" y="4649"/>
                    <a:pt x="14651" y="5744"/>
                    <a:pt x="15676" y="7140"/>
                  </a:cubicBezTo>
                  <a:cubicBezTo>
                    <a:pt x="16418" y="8113"/>
                    <a:pt x="16277" y="8996"/>
                    <a:pt x="15976" y="9721"/>
                  </a:cubicBezTo>
                  <a:cubicBezTo>
                    <a:pt x="15976" y="9791"/>
                    <a:pt x="15906" y="9880"/>
                    <a:pt x="15906" y="9951"/>
                  </a:cubicBezTo>
                  <a:cubicBezTo>
                    <a:pt x="17231" y="8996"/>
                    <a:pt x="18256" y="7512"/>
                    <a:pt x="17974" y="5532"/>
                  </a:cubicBezTo>
                  <a:cubicBezTo>
                    <a:pt x="17231" y="884"/>
                    <a:pt x="14510" y="372"/>
                    <a:pt x="14510" y="372"/>
                  </a:cubicBezTo>
                  <a:cubicBezTo>
                    <a:pt x="13997" y="513"/>
                    <a:pt x="13113" y="955"/>
                    <a:pt x="12000" y="2210"/>
                  </a:cubicBezTo>
                  <a:cubicBezTo>
                    <a:pt x="11558" y="2652"/>
                    <a:pt x="10904" y="2881"/>
                    <a:pt x="10303" y="2881"/>
                  </a:cubicBezTo>
                  <a:lnTo>
                    <a:pt x="9490" y="2881"/>
                  </a:lnTo>
                  <a:lnTo>
                    <a:pt x="9490" y="2652"/>
                  </a:lnTo>
                  <a:cubicBezTo>
                    <a:pt x="9490" y="2652"/>
                    <a:pt x="9278" y="2722"/>
                    <a:pt x="8978" y="2811"/>
                  </a:cubicBezTo>
                  <a:cubicBezTo>
                    <a:pt x="8695" y="2722"/>
                    <a:pt x="8465" y="2652"/>
                    <a:pt x="8465" y="2652"/>
                  </a:cubicBezTo>
                  <a:lnTo>
                    <a:pt x="8465" y="2881"/>
                  </a:lnTo>
                  <a:lnTo>
                    <a:pt x="7812" y="2881"/>
                  </a:lnTo>
                  <a:cubicBezTo>
                    <a:pt x="7140" y="2881"/>
                    <a:pt x="6398" y="2722"/>
                    <a:pt x="5956" y="2210"/>
                  </a:cubicBezTo>
                  <a:cubicBezTo>
                    <a:pt x="4860" y="955"/>
                    <a:pt x="3976" y="513"/>
                    <a:pt x="3535" y="372"/>
                  </a:cubicBezTo>
                  <a:lnTo>
                    <a:pt x="3464" y="372"/>
                  </a:lnTo>
                  <a:cubicBezTo>
                    <a:pt x="3393" y="301"/>
                    <a:pt x="3305" y="160"/>
                    <a:pt x="323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-2879789" y="7579196"/>
              <a:ext cx="95526" cy="210304"/>
            </a:xfrm>
            <a:custGeom>
              <a:avLst/>
              <a:gdLst/>
              <a:ahLst/>
              <a:cxnLst/>
              <a:rect l="l" t="t" r="r" b="b"/>
              <a:pathLst>
                <a:path w="2069" h="4555" extrusionOk="0">
                  <a:moveTo>
                    <a:pt x="806" y="0"/>
                  </a:moveTo>
                  <a:cubicBezTo>
                    <a:pt x="631" y="0"/>
                    <a:pt x="453" y="39"/>
                    <a:pt x="301" y="149"/>
                  </a:cubicBezTo>
                  <a:cubicBezTo>
                    <a:pt x="301" y="149"/>
                    <a:pt x="1" y="3613"/>
                    <a:pt x="442" y="4196"/>
                  </a:cubicBezTo>
                  <a:cubicBezTo>
                    <a:pt x="655" y="4443"/>
                    <a:pt x="938" y="4554"/>
                    <a:pt x="1197" y="4554"/>
                  </a:cubicBezTo>
                  <a:cubicBezTo>
                    <a:pt x="1476" y="4554"/>
                    <a:pt x="1729" y="4425"/>
                    <a:pt x="1839" y="4196"/>
                  </a:cubicBezTo>
                  <a:cubicBezTo>
                    <a:pt x="2068" y="3683"/>
                    <a:pt x="1627" y="220"/>
                    <a:pt x="1627" y="220"/>
                  </a:cubicBezTo>
                  <a:cubicBezTo>
                    <a:pt x="1627" y="220"/>
                    <a:pt x="1223" y="0"/>
                    <a:pt x="80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-3658220" y="7579196"/>
              <a:ext cx="94695" cy="210304"/>
            </a:xfrm>
            <a:custGeom>
              <a:avLst/>
              <a:gdLst/>
              <a:ahLst/>
              <a:cxnLst/>
              <a:rect l="l" t="t" r="r" b="b"/>
              <a:pathLst>
                <a:path w="2051" h="4555" extrusionOk="0">
                  <a:moveTo>
                    <a:pt x="1263" y="0"/>
                  </a:moveTo>
                  <a:cubicBezTo>
                    <a:pt x="846" y="0"/>
                    <a:pt x="442" y="220"/>
                    <a:pt x="442" y="220"/>
                  </a:cubicBezTo>
                  <a:cubicBezTo>
                    <a:pt x="442" y="220"/>
                    <a:pt x="1" y="3683"/>
                    <a:pt x="213" y="4196"/>
                  </a:cubicBezTo>
                  <a:cubicBezTo>
                    <a:pt x="332" y="4425"/>
                    <a:pt x="584" y="4554"/>
                    <a:pt x="861" y="4554"/>
                  </a:cubicBezTo>
                  <a:cubicBezTo>
                    <a:pt x="1118" y="4554"/>
                    <a:pt x="1396" y="4443"/>
                    <a:pt x="1609" y="4196"/>
                  </a:cubicBezTo>
                  <a:cubicBezTo>
                    <a:pt x="2051" y="3613"/>
                    <a:pt x="1768" y="149"/>
                    <a:pt x="1768" y="149"/>
                  </a:cubicBezTo>
                  <a:cubicBezTo>
                    <a:pt x="1616" y="39"/>
                    <a:pt x="1438" y="0"/>
                    <a:pt x="126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-2747604" y="7697853"/>
              <a:ext cx="40860" cy="105406"/>
            </a:xfrm>
            <a:custGeom>
              <a:avLst/>
              <a:gdLst/>
              <a:ahLst/>
              <a:cxnLst/>
              <a:rect l="l" t="t" r="r" b="b"/>
              <a:pathLst>
                <a:path w="885" h="2283" extrusionOk="0">
                  <a:moveTo>
                    <a:pt x="884" y="0"/>
                  </a:moveTo>
                  <a:lnTo>
                    <a:pt x="160" y="71"/>
                  </a:lnTo>
                  <a:cubicBezTo>
                    <a:pt x="160" y="71"/>
                    <a:pt x="1" y="2209"/>
                    <a:pt x="442" y="2280"/>
                  </a:cubicBezTo>
                  <a:cubicBezTo>
                    <a:pt x="449" y="2282"/>
                    <a:pt x="456" y="2282"/>
                    <a:pt x="463" y="2282"/>
                  </a:cubicBezTo>
                  <a:cubicBezTo>
                    <a:pt x="816" y="2282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-2634995" y="7684787"/>
              <a:ext cx="34304" cy="105314"/>
            </a:xfrm>
            <a:custGeom>
              <a:avLst/>
              <a:gdLst/>
              <a:ahLst/>
              <a:cxnLst/>
              <a:rect l="l" t="t" r="r" b="b"/>
              <a:pathLst>
                <a:path w="743" h="2281" extrusionOk="0">
                  <a:moveTo>
                    <a:pt x="584" y="0"/>
                  </a:moveTo>
                  <a:lnTo>
                    <a:pt x="1" y="142"/>
                  </a:lnTo>
                  <a:cubicBezTo>
                    <a:pt x="1" y="142"/>
                    <a:pt x="1" y="2209"/>
                    <a:pt x="372" y="2280"/>
                  </a:cubicBezTo>
                  <a:cubicBezTo>
                    <a:pt x="743" y="2280"/>
                    <a:pt x="584" y="0"/>
                    <a:pt x="5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-2563985" y="7626844"/>
              <a:ext cx="31026" cy="84907"/>
            </a:xfrm>
            <a:custGeom>
              <a:avLst/>
              <a:gdLst/>
              <a:ahLst/>
              <a:cxnLst/>
              <a:rect l="l" t="t" r="r" b="b"/>
              <a:pathLst>
                <a:path w="672" h="1839" extrusionOk="0">
                  <a:moveTo>
                    <a:pt x="442" y="0"/>
                  </a:moveTo>
                  <a:lnTo>
                    <a:pt x="0" y="142"/>
                  </a:lnTo>
                  <a:cubicBezTo>
                    <a:pt x="0" y="142"/>
                    <a:pt x="88" y="1768"/>
                    <a:pt x="371" y="1838"/>
                  </a:cubicBezTo>
                  <a:cubicBezTo>
                    <a:pt x="672" y="1838"/>
                    <a:pt x="442" y="1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-3019316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13185" y="0"/>
                  </a:moveTo>
                  <a:cubicBezTo>
                    <a:pt x="13184" y="0"/>
                    <a:pt x="6928" y="3906"/>
                    <a:pt x="7582" y="5514"/>
                  </a:cubicBezTo>
                  <a:cubicBezTo>
                    <a:pt x="8325" y="7140"/>
                    <a:pt x="9208" y="6469"/>
                    <a:pt x="8978" y="8324"/>
                  </a:cubicBezTo>
                  <a:cubicBezTo>
                    <a:pt x="8766" y="10162"/>
                    <a:pt x="7140" y="33508"/>
                    <a:pt x="4118" y="36955"/>
                  </a:cubicBezTo>
                  <a:cubicBezTo>
                    <a:pt x="1185" y="40419"/>
                    <a:pt x="1" y="42928"/>
                    <a:pt x="1626" y="44112"/>
                  </a:cubicBezTo>
                  <a:cubicBezTo>
                    <a:pt x="2123" y="44289"/>
                    <a:pt x="2604" y="44353"/>
                    <a:pt x="3041" y="44353"/>
                  </a:cubicBezTo>
                  <a:cubicBezTo>
                    <a:pt x="4224" y="44353"/>
                    <a:pt x="5090" y="43883"/>
                    <a:pt x="5090" y="43883"/>
                  </a:cubicBezTo>
                  <a:cubicBezTo>
                    <a:pt x="5090" y="43883"/>
                    <a:pt x="6248" y="45041"/>
                    <a:pt x="7336" y="45041"/>
                  </a:cubicBezTo>
                  <a:cubicBezTo>
                    <a:pt x="7774" y="45041"/>
                    <a:pt x="8201" y="44852"/>
                    <a:pt x="8537" y="44324"/>
                  </a:cubicBezTo>
                  <a:cubicBezTo>
                    <a:pt x="9721" y="42486"/>
                    <a:pt x="10163" y="41532"/>
                    <a:pt x="9208" y="40207"/>
                  </a:cubicBezTo>
                  <a:cubicBezTo>
                    <a:pt x="8325" y="38810"/>
                    <a:pt x="8537" y="36743"/>
                    <a:pt x="8766" y="35559"/>
                  </a:cubicBezTo>
                  <a:cubicBezTo>
                    <a:pt x="8978" y="34392"/>
                    <a:pt x="11788" y="5956"/>
                    <a:pt x="12442" y="4631"/>
                  </a:cubicBezTo>
                  <a:cubicBezTo>
                    <a:pt x="13185" y="3234"/>
                    <a:pt x="15252" y="654"/>
                    <a:pt x="131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-2986350" y="5113202"/>
              <a:ext cx="381595" cy="1993713"/>
            </a:xfrm>
            <a:custGeom>
              <a:avLst/>
              <a:gdLst/>
              <a:ahLst/>
              <a:cxnLst/>
              <a:rect l="l" t="t" r="r" b="b"/>
              <a:pathLst>
                <a:path w="8265" h="43182" extrusionOk="0">
                  <a:moveTo>
                    <a:pt x="2840" y="1"/>
                  </a:moveTo>
                  <a:cubicBezTo>
                    <a:pt x="1768" y="1"/>
                    <a:pt x="1" y="148"/>
                    <a:pt x="99" y="1124"/>
                  </a:cubicBezTo>
                  <a:cubicBezTo>
                    <a:pt x="241" y="2520"/>
                    <a:pt x="612" y="2820"/>
                    <a:pt x="2167" y="4658"/>
                  </a:cubicBezTo>
                  <a:cubicBezTo>
                    <a:pt x="3634" y="6496"/>
                    <a:pt x="4588" y="34844"/>
                    <a:pt x="3493" y="36399"/>
                  </a:cubicBezTo>
                  <a:cubicBezTo>
                    <a:pt x="2450" y="37937"/>
                    <a:pt x="912" y="39934"/>
                    <a:pt x="1354" y="41189"/>
                  </a:cubicBezTo>
                  <a:cubicBezTo>
                    <a:pt x="1715" y="42214"/>
                    <a:pt x="2029" y="43181"/>
                    <a:pt x="2451" y="43181"/>
                  </a:cubicBezTo>
                  <a:cubicBezTo>
                    <a:pt x="2545" y="43181"/>
                    <a:pt x="2644" y="43133"/>
                    <a:pt x="2750" y="43027"/>
                  </a:cubicBezTo>
                  <a:cubicBezTo>
                    <a:pt x="3334" y="42443"/>
                    <a:pt x="4005" y="42072"/>
                    <a:pt x="5030" y="42072"/>
                  </a:cubicBezTo>
                  <a:cubicBezTo>
                    <a:pt x="6144" y="42072"/>
                    <a:pt x="7982" y="40747"/>
                    <a:pt x="6868" y="38538"/>
                  </a:cubicBezTo>
                  <a:cubicBezTo>
                    <a:pt x="5843" y="37142"/>
                    <a:pt x="5030" y="34402"/>
                    <a:pt x="5172" y="32423"/>
                  </a:cubicBezTo>
                  <a:cubicBezTo>
                    <a:pt x="5331" y="30355"/>
                    <a:pt x="5172" y="5772"/>
                    <a:pt x="5985" y="4800"/>
                  </a:cubicBezTo>
                  <a:cubicBezTo>
                    <a:pt x="6727" y="3916"/>
                    <a:pt x="8264" y="2520"/>
                    <a:pt x="8264" y="1707"/>
                  </a:cubicBezTo>
                  <a:lnTo>
                    <a:pt x="8264" y="240"/>
                  </a:lnTo>
                  <a:lnTo>
                    <a:pt x="3634" y="28"/>
                  </a:lnTo>
                  <a:cubicBezTo>
                    <a:pt x="3634" y="28"/>
                    <a:pt x="3301" y="1"/>
                    <a:pt x="284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-2740263" y="5249912"/>
              <a:ext cx="200793" cy="1801415"/>
            </a:xfrm>
            <a:custGeom>
              <a:avLst/>
              <a:gdLst/>
              <a:ahLst/>
              <a:cxnLst/>
              <a:rect l="l" t="t" r="r" b="b"/>
              <a:pathLst>
                <a:path w="4349" h="39017" extrusionOk="0">
                  <a:moveTo>
                    <a:pt x="3235" y="1"/>
                  </a:moveTo>
                  <a:cubicBezTo>
                    <a:pt x="3235" y="1"/>
                    <a:pt x="1255" y="672"/>
                    <a:pt x="1255" y="2139"/>
                  </a:cubicBezTo>
                  <a:cubicBezTo>
                    <a:pt x="1255" y="3694"/>
                    <a:pt x="1538" y="31158"/>
                    <a:pt x="1255" y="32696"/>
                  </a:cubicBezTo>
                  <a:cubicBezTo>
                    <a:pt x="955" y="34181"/>
                    <a:pt x="1096" y="35276"/>
                    <a:pt x="814" y="35718"/>
                  </a:cubicBezTo>
                  <a:cubicBezTo>
                    <a:pt x="513" y="36231"/>
                    <a:pt x="1" y="38669"/>
                    <a:pt x="1538" y="38952"/>
                  </a:cubicBezTo>
                  <a:cubicBezTo>
                    <a:pt x="1759" y="38995"/>
                    <a:pt x="1949" y="39017"/>
                    <a:pt x="2111" y="39017"/>
                  </a:cubicBezTo>
                  <a:cubicBezTo>
                    <a:pt x="3085" y="39017"/>
                    <a:pt x="3031" y="38229"/>
                    <a:pt x="2652" y="36531"/>
                  </a:cubicBezTo>
                  <a:cubicBezTo>
                    <a:pt x="2210" y="34534"/>
                    <a:pt x="2210" y="24973"/>
                    <a:pt x="2210" y="24973"/>
                  </a:cubicBezTo>
                  <a:lnTo>
                    <a:pt x="2351" y="3394"/>
                  </a:lnTo>
                  <a:cubicBezTo>
                    <a:pt x="2351" y="3394"/>
                    <a:pt x="4348" y="1256"/>
                    <a:pt x="323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-2873279" y="7022938"/>
              <a:ext cx="326468" cy="383857"/>
            </a:xfrm>
            <a:custGeom>
              <a:avLst/>
              <a:gdLst/>
              <a:ahLst/>
              <a:cxnLst/>
              <a:rect l="l" t="t" r="r" b="b"/>
              <a:pathLst>
                <a:path w="7071" h="8314" extrusionOk="0">
                  <a:moveTo>
                    <a:pt x="2984" y="0"/>
                  </a:moveTo>
                  <a:cubicBezTo>
                    <a:pt x="2505" y="0"/>
                    <a:pt x="1998" y="67"/>
                    <a:pt x="1556" y="267"/>
                  </a:cubicBezTo>
                  <a:cubicBezTo>
                    <a:pt x="1556" y="267"/>
                    <a:pt x="602" y="851"/>
                    <a:pt x="443" y="1664"/>
                  </a:cubicBezTo>
                  <a:cubicBezTo>
                    <a:pt x="301" y="2406"/>
                    <a:pt x="1" y="7036"/>
                    <a:pt x="301" y="7849"/>
                  </a:cubicBezTo>
                  <a:cubicBezTo>
                    <a:pt x="441" y="8193"/>
                    <a:pt x="576" y="8313"/>
                    <a:pt x="820" y="8313"/>
                  </a:cubicBezTo>
                  <a:cubicBezTo>
                    <a:pt x="1103" y="8313"/>
                    <a:pt x="1531" y="8152"/>
                    <a:pt x="2281" y="7991"/>
                  </a:cubicBezTo>
                  <a:cubicBezTo>
                    <a:pt x="3695" y="7708"/>
                    <a:pt x="6487" y="7991"/>
                    <a:pt x="6787" y="7036"/>
                  </a:cubicBezTo>
                  <a:cubicBezTo>
                    <a:pt x="7070" y="6153"/>
                    <a:pt x="4790" y="267"/>
                    <a:pt x="4790" y="267"/>
                  </a:cubicBezTo>
                  <a:cubicBezTo>
                    <a:pt x="4790" y="267"/>
                    <a:pt x="3942" y="0"/>
                    <a:pt x="29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-2886299" y="7310255"/>
              <a:ext cx="102036" cy="280206"/>
            </a:xfrm>
            <a:custGeom>
              <a:avLst/>
              <a:gdLst/>
              <a:ahLst/>
              <a:cxnLst/>
              <a:rect l="l" t="t" r="r" b="b"/>
              <a:pathLst>
                <a:path w="2210" h="6069" extrusionOk="0">
                  <a:moveTo>
                    <a:pt x="1378" y="1"/>
                  </a:moveTo>
                  <a:cubicBezTo>
                    <a:pt x="1259" y="1"/>
                    <a:pt x="1138" y="47"/>
                    <a:pt x="1025" y="159"/>
                  </a:cubicBezTo>
                  <a:cubicBezTo>
                    <a:pt x="1025" y="159"/>
                    <a:pt x="0" y="5744"/>
                    <a:pt x="442" y="5974"/>
                  </a:cubicBezTo>
                  <a:cubicBezTo>
                    <a:pt x="613" y="6045"/>
                    <a:pt x="866" y="6068"/>
                    <a:pt x="1128" y="6068"/>
                  </a:cubicBezTo>
                  <a:cubicBezTo>
                    <a:pt x="1652" y="6068"/>
                    <a:pt x="2209" y="5974"/>
                    <a:pt x="2209" y="5974"/>
                  </a:cubicBezTo>
                  <a:cubicBezTo>
                    <a:pt x="2209" y="5974"/>
                    <a:pt x="2050" y="955"/>
                    <a:pt x="2050" y="672"/>
                  </a:cubicBezTo>
                  <a:cubicBezTo>
                    <a:pt x="2050" y="395"/>
                    <a:pt x="1726" y="1"/>
                    <a:pt x="13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-2774521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881" y="0"/>
                  </a:moveTo>
                  <a:cubicBezTo>
                    <a:pt x="760" y="0"/>
                    <a:pt x="613" y="57"/>
                    <a:pt x="442" y="228"/>
                  </a:cubicBezTo>
                  <a:cubicBezTo>
                    <a:pt x="442" y="228"/>
                    <a:pt x="0" y="5371"/>
                    <a:pt x="442" y="5371"/>
                  </a:cubicBezTo>
                  <a:cubicBezTo>
                    <a:pt x="955" y="5371"/>
                    <a:pt x="1626" y="4929"/>
                    <a:pt x="1626" y="4929"/>
                  </a:cubicBezTo>
                  <a:lnTo>
                    <a:pt x="1255" y="228"/>
                  </a:lnTo>
                  <a:cubicBezTo>
                    <a:pt x="1255" y="228"/>
                    <a:pt x="1122" y="0"/>
                    <a:pt x="88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-2754114" y="7555049"/>
              <a:ext cx="54711" cy="151391"/>
            </a:xfrm>
            <a:custGeom>
              <a:avLst/>
              <a:gdLst/>
              <a:ahLst/>
              <a:cxnLst/>
              <a:rect l="l" t="t" r="r" b="b"/>
              <a:pathLst>
                <a:path w="1185" h="3279" extrusionOk="0">
                  <a:moveTo>
                    <a:pt x="743" y="0"/>
                  </a:moveTo>
                  <a:lnTo>
                    <a:pt x="71" y="159"/>
                  </a:lnTo>
                  <a:lnTo>
                    <a:pt x="0" y="3164"/>
                  </a:lnTo>
                  <a:cubicBezTo>
                    <a:pt x="0" y="3164"/>
                    <a:pt x="338" y="3279"/>
                    <a:pt x="629" y="3279"/>
                  </a:cubicBezTo>
                  <a:cubicBezTo>
                    <a:pt x="809" y="3279"/>
                    <a:pt x="971" y="3235"/>
                    <a:pt x="1025" y="3093"/>
                  </a:cubicBezTo>
                  <a:cubicBezTo>
                    <a:pt x="1184" y="2651"/>
                    <a:pt x="743" y="0"/>
                    <a:pt x="74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-2682319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385" y="1"/>
                  </a:moveTo>
                  <a:cubicBezTo>
                    <a:pt x="277" y="1"/>
                    <a:pt x="148" y="50"/>
                    <a:pt x="0" y="197"/>
                  </a:cubicBezTo>
                  <a:cubicBezTo>
                    <a:pt x="0" y="197"/>
                    <a:pt x="71" y="5199"/>
                    <a:pt x="513" y="5199"/>
                  </a:cubicBezTo>
                  <a:cubicBezTo>
                    <a:pt x="884" y="5128"/>
                    <a:pt x="1467" y="4616"/>
                    <a:pt x="1467" y="4616"/>
                  </a:cubicBezTo>
                  <a:lnTo>
                    <a:pt x="725" y="197"/>
                  </a:lnTo>
                  <a:cubicBezTo>
                    <a:pt x="725" y="197"/>
                    <a:pt x="599" y="1"/>
                    <a:pt x="38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-2658680" y="7551771"/>
              <a:ext cx="53927" cy="145620"/>
            </a:xfrm>
            <a:custGeom>
              <a:avLst/>
              <a:gdLst/>
              <a:ahLst/>
              <a:cxnLst/>
              <a:rect l="l" t="t" r="r" b="b"/>
              <a:pathLst>
                <a:path w="1168" h="3154" extrusionOk="0">
                  <a:moveTo>
                    <a:pt x="584" y="1"/>
                  </a:moveTo>
                  <a:lnTo>
                    <a:pt x="1" y="230"/>
                  </a:lnTo>
                  <a:lnTo>
                    <a:pt x="213" y="3093"/>
                  </a:lnTo>
                  <a:cubicBezTo>
                    <a:pt x="213" y="3093"/>
                    <a:pt x="424" y="3153"/>
                    <a:pt x="641" y="3153"/>
                  </a:cubicBezTo>
                  <a:cubicBezTo>
                    <a:pt x="849" y="3153"/>
                    <a:pt x="1062" y="3098"/>
                    <a:pt x="1097" y="2881"/>
                  </a:cubicBezTo>
                  <a:cubicBezTo>
                    <a:pt x="1167" y="2510"/>
                    <a:pt x="584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-2614587" y="7346083"/>
              <a:ext cx="64499" cy="195945"/>
            </a:xfrm>
            <a:custGeom>
              <a:avLst/>
              <a:gdLst/>
              <a:ahLst/>
              <a:cxnLst/>
              <a:rect l="l" t="t" r="r" b="b"/>
              <a:pathLst>
                <a:path w="1397" h="4244" extrusionOk="0">
                  <a:moveTo>
                    <a:pt x="324" y="1"/>
                  </a:moveTo>
                  <a:cubicBezTo>
                    <a:pt x="229" y="1"/>
                    <a:pt x="116" y="43"/>
                    <a:pt x="0" y="179"/>
                  </a:cubicBezTo>
                  <a:cubicBezTo>
                    <a:pt x="0" y="179"/>
                    <a:pt x="212" y="4243"/>
                    <a:pt x="584" y="4243"/>
                  </a:cubicBezTo>
                  <a:cubicBezTo>
                    <a:pt x="884" y="4155"/>
                    <a:pt x="1397" y="3713"/>
                    <a:pt x="1397" y="3713"/>
                  </a:cubicBezTo>
                  <a:lnTo>
                    <a:pt x="584" y="108"/>
                  </a:lnTo>
                  <a:cubicBezTo>
                    <a:pt x="584" y="108"/>
                    <a:pt x="476" y="1"/>
                    <a:pt x="32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-2587670" y="7517513"/>
              <a:ext cx="48201" cy="117549"/>
            </a:xfrm>
            <a:custGeom>
              <a:avLst/>
              <a:gdLst/>
              <a:ahLst/>
              <a:cxnLst/>
              <a:rect l="l" t="t" r="r" b="b"/>
              <a:pathLst>
                <a:path w="1044" h="2546" extrusionOk="0">
                  <a:moveTo>
                    <a:pt x="442" y="0"/>
                  </a:moveTo>
                  <a:lnTo>
                    <a:pt x="1" y="159"/>
                  </a:lnTo>
                  <a:lnTo>
                    <a:pt x="301" y="2510"/>
                  </a:lnTo>
                  <a:cubicBezTo>
                    <a:pt x="301" y="2510"/>
                    <a:pt x="447" y="2545"/>
                    <a:pt x="601" y="2545"/>
                  </a:cubicBezTo>
                  <a:cubicBezTo>
                    <a:pt x="756" y="2545"/>
                    <a:pt x="920" y="2510"/>
                    <a:pt x="955" y="2368"/>
                  </a:cubicBezTo>
                  <a:cubicBezTo>
                    <a:pt x="1043" y="206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-2567263" y="7333386"/>
              <a:ext cx="68562" cy="174430"/>
            </a:xfrm>
            <a:custGeom>
              <a:avLst/>
              <a:gdLst/>
              <a:ahLst/>
              <a:cxnLst/>
              <a:rect l="l" t="t" r="r" b="b"/>
              <a:pathLst>
                <a:path w="1485" h="3778" extrusionOk="0">
                  <a:moveTo>
                    <a:pt x="359" y="0"/>
                  </a:moveTo>
                  <a:cubicBezTo>
                    <a:pt x="255" y="0"/>
                    <a:pt x="128" y="54"/>
                    <a:pt x="0" y="242"/>
                  </a:cubicBezTo>
                  <a:cubicBezTo>
                    <a:pt x="0" y="242"/>
                    <a:pt x="503" y="3777"/>
                    <a:pt x="805" y="3777"/>
                  </a:cubicBezTo>
                  <a:cubicBezTo>
                    <a:pt x="807" y="3777"/>
                    <a:pt x="810" y="3777"/>
                    <a:pt x="813" y="3776"/>
                  </a:cubicBezTo>
                  <a:cubicBezTo>
                    <a:pt x="1114" y="3706"/>
                    <a:pt x="1485" y="3334"/>
                    <a:pt x="1485" y="3334"/>
                  </a:cubicBezTo>
                  <a:lnTo>
                    <a:pt x="601" y="100"/>
                  </a:lnTo>
                  <a:cubicBezTo>
                    <a:pt x="601" y="100"/>
                    <a:pt x="501" y="0"/>
                    <a:pt x="35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-2529726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371" y="0"/>
                  </a:moveTo>
                  <a:lnTo>
                    <a:pt x="0" y="142"/>
                  </a:lnTo>
                  <a:lnTo>
                    <a:pt x="442" y="2280"/>
                  </a:lnTo>
                  <a:cubicBezTo>
                    <a:pt x="442" y="2280"/>
                    <a:pt x="507" y="2288"/>
                    <a:pt x="593" y="2288"/>
                  </a:cubicBezTo>
                  <a:cubicBezTo>
                    <a:pt x="766" y="2288"/>
                    <a:pt x="1025" y="2257"/>
                    <a:pt x="1025" y="2068"/>
                  </a:cubicBezTo>
                  <a:cubicBezTo>
                    <a:pt x="1114" y="1768"/>
                    <a:pt x="371" y="0"/>
                    <a:pt x="37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-4117614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2068" y="0"/>
                  </a:moveTo>
                  <a:lnTo>
                    <a:pt x="2068" y="0"/>
                  </a:lnTo>
                  <a:cubicBezTo>
                    <a:pt x="1" y="654"/>
                    <a:pt x="2068" y="3234"/>
                    <a:pt x="2722" y="4631"/>
                  </a:cubicBezTo>
                  <a:cubicBezTo>
                    <a:pt x="3464" y="5956"/>
                    <a:pt x="6186" y="34392"/>
                    <a:pt x="6416" y="35559"/>
                  </a:cubicBezTo>
                  <a:cubicBezTo>
                    <a:pt x="6699" y="36743"/>
                    <a:pt x="6928" y="38810"/>
                    <a:pt x="5974" y="40207"/>
                  </a:cubicBezTo>
                  <a:cubicBezTo>
                    <a:pt x="5090" y="41532"/>
                    <a:pt x="5532" y="42486"/>
                    <a:pt x="6699" y="44324"/>
                  </a:cubicBezTo>
                  <a:cubicBezTo>
                    <a:pt x="7019" y="44852"/>
                    <a:pt x="7441" y="45041"/>
                    <a:pt x="7880" y="45041"/>
                  </a:cubicBezTo>
                  <a:cubicBezTo>
                    <a:pt x="8969" y="45041"/>
                    <a:pt x="10163" y="43883"/>
                    <a:pt x="10163" y="43883"/>
                  </a:cubicBezTo>
                  <a:cubicBezTo>
                    <a:pt x="10163" y="43883"/>
                    <a:pt x="11029" y="44353"/>
                    <a:pt x="12212" y="44353"/>
                  </a:cubicBezTo>
                  <a:cubicBezTo>
                    <a:pt x="12649" y="44353"/>
                    <a:pt x="13130" y="44289"/>
                    <a:pt x="13626" y="44112"/>
                  </a:cubicBezTo>
                  <a:cubicBezTo>
                    <a:pt x="15252" y="42928"/>
                    <a:pt x="14068" y="40419"/>
                    <a:pt x="11046" y="36955"/>
                  </a:cubicBezTo>
                  <a:cubicBezTo>
                    <a:pt x="8024" y="33508"/>
                    <a:pt x="6416" y="10162"/>
                    <a:pt x="6186" y="8324"/>
                  </a:cubicBezTo>
                  <a:cubicBezTo>
                    <a:pt x="5974" y="6469"/>
                    <a:pt x="6928" y="7140"/>
                    <a:pt x="7582" y="5514"/>
                  </a:cubicBezTo>
                  <a:cubicBezTo>
                    <a:pt x="8325" y="3906"/>
                    <a:pt x="2069" y="0"/>
                    <a:pt x="206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-3832005" y="5113202"/>
              <a:ext cx="382380" cy="1993713"/>
            </a:xfrm>
            <a:custGeom>
              <a:avLst/>
              <a:gdLst/>
              <a:ahLst/>
              <a:cxnLst/>
              <a:rect l="l" t="t" r="r" b="b"/>
              <a:pathLst>
                <a:path w="8282" h="43182" extrusionOk="0">
                  <a:moveTo>
                    <a:pt x="5442" y="1"/>
                  </a:moveTo>
                  <a:cubicBezTo>
                    <a:pt x="4981" y="1"/>
                    <a:pt x="4648" y="28"/>
                    <a:pt x="4648" y="28"/>
                  </a:cubicBezTo>
                  <a:lnTo>
                    <a:pt x="0" y="240"/>
                  </a:lnTo>
                  <a:lnTo>
                    <a:pt x="0" y="1707"/>
                  </a:lnTo>
                  <a:cubicBezTo>
                    <a:pt x="0" y="2520"/>
                    <a:pt x="1555" y="3916"/>
                    <a:pt x="2368" y="4800"/>
                  </a:cubicBezTo>
                  <a:cubicBezTo>
                    <a:pt x="3093" y="5772"/>
                    <a:pt x="2952" y="30355"/>
                    <a:pt x="3093" y="32423"/>
                  </a:cubicBezTo>
                  <a:cubicBezTo>
                    <a:pt x="3252" y="34402"/>
                    <a:pt x="2510" y="37142"/>
                    <a:pt x="1396" y="38538"/>
                  </a:cubicBezTo>
                  <a:cubicBezTo>
                    <a:pt x="371" y="40747"/>
                    <a:pt x="2209" y="42072"/>
                    <a:pt x="3252" y="42072"/>
                  </a:cubicBezTo>
                  <a:cubicBezTo>
                    <a:pt x="4348" y="42072"/>
                    <a:pt x="4931" y="42443"/>
                    <a:pt x="5602" y="43027"/>
                  </a:cubicBezTo>
                  <a:cubicBezTo>
                    <a:pt x="5709" y="43133"/>
                    <a:pt x="5806" y="43181"/>
                    <a:pt x="5896" y="43181"/>
                  </a:cubicBezTo>
                  <a:cubicBezTo>
                    <a:pt x="6300" y="43181"/>
                    <a:pt x="6567" y="42214"/>
                    <a:pt x="6928" y="41189"/>
                  </a:cubicBezTo>
                  <a:cubicBezTo>
                    <a:pt x="7440" y="39934"/>
                    <a:pt x="5903" y="37937"/>
                    <a:pt x="4790" y="36399"/>
                  </a:cubicBezTo>
                  <a:cubicBezTo>
                    <a:pt x="3765" y="34844"/>
                    <a:pt x="4648" y="6496"/>
                    <a:pt x="6186" y="4658"/>
                  </a:cubicBezTo>
                  <a:cubicBezTo>
                    <a:pt x="7741" y="2820"/>
                    <a:pt x="8024" y="2520"/>
                    <a:pt x="8183" y="1124"/>
                  </a:cubicBezTo>
                  <a:cubicBezTo>
                    <a:pt x="8282" y="148"/>
                    <a:pt x="6515" y="1"/>
                    <a:pt x="54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-3893227" y="5249912"/>
              <a:ext cx="197515" cy="1801415"/>
            </a:xfrm>
            <a:custGeom>
              <a:avLst/>
              <a:gdLst/>
              <a:ahLst/>
              <a:cxnLst/>
              <a:rect l="l" t="t" r="r" b="b"/>
              <a:pathLst>
                <a:path w="4278" h="39017" extrusionOk="0">
                  <a:moveTo>
                    <a:pt x="1043" y="1"/>
                  </a:moveTo>
                  <a:lnTo>
                    <a:pt x="1043" y="1"/>
                  </a:lnTo>
                  <a:cubicBezTo>
                    <a:pt x="1" y="1256"/>
                    <a:pt x="1998" y="3394"/>
                    <a:pt x="1998" y="3394"/>
                  </a:cubicBezTo>
                  <a:lnTo>
                    <a:pt x="2139" y="24973"/>
                  </a:lnTo>
                  <a:cubicBezTo>
                    <a:pt x="2139" y="24973"/>
                    <a:pt x="2139" y="34534"/>
                    <a:pt x="1697" y="36531"/>
                  </a:cubicBezTo>
                  <a:cubicBezTo>
                    <a:pt x="1258" y="38229"/>
                    <a:pt x="1195" y="39017"/>
                    <a:pt x="2157" y="39017"/>
                  </a:cubicBezTo>
                  <a:cubicBezTo>
                    <a:pt x="2316" y="39017"/>
                    <a:pt x="2504" y="38995"/>
                    <a:pt x="2722" y="38952"/>
                  </a:cubicBezTo>
                  <a:cubicBezTo>
                    <a:pt x="4278" y="38669"/>
                    <a:pt x="3836" y="36231"/>
                    <a:pt x="3535" y="35718"/>
                  </a:cubicBezTo>
                  <a:cubicBezTo>
                    <a:pt x="3164" y="35276"/>
                    <a:pt x="3394" y="34181"/>
                    <a:pt x="3023" y="32696"/>
                  </a:cubicBezTo>
                  <a:cubicBezTo>
                    <a:pt x="2722" y="31158"/>
                    <a:pt x="3023" y="3694"/>
                    <a:pt x="3023" y="2139"/>
                  </a:cubicBezTo>
                  <a:cubicBezTo>
                    <a:pt x="3023" y="672"/>
                    <a:pt x="1044" y="1"/>
                    <a:pt x="104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-3885886" y="7022938"/>
              <a:ext cx="326422" cy="383857"/>
            </a:xfrm>
            <a:custGeom>
              <a:avLst/>
              <a:gdLst/>
              <a:ahLst/>
              <a:cxnLst/>
              <a:rect l="l" t="t" r="r" b="b"/>
              <a:pathLst>
                <a:path w="7070" h="8314" extrusionOk="0">
                  <a:moveTo>
                    <a:pt x="4056" y="0"/>
                  </a:moveTo>
                  <a:cubicBezTo>
                    <a:pt x="3097" y="0"/>
                    <a:pt x="2281" y="267"/>
                    <a:pt x="2281" y="267"/>
                  </a:cubicBezTo>
                  <a:cubicBezTo>
                    <a:pt x="2281" y="267"/>
                    <a:pt x="1" y="6153"/>
                    <a:pt x="283" y="7036"/>
                  </a:cubicBezTo>
                  <a:cubicBezTo>
                    <a:pt x="584" y="7991"/>
                    <a:pt x="3376" y="7708"/>
                    <a:pt x="4702" y="7991"/>
                  </a:cubicBezTo>
                  <a:cubicBezTo>
                    <a:pt x="5451" y="8152"/>
                    <a:pt x="5885" y="8313"/>
                    <a:pt x="6183" y="8313"/>
                  </a:cubicBezTo>
                  <a:cubicBezTo>
                    <a:pt x="6441" y="8313"/>
                    <a:pt x="6598" y="8193"/>
                    <a:pt x="6769" y="7849"/>
                  </a:cubicBezTo>
                  <a:cubicBezTo>
                    <a:pt x="7070" y="7036"/>
                    <a:pt x="6769" y="2406"/>
                    <a:pt x="6628" y="1664"/>
                  </a:cubicBezTo>
                  <a:cubicBezTo>
                    <a:pt x="6398" y="851"/>
                    <a:pt x="5515" y="267"/>
                    <a:pt x="5515" y="267"/>
                  </a:cubicBezTo>
                  <a:cubicBezTo>
                    <a:pt x="5049" y="67"/>
                    <a:pt x="4535" y="0"/>
                    <a:pt x="405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-3648432" y="7310255"/>
              <a:ext cx="98804" cy="280206"/>
            </a:xfrm>
            <a:custGeom>
              <a:avLst/>
              <a:gdLst/>
              <a:ahLst/>
              <a:cxnLst/>
              <a:rect l="l" t="t" r="r" b="b"/>
              <a:pathLst>
                <a:path w="2140" h="6069" extrusionOk="0">
                  <a:moveTo>
                    <a:pt x="758" y="1"/>
                  </a:moveTo>
                  <a:cubicBezTo>
                    <a:pt x="405" y="1"/>
                    <a:pt x="71" y="395"/>
                    <a:pt x="71" y="672"/>
                  </a:cubicBezTo>
                  <a:cubicBezTo>
                    <a:pt x="71" y="955"/>
                    <a:pt x="1" y="5974"/>
                    <a:pt x="1" y="5974"/>
                  </a:cubicBezTo>
                  <a:cubicBezTo>
                    <a:pt x="1" y="5974"/>
                    <a:pt x="558" y="6068"/>
                    <a:pt x="1061" y="6068"/>
                  </a:cubicBezTo>
                  <a:cubicBezTo>
                    <a:pt x="1312" y="6068"/>
                    <a:pt x="1550" y="6045"/>
                    <a:pt x="1697" y="5974"/>
                  </a:cubicBezTo>
                  <a:cubicBezTo>
                    <a:pt x="2139" y="5744"/>
                    <a:pt x="1114" y="159"/>
                    <a:pt x="1114" y="159"/>
                  </a:cubicBezTo>
                  <a:cubicBezTo>
                    <a:pt x="1001" y="47"/>
                    <a:pt x="879" y="1"/>
                    <a:pt x="75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-3733293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707" y="0"/>
                  </a:moveTo>
                  <a:cubicBezTo>
                    <a:pt x="466" y="0"/>
                    <a:pt x="301" y="228"/>
                    <a:pt x="301" y="228"/>
                  </a:cubicBezTo>
                  <a:lnTo>
                    <a:pt x="1" y="4929"/>
                  </a:lnTo>
                  <a:cubicBezTo>
                    <a:pt x="1" y="4929"/>
                    <a:pt x="672" y="5371"/>
                    <a:pt x="1114" y="5371"/>
                  </a:cubicBezTo>
                  <a:cubicBezTo>
                    <a:pt x="1627" y="5371"/>
                    <a:pt x="1114" y="228"/>
                    <a:pt x="1114" y="228"/>
                  </a:cubicBezTo>
                  <a:cubicBezTo>
                    <a:pt x="967" y="57"/>
                    <a:pt x="827" y="0"/>
                    <a:pt x="70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-3733293" y="7555049"/>
              <a:ext cx="51433" cy="151391"/>
            </a:xfrm>
            <a:custGeom>
              <a:avLst/>
              <a:gdLst/>
              <a:ahLst/>
              <a:cxnLst/>
              <a:rect l="l" t="t" r="r" b="b"/>
              <a:pathLst>
                <a:path w="1114" h="3279" extrusionOk="0">
                  <a:moveTo>
                    <a:pt x="442" y="0"/>
                  </a:moveTo>
                  <a:cubicBezTo>
                    <a:pt x="442" y="0"/>
                    <a:pt x="1" y="2651"/>
                    <a:pt x="142" y="3093"/>
                  </a:cubicBezTo>
                  <a:cubicBezTo>
                    <a:pt x="203" y="3235"/>
                    <a:pt x="359" y="3279"/>
                    <a:pt x="528" y="3279"/>
                  </a:cubicBezTo>
                  <a:cubicBezTo>
                    <a:pt x="803" y="3279"/>
                    <a:pt x="1114" y="3164"/>
                    <a:pt x="1114" y="3164"/>
                  </a:cubicBezTo>
                  <a:lnTo>
                    <a:pt x="1026" y="159"/>
                  </a:lnTo>
                  <a:lnTo>
                    <a:pt x="44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-3821432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1110" y="1"/>
                  </a:moveTo>
                  <a:cubicBezTo>
                    <a:pt x="890" y="1"/>
                    <a:pt x="725" y="197"/>
                    <a:pt x="725" y="197"/>
                  </a:cubicBezTo>
                  <a:lnTo>
                    <a:pt x="1" y="4616"/>
                  </a:lnTo>
                  <a:cubicBezTo>
                    <a:pt x="1" y="4616"/>
                    <a:pt x="584" y="5128"/>
                    <a:pt x="1026" y="5199"/>
                  </a:cubicBezTo>
                  <a:cubicBezTo>
                    <a:pt x="1468" y="5199"/>
                    <a:pt x="1468" y="197"/>
                    <a:pt x="1468" y="197"/>
                  </a:cubicBezTo>
                  <a:cubicBezTo>
                    <a:pt x="1344" y="50"/>
                    <a:pt x="1220" y="1"/>
                    <a:pt x="111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-3832005" y="7551771"/>
              <a:ext cx="54711" cy="145620"/>
            </a:xfrm>
            <a:custGeom>
              <a:avLst/>
              <a:gdLst/>
              <a:ahLst/>
              <a:cxnLst/>
              <a:rect l="l" t="t" r="r" b="b"/>
              <a:pathLst>
                <a:path w="1185" h="3154" extrusionOk="0">
                  <a:moveTo>
                    <a:pt x="672" y="1"/>
                  </a:moveTo>
                  <a:cubicBezTo>
                    <a:pt x="672" y="1"/>
                    <a:pt x="0" y="2510"/>
                    <a:pt x="159" y="2881"/>
                  </a:cubicBezTo>
                  <a:cubicBezTo>
                    <a:pt x="194" y="3098"/>
                    <a:pt x="407" y="3153"/>
                    <a:pt x="615" y="3153"/>
                  </a:cubicBezTo>
                  <a:cubicBezTo>
                    <a:pt x="832" y="3153"/>
                    <a:pt x="1043" y="3093"/>
                    <a:pt x="1043" y="3093"/>
                  </a:cubicBezTo>
                  <a:lnTo>
                    <a:pt x="1184" y="230"/>
                  </a:lnTo>
                  <a:lnTo>
                    <a:pt x="6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-3882608" y="7346083"/>
              <a:ext cx="61221" cy="195945"/>
            </a:xfrm>
            <a:custGeom>
              <a:avLst/>
              <a:gdLst/>
              <a:ahLst/>
              <a:cxnLst/>
              <a:rect l="l" t="t" r="r" b="b"/>
              <a:pathLst>
                <a:path w="1326" h="4244" extrusionOk="0">
                  <a:moveTo>
                    <a:pt x="996" y="1"/>
                  </a:moveTo>
                  <a:cubicBezTo>
                    <a:pt x="839" y="1"/>
                    <a:pt x="725" y="108"/>
                    <a:pt x="725" y="108"/>
                  </a:cubicBezTo>
                  <a:lnTo>
                    <a:pt x="0" y="3713"/>
                  </a:lnTo>
                  <a:cubicBezTo>
                    <a:pt x="0" y="3713"/>
                    <a:pt x="442" y="4155"/>
                    <a:pt x="813" y="4243"/>
                  </a:cubicBezTo>
                  <a:cubicBezTo>
                    <a:pt x="1096" y="4243"/>
                    <a:pt x="1326" y="179"/>
                    <a:pt x="1326" y="179"/>
                  </a:cubicBezTo>
                  <a:cubicBezTo>
                    <a:pt x="1210" y="43"/>
                    <a:pt x="1095" y="1"/>
                    <a:pt x="99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-3896505" y="7517513"/>
              <a:ext cx="51480" cy="117549"/>
            </a:xfrm>
            <a:custGeom>
              <a:avLst/>
              <a:gdLst/>
              <a:ahLst/>
              <a:cxnLst/>
              <a:rect l="l" t="t" r="r" b="b"/>
              <a:pathLst>
                <a:path w="1115" h="2546" extrusionOk="0">
                  <a:moveTo>
                    <a:pt x="673" y="0"/>
                  </a:moveTo>
                  <a:cubicBezTo>
                    <a:pt x="673" y="0"/>
                    <a:pt x="1" y="2068"/>
                    <a:pt x="72" y="2368"/>
                  </a:cubicBezTo>
                  <a:cubicBezTo>
                    <a:pt x="107" y="2510"/>
                    <a:pt x="293" y="2545"/>
                    <a:pt x="469" y="2545"/>
                  </a:cubicBezTo>
                  <a:cubicBezTo>
                    <a:pt x="646" y="2545"/>
                    <a:pt x="814" y="2510"/>
                    <a:pt x="814" y="2510"/>
                  </a:cubicBezTo>
                  <a:lnTo>
                    <a:pt x="1114" y="159"/>
                  </a:lnTo>
                  <a:lnTo>
                    <a:pt x="673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-3937273" y="7333386"/>
              <a:ext cx="67778" cy="174430"/>
            </a:xfrm>
            <a:custGeom>
              <a:avLst/>
              <a:gdLst/>
              <a:ahLst/>
              <a:cxnLst/>
              <a:rect l="l" t="t" r="r" b="b"/>
              <a:pathLst>
                <a:path w="1468" h="3778" extrusionOk="0">
                  <a:moveTo>
                    <a:pt x="1180" y="0"/>
                  </a:moveTo>
                  <a:cubicBezTo>
                    <a:pt x="1054" y="0"/>
                    <a:pt x="955" y="100"/>
                    <a:pt x="955" y="100"/>
                  </a:cubicBezTo>
                  <a:lnTo>
                    <a:pt x="0" y="3334"/>
                  </a:lnTo>
                  <a:cubicBezTo>
                    <a:pt x="0" y="3334"/>
                    <a:pt x="371" y="3706"/>
                    <a:pt x="672" y="3776"/>
                  </a:cubicBezTo>
                  <a:cubicBezTo>
                    <a:pt x="675" y="3777"/>
                    <a:pt x="677" y="3777"/>
                    <a:pt x="680" y="3777"/>
                  </a:cubicBezTo>
                  <a:cubicBezTo>
                    <a:pt x="965" y="3777"/>
                    <a:pt x="1467" y="242"/>
                    <a:pt x="1467" y="242"/>
                  </a:cubicBezTo>
                  <a:cubicBezTo>
                    <a:pt x="1377" y="54"/>
                    <a:pt x="1272" y="0"/>
                    <a:pt x="118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-3954402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672" y="0"/>
                  </a:moveTo>
                  <a:cubicBezTo>
                    <a:pt x="672" y="0"/>
                    <a:pt x="0" y="1768"/>
                    <a:pt x="0" y="2068"/>
                  </a:cubicBezTo>
                  <a:cubicBezTo>
                    <a:pt x="47" y="2257"/>
                    <a:pt x="330" y="2288"/>
                    <a:pt x="513" y="2288"/>
                  </a:cubicBezTo>
                  <a:cubicBezTo>
                    <a:pt x="605" y="2288"/>
                    <a:pt x="672" y="2280"/>
                    <a:pt x="672" y="2280"/>
                  </a:cubicBezTo>
                  <a:lnTo>
                    <a:pt x="1114" y="142"/>
                  </a:lnTo>
                  <a:lnTo>
                    <a:pt x="6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-2502809" y="7582797"/>
              <a:ext cx="34304" cy="74288"/>
            </a:xfrm>
            <a:custGeom>
              <a:avLst/>
              <a:gdLst/>
              <a:ahLst/>
              <a:cxnLst/>
              <a:rect l="l" t="t" r="r" b="b"/>
              <a:pathLst>
                <a:path w="743" h="1609" extrusionOk="0">
                  <a:moveTo>
                    <a:pt x="442" y="0"/>
                  </a:moveTo>
                  <a:lnTo>
                    <a:pt x="1" y="142"/>
                  </a:lnTo>
                  <a:cubicBezTo>
                    <a:pt x="1" y="142"/>
                    <a:pt x="230" y="1608"/>
                    <a:pt x="531" y="1608"/>
                  </a:cubicBezTo>
                  <a:cubicBezTo>
                    <a:pt x="743" y="160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-3287750" y="1303056"/>
              <a:ext cx="3278" cy="3324"/>
            </a:xfrm>
            <a:custGeom>
              <a:avLst/>
              <a:gdLst/>
              <a:ahLst/>
              <a:cxnLst/>
              <a:rect l="l" t="t" r="r" b="b"/>
              <a:pathLst>
                <a:path w="71" h="72" extrusionOk="0">
                  <a:moveTo>
                    <a:pt x="71" y="1"/>
                  </a:moveTo>
                  <a:lnTo>
                    <a:pt x="71" y="72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-3435798" y="428548"/>
              <a:ext cx="208610" cy="914409"/>
            </a:xfrm>
            <a:custGeom>
              <a:avLst/>
              <a:gdLst/>
              <a:ahLst/>
              <a:cxnLst/>
              <a:rect l="l" t="t" r="r" b="b"/>
              <a:pathLst>
                <a:path w="4419" h="19370" extrusionOk="0">
                  <a:moveTo>
                    <a:pt x="601" y="0"/>
                  </a:moveTo>
                  <a:cubicBezTo>
                    <a:pt x="301" y="371"/>
                    <a:pt x="89" y="742"/>
                    <a:pt x="0" y="1184"/>
                  </a:cubicBezTo>
                  <a:lnTo>
                    <a:pt x="0" y="1326"/>
                  </a:lnTo>
                  <a:cubicBezTo>
                    <a:pt x="0" y="2139"/>
                    <a:pt x="531" y="2952"/>
                    <a:pt x="1184" y="3252"/>
                  </a:cubicBezTo>
                  <a:cubicBezTo>
                    <a:pt x="1856" y="3623"/>
                    <a:pt x="2439" y="3835"/>
                    <a:pt x="2439" y="3835"/>
                  </a:cubicBezTo>
                  <a:cubicBezTo>
                    <a:pt x="2439" y="3835"/>
                    <a:pt x="2581" y="18115"/>
                    <a:pt x="2881" y="18716"/>
                  </a:cubicBezTo>
                  <a:lnTo>
                    <a:pt x="2952" y="18716"/>
                  </a:lnTo>
                  <a:lnTo>
                    <a:pt x="2952" y="18787"/>
                  </a:lnTo>
                  <a:cubicBezTo>
                    <a:pt x="3022" y="18928"/>
                    <a:pt x="3252" y="19158"/>
                    <a:pt x="3394" y="19370"/>
                  </a:cubicBezTo>
                  <a:cubicBezTo>
                    <a:pt x="4419" y="18415"/>
                    <a:pt x="4207" y="7158"/>
                    <a:pt x="4065" y="5161"/>
                  </a:cubicBezTo>
                  <a:cubicBezTo>
                    <a:pt x="3906" y="3093"/>
                    <a:pt x="3765" y="3093"/>
                    <a:pt x="1997" y="2510"/>
                  </a:cubicBezTo>
                  <a:cubicBezTo>
                    <a:pt x="601" y="2068"/>
                    <a:pt x="601" y="672"/>
                    <a:pt x="60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-3131094" y="1303056"/>
              <a:ext cx="3278" cy="6602"/>
            </a:xfrm>
            <a:custGeom>
              <a:avLst/>
              <a:gdLst/>
              <a:ahLst/>
              <a:cxnLst/>
              <a:rect l="l" t="t" r="r" b="b"/>
              <a:pathLst>
                <a:path w="71" h="143" extrusionOk="0"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71" y="1"/>
                  </a:moveTo>
                  <a:cubicBezTo>
                    <a:pt x="71" y="72"/>
                    <a:pt x="71" y="72"/>
                    <a:pt x="0" y="142"/>
                  </a:cubicBezTo>
                  <a:cubicBezTo>
                    <a:pt x="71" y="72"/>
                    <a:pt x="71" y="72"/>
                    <a:pt x="71" y="1"/>
                  </a:cubicBez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-3213021" y="466929"/>
              <a:ext cx="215266" cy="886887"/>
            </a:xfrm>
            <a:custGeom>
              <a:avLst/>
              <a:gdLst/>
              <a:ahLst/>
              <a:cxnLst/>
              <a:rect l="l" t="t" r="r" b="b"/>
              <a:pathLst>
                <a:path w="4560" h="18787" extrusionOk="0">
                  <a:moveTo>
                    <a:pt x="4418" y="0"/>
                  </a:moveTo>
                  <a:cubicBezTo>
                    <a:pt x="3835" y="513"/>
                    <a:pt x="2580" y="1555"/>
                    <a:pt x="1467" y="1997"/>
                  </a:cubicBezTo>
                  <a:cubicBezTo>
                    <a:pt x="0" y="2580"/>
                    <a:pt x="954" y="4860"/>
                    <a:pt x="1113" y="9650"/>
                  </a:cubicBezTo>
                  <a:cubicBezTo>
                    <a:pt x="1184" y="13326"/>
                    <a:pt x="442" y="16860"/>
                    <a:pt x="954" y="18787"/>
                  </a:cubicBezTo>
                  <a:cubicBezTo>
                    <a:pt x="1184" y="18486"/>
                    <a:pt x="1396" y="18274"/>
                    <a:pt x="1555" y="18044"/>
                  </a:cubicBezTo>
                  <a:cubicBezTo>
                    <a:pt x="1626" y="17974"/>
                    <a:pt x="1626" y="17974"/>
                    <a:pt x="1626" y="17903"/>
                  </a:cubicBezTo>
                  <a:cubicBezTo>
                    <a:pt x="1997" y="17302"/>
                    <a:pt x="2139" y="3022"/>
                    <a:pt x="2139" y="3022"/>
                  </a:cubicBezTo>
                  <a:cubicBezTo>
                    <a:pt x="2139" y="3022"/>
                    <a:pt x="2651" y="2810"/>
                    <a:pt x="3393" y="2439"/>
                  </a:cubicBezTo>
                  <a:cubicBezTo>
                    <a:pt x="3977" y="2139"/>
                    <a:pt x="4560" y="1326"/>
                    <a:pt x="4560" y="513"/>
                  </a:cubicBezTo>
                  <a:lnTo>
                    <a:pt x="4560" y="371"/>
                  </a:lnTo>
                  <a:cubicBezTo>
                    <a:pt x="4489" y="230"/>
                    <a:pt x="4489" y="71"/>
                    <a:pt x="441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-3311435" y="2200650"/>
              <a:ext cx="183618" cy="74288"/>
            </a:xfrm>
            <a:custGeom>
              <a:avLst/>
              <a:gdLst/>
              <a:ahLst/>
              <a:cxnLst/>
              <a:rect l="l" t="t" r="r" b="b"/>
              <a:pathLst>
                <a:path w="3977" h="1609" extrusionOk="0">
                  <a:moveTo>
                    <a:pt x="814" y="0"/>
                  </a:moveTo>
                  <a:cubicBezTo>
                    <a:pt x="513" y="0"/>
                    <a:pt x="213" y="0"/>
                    <a:pt x="213" y="442"/>
                  </a:cubicBezTo>
                  <a:cubicBezTo>
                    <a:pt x="213" y="813"/>
                    <a:pt x="1" y="1609"/>
                    <a:pt x="584" y="1609"/>
                  </a:cubicBezTo>
                  <a:lnTo>
                    <a:pt x="3535" y="1609"/>
                  </a:lnTo>
                  <a:cubicBezTo>
                    <a:pt x="3906" y="1609"/>
                    <a:pt x="3977" y="1467"/>
                    <a:pt x="3977" y="1326"/>
                  </a:cubicBezTo>
                  <a:lnTo>
                    <a:pt x="3977" y="283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-3311435" y="2070912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-3311435" y="194195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-3311435" y="181305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-3311435" y="1683314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89"/>
                    <a:pt x="213" y="531"/>
                  </a:cubicBezTo>
                  <a:cubicBezTo>
                    <a:pt x="213" y="973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414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-3311435" y="155763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51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-3311435" y="142873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95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-3328979" y="-55840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-3328979" y="66557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-3328979" y="19546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-3311850" y="178335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-3311850" y="49382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-3311850" y="-79525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60" name="Google Shape;560;p26"/>
          <p:cNvSpPr/>
          <p:nvPr/>
        </p:nvSpPr>
        <p:spPr>
          <a:xfrm rot="5400000">
            <a:off x="10068928" y="3855362"/>
            <a:ext cx="101305" cy="21350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50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2" name="Title 1">
            <a:extLst>
              <a:ext uri="{FF2B5EF4-FFF2-40B4-BE49-F238E27FC236}">
                <a16:creationId xmlns:a16="http://schemas.microsoft.com/office/drawing/2014/main" id="{46879D47-8639-4E02-B173-FDC9AD2358C2}"/>
              </a:ext>
            </a:extLst>
          </p:cNvPr>
          <p:cNvSpPr txBox="1">
            <a:spLocks/>
          </p:cNvSpPr>
          <p:nvPr/>
        </p:nvSpPr>
        <p:spPr>
          <a:xfrm>
            <a:off x="4478560" y="1326582"/>
            <a:ext cx="6759033" cy="351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7" tIns="122027" rIns="122027" bIns="122027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5400" b="0" i="0" u="none" strike="noStrike" cap="none">
                <a:solidFill>
                  <a:schemeClr val="dk2"/>
                </a:solidFill>
                <a:latin typeface="Calibri" panose="020F0502020204030204" pitchFamily="34" charset="0"/>
                <a:ea typeface="Barlow Semi Condensed SemiBold"/>
                <a:cs typeface="Calibri" panose="020F0502020204030204" pitchFamily="34" charset="0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low Semi Condensed SemiBold"/>
              <a:buNone/>
              <a:tabLst/>
              <a:defRPr/>
            </a:pPr>
            <a:r>
              <a:rPr lang="en-MY" sz="7206" b="1" dirty="0">
                <a:solidFill>
                  <a:srgbClr val="F3F3F3"/>
                </a:solidFill>
              </a:rPr>
              <a:t>3</a:t>
            </a:r>
            <a:r>
              <a:rPr kumimoji="0" lang="en-MY" sz="7206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SemiBold"/>
              </a:rPr>
              <a:t>. </a:t>
            </a:r>
            <a:r>
              <a:rPr lang="en-MY" sz="7206" b="1" dirty="0" err="1">
                <a:solidFill>
                  <a:srgbClr val="F3F3F3"/>
                </a:solidFill>
              </a:rPr>
              <a:t>Kepentingan</a:t>
            </a:r>
            <a:r>
              <a:rPr lang="en-MY" sz="7206" b="1" dirty="0">
                <a:solidFill>
                  <a:srgbClr val="F3F3F3"/>
                </a:solidFill>
              </a:rPr>
              <a:t> </a:t>
            </a:r>
            <a:r>
              <a:rPr lang="en-MY" sz="7206" b="1" dirty="0" err="1">
                <a:solidFill>
                  <a:srgbClr val="F3F3F3"/>
                </a:solidFill>
              </a:rPr>
              <a:t>Sistem</a:t>
            </a:r>
            <a:r>
              <a:rPr lang="en-MY" sz="7206" b="1" dirty="0">
                <a:solidFill>
                  <a:srgbClr val="F3F3F3"/>
                </a:solidFill>
              </a:rPr>
              <a:t> </a:t>
            </a:r>
            <a:r>
              <a:rPr lang="en-MY" sz="7206" b="1" dirty="0" err="1">
                <a:solidFill>
                  <a:srgbClr val="F3F3F3"/>
                </a:solidFill>
              </a:rPr>
              <a:t>Rangka</a:t>
            </a:r>
            <a:r>
              <a:rPr lang="en-MY" sz="7206" b="1" dirty="0">
                <a:solidFill>
                  <a:srgbClr val="F3F3F3"/>
                </a:solidFill>
              </a:rPr>
              <a:t> </a:t>
            </a:r>
            <a:r>
              <a:rPr lang="en-MY" sz="7206" b="1" dirty="0" err="1">
                <a:solidFill>
                  <a:srgbClr val="F3F3F3"/>
                </a:solidFill>
              </a:rPr>
              <a:t>Manusia</a:t>
            </a:r>
            <a:endParaRPr kumimoji="0" lang="en-MY" sz="7206" b="1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Barlow Semi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6759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F2C748-0C9E-44B8-9989-75DF1E48ED48}"/>
              </a:ext>
            </a:extLst>
          </p:cNvPr>
          <p:cNvSpPr/>
          <p:nvPr/>
        </p:nvSpPr>
        <p:spPr>
          <a:xfrm>
            <a:off x="99458" y="274562"/>
            <a:ext cx="12025279" cy="64993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2504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D998339-092B-400C-9A1C-8000DA1A14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4772215"/>
              </p:ext>
            </p:extLst>
          </p:nvPr>
        </p:nvGraphicFramePr>
        <p:xfrm>
          <a:off x="2034116" y="759707"/>
          <a:ext cx="8136467" cy="5424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919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5"/>
          <p:cNvSpPr txBox="1">
            <a:spLocks noGrp="1"/>
          </p:cNvSpPr>
          <p:nvPr>
            <p:ph type="title"/>
          </p:nvPr>
        </p:nvSpPr>
        <p:spPr>
          <a:xfrm>
            <a:off x="1045779" y="2049478"/>
            <a:ext cx="10261878" cy="2620727"/>
          </a:xfrm>
          <a:prstGeom prst="rect">
            <a:avLst/>
          </a:prstGeom>
        </p:spPr>
        <p:txBody>
          <a:bodyPr spcFirstLastPara="1" wrap="square" lIns="122027" tIns="122027" rIns="122027" bIns="122027" anchor="b" anchorCtr="0">
            <a:noAutofit/>
          </a:bodyPr>
          <a:lstStyle/>
          <a:p>
            <a:r>
              <a:rPr lang="en" sz="8000" b="1" dirty="0"/>
              <a:t>Sekian, </a:t>
            </a:r>
            <a:br>
              <a:rPr lang="en" sz="8000" b="1" dirty="0"/>
            </a:br>
            <a:r>
              <a:rPr lang="en" sz="8000" b="1" dirty="0"/>
              <a:t>Terima Kasih</a:t>
            </a:r>
            <a:endParaRPr sz="8000" b="1" dirty="0"/>
          </a:p>
        </p:txBody>
      </p:sp>
      <p:grpSp>
        <p:nvGrpSpPr>
          <p:cNvPr id="1100" name="Google Shape;1100;p35"/>
          <p:cNvGrpSpPr/>
          <p:nvPr/>
        </p:nvGrpSpPr>
        <p:grpSpPr>
          <a:xfrm>
            <a:off x="-4554928" y="-15986427"/>
            <a:ext cx="8704530" cy="20101532"/>
            <a:chOff x="-5214343" y="-1292820"/>
            <a:chExt cx="4005653" cy="9247489"/>
          </a:xfrm>
        </p:grpSpPr>
        <p:sp>
          <p:nvSpPr>
            <p:cNvPr id="1101" name="Google Shape;1101;p35"/>
            <p:cNvSpPr/>
            <p:nvPr/>
          </p:nvSpPr>
          <p:spPr>
            <a:xfrm>
              <a:off x="-5214343" y="-1292820"/>
              <a:ext cx="4005653" cy="9247489"/>
            </a:xfrm>
            <a:custGeom>
              <a:avLst/>
              <a:gdLst/>
              <a:ahLst/>
              <a:cxnLst/>
              <a:rect l="l" t="t" r="r" b="b"/>
              <a:pathLst>
                <a:path w="71294" h="164590" extrusionOk="0">
                  <a:moveTo>
                    <a:pt x="36389" y="0"/>
                  </a:moveTo>
                  <a:lnTo>
                    <a:pt x="37202" y="1184"/>
                  </a:lnTo>
                  <a:lnTo>
                    <a:pt x="35947" y="1184"/>
                  </a:lnTo>
                  <a:cubicBezTo>
                    <a:pt x="35947" y="1184"/>
                    <a:pt x="35788" y="1025"/>
                    <a:pt x="34180" y="672"/>
                  </a:cubicBezTo>
                  <a:cubicBezTo>
                    <a:pt x="33738" y="513"/>
                    <a:pt x="33437" y="513"/>
                    <a:pt x="33296" y="513"/>
                  </a:cubicBezTo>
                  <a:cubicBezTo>
                    <a:pt x="32624" y="513"/>
                    <a:pt x="33809" y="1325"/>
                    <a:pt x="33809" y="1325"/>
                  </a:cubicBezTo>
                  <a:cubicBezTo>
                    <a:pt x="33809" y="1325"/>
                    <a:pt x="33437" y="1184"/>
                    <a:pt x="32695" y="1184"/>
                  </a:cubicBezTo>
                  <a:cubicBezTo>
                    <a:pt x="32412" y="1184"/>
                    <a:pt x="32041" y="1184"/>
                    <a:pt x="31599" y="1325"/>
                  </a:cubicBezTo>
                  <a:cubicBezTo>
                    <a:pt x="30133" y="1838"/>
                    <a:pt x="29320" y="2138"/>
                    <a:pt x="29320" y="2138"/>
                  </a:cubicBezTo>
                  <a:lnTo>
                    <a:pt x="30928" y="2280"/>
                  </a:lnTo>
                  <a:cubicBezTo>
                    <a:pt x="30928" y="2280"/>
                    <a:pt x="30133" y="3093"/>
                    <a:pt x="29320" y="3605"/>
                  </a:cubicBezTo>
                  <a:cubicBezTo>
                    <a:pt x="28507" y="4047"/>
                    <a:pt x="28206" y="4860"/>
                    <a:pt x="28206" y="4860"/>
                  </a:cubicBezTo>
                  <a:lnTo>
                    <a:pt x="29161" y="4860"/>
                  </a:lnTo>
                  <a:cubicBezTo>
                    <a:pt x="29161" y="4860"/>
                    <a:pt x="28648" y="5532"/>
                    <a:pt x="28365" y="6857"/>
                  </a:cubicBezTo>
                  <a:cubicBezTo>
                    <a:pt x="27994" y="8094"/>
                    <a:pt x="28648" y="11187"/>
                    <a:pt x="28648" y="11187"/>
                  </a:cubicBezTo>
                  <a:cubicBezTo>
                    <a:pt x="28648" y="11187"/>
                    <a:pt x="28136" y="10834"/>
                    <a:pt x="27764" y="10834"/>
                  </a:cubicBezTo>
                  <a:cubicBezTo>
                    <a:pt x="27623" y="10834"/>
                    <a:pt x="27393" y="10904"/>
                    <a:pt x="27393" y="11187"/>
                  </a:cubicBezTo>
                  <a:cubicBezTo>
                    <a:pt x="27181" y="12000"/>
                    <a:pt x="28206" y="13926"/>
                    <a:pt x="28807" y="14068"/>
                  </a:cubicBezTo>
                  <a:cubicBezTo>
                    <a:pt x="29602" y="14580"/>
                    <a:pt x="29974" y="16206"/>
                    <a:pt x="29974" y="17019"/>
                  </a:cubicBezTo>
                  <a:cubicBezTo>
                    <a:pt x="29974" y="17814"/>
                    <a:pt x="31228" y="20024"/>
                    <a:pt x="31228" y="20024"/>
                  </a:cubicBezTo>
                  <a:cubicBezTo>
                    <a:pt x="31228" y="20024"/>
                    <a:pt x="31529" y="20253"/>
                    <a:pt x="32041" y="20625"/>
                  </a:cubicBezTo>
                  <a:cubicBezTo>
                    <a:pt x="32041" y="22021"/>
                    <a:pt x="32041" y="24972"/>
                    <a:pt x="31299" y="25555"/>
                  </a:cubicBezTo>
                  <a:cubicBezTo>
                    <a:pt x="30345" y="26368"/>
                    <a:pt x="26298" y="26810"/>
                    <a:pt x="23717" y="27181"/>
                  </a:cubicBezTo>
                  <a:cubicBezTo>
                    <a:pt x="23275" y="27252"/>
                    <a:pt x="22834" y="27252"/>
                    <a:pt x="22392" y="27252"/>
                  </a:cubicBezTo>
                  <a:cubicBezTo>
                    <a:pt x="21879" y="27252"/>
                    <a:pt x="21367" y="27252"/>
                    <a:pt x="20854" y="27181"/>
                  </a:cubicBezTo>
                  <a:cubicBezTo>
                    <a:pt x="20412" y="27181"/>
                    <a:pt x="19882" y="27093"/>
                    <a:pt x="19440" y="27093"/>
                  </a:cubicBezTo>
                  <a:cubicBezTo>
                    <a:pt x="18716" y="27093"/>
                    <a:pt x="17903" y="27181"/>
                    <a:pt x="17090" y="27464"/>
                  </a:cubicBezTo>
                  <a:cubicBezTo>
                    <a:pt x="14881" y="28277"/>
                    <a:pt x="13555" y="28949"/>
                    <a:pt x="12742" y="37856"/>
                  </a:cubicBezTo>
                  <a:cubicBezTo>
                    <a:pt x="11929" y="46692"/>
                    <a:pt x="12601" y="48301"/>
                    <a:pt x="11788" y="51040"/>
                  </a:cubicBezTo>
                  <a:cubicBezTo>
                    <a:pt x="10975" y="53832"/>
                    <a:pt x="10462" y="55741"/>
                    <a:pt x="10462" y="56554"/>
                  </a:cubicBezTo>
                  <a:cubicBezTo>
                    <a:pt x="10462" y="57367"/>
                    <a:pt x="8925" y="60089"/>
                    <a:pt x="7741" y="65090"/>
                  </a:cubicBezTo>
                  <a:cubicBezTo>
                    <a:pt x="6627" y="70109"/>
                    <a:pt x="6786" y="75111"/>
                    <a:pt x="5832" y="76737"/>
                  </a:cubicBezTo>
                  <a:cubicBezTo>
                    <a:pt x="4860" y="78345"/>
                    <a:pt x="2439" y="80112"/>
                    <a:pt x="2068" y="80925"/>
                  </a:cubicBezTo>
                  <a:cubicBezTo>
                    <a:pt x="1697" y="81809"/>
                    <a:pt x="601" y="85061"/>
                    <a:pt x="0" y="85944"/>
                  </a:cubicBezTo>
                  <a:cubicBezTo>
                    <a:pt x="88" y="86156"/>
                    <a:pt x="230" y="86227"/>
                    <a:pt x="371" y="86227"/>
                  </a:cubicBezTo>
                  <a:cubicBezTo>
                    <a:pt x="813" y="86227"/>
                    <a:pt x="1485" y="85715"/>
                    <a:pt x="2138" y="84972"/>
                  </a:cubicBezTo>
                  <a:cubicBezTo>
                    <a:pt x="3181" y="83947"/>
                    <a:pt x="3252" y="83134"/>
                    <a:pt x="4206" y="82410"/>
                  </a:cubicBezTo>
                  <a:lnTo>
                    <a:pt x="5231" y="81667"/>
                  </a:lnTo>
                  <a:lnTo>
                    <a:pt x="5231" y="81667"/>
                  </a:lnTo>
                  <a:cubicBezTo>
                    <a:pt x="5231" y="81668"/>
                    <a:pt x="3906" y="84619"/>
                    <a:pt x="3393" y="85785"/>
                  </a:cubicBezTo>
                  <a:cubicBezTo>
                    <a:pt x="2881" y="86969"/>
                    <a:pt x="1113" y="91829"/>
                    <a:pt x="1856" y="92130"/>
                  </a:cubicBezTo>
                  <a:cubicBezTo>
                    <a:pt x="2209" y="92130"/>
                    <a:pt x="3323" y="90062"/>
                    <a:pt x="4277" y="87994"/>
                  </a:cubicBezTo>
                  <a:cubicBezTo>
                    <a:pt x="5231" y="86015"/>
                    <a:pt x="6186" y="83947"/>
                    <a:pt x="6274" y="83947"/>
                  </a:cubicBezTo>
                  <a:cubicBezTo>
                    <a:pt x="6274" y="84619"/>
                    <a:pt x="4860" y="92713"/>
                    <a:pt x="5461" y="93155"/>
                  </a:cubicBezTo>
                  <a:cubicBezTo>
                    <a:pt x="5461" y="93226"/>
                    <a:pt x="5461" y="93226"/>
                    <a:pt x="5532" y="93226"/>
                  </a:cubicBezTo>
                  <a:cubicBezTo>
                    <a:pt x="6115" y="93226"/>
                    <a:pt x="7670" y="84619"/>
                    <a:pt x="7670" y="84619"/>
                  </a:cubicBezTo>
                  <a:cubicBezTo>
                    <a:pt x="7670" y="84619"/>
                    <a:pt x="8112" y="84831"/>
                    <a:pt x="7953" y="88666"/>
                  </a:cubicBezTo>
                  <a:cubicBezTo>
                    <a:pt x="7882" y="91971"/>
                    <a:pt x="8324" y="93296"/>
                    <a:pt x="8837" y="93296"/>
                  </a:cubicBezTo>
                  <a:cubicBezTo>
                    <a:pt x="8996" y="93296"/>
                    <a:pt x="9066" y="93296"/>
                    <a:pt x="9208" y="93155"/>
                  </a:cubicBezTo>
                  <a:cubicBezTo>
                    <a:pt x="9950" y="92572"/>
                    <a:pt x="9437" y="85273"/>
                    <a:pt x="9720" y="84690"/>
                  </a:cubicBezTo>
                  <a:lnTo>
                    <a:pt x="9720" y="84619"/>
                  </a:lnTo>
                  <a:cubicBezTo>
                    <a:pt x="10021" y="84619"/>
                    <a:pt x="10533" y="88065"/>
                    <a:pt x="10533" y="88065"/>
                  </a:cubicBezTo>
                  <a:cubicBezTo>
                    <a:pt x="10533" y="88065"/>
                    <a:pt x="11275" y="91829"/>
                    <a:pt x="12018" y="91829"/>
                  </a:cubicBezTo>
                  <a:cubicBezTo>
                    <a:pt x="12088" y="91829"/>
                    <a:pt x="12159" y="91829"/>
                    <a:pt x="12230" y="91759"/>
                  </a:cubicBezTo>
                  <a:cubicBezTo>
                    <a:pt x="13113" y="90875"/>
                    <a:pt x="11647" y="83576"/>
                    <a:pt x="11647" y="82622"/>
                  </a:cubicBezTo>
                  <a:cubicBezTo>
                    <a:pt x="11647" y="81667"/>
                    <a:pt x="11275" y="79388"/>
                    <a:pt x="11647" y="78062"/>
                  </a:cubicBezTo>
                  <a:cubicBezTo>
                    <a:pt x="12018" y="76737"/>
                    <a:pt x="11488" y="74527"/>
                    <a:pt x="13113" y="71647"/>
                  </a:cubicBezTo>
                  <a:cubicBezTo>
                    <a:pt x="14669" y="68713"/>
                    <a:pt x="15835" y="62298"/>
                    <a:pt x="16719" y="59717"/>
                  </a:cubicBezTo>
                  <a:cubicBezTo>
                    <a:pt x="17532" y="57226"/>
                    <a:pt x="18999" y="54274"/>
                    <a:pt x="18999" y="53691"/>
                  </a:cubicBezTo>
                  <a:cubicBezTo>
                    <a:pt x="18999" y="53090"/>
                    <a:pt x="19370" y="43529"/>
                    <a:pt x="20483" y="41602"/>
                  </a:cubicBezTo>
                  <a:cubicBezTo>
                    <a:pt x="21367" y="40065"/>
                    <a:pt x="21879" y="39835"/>
                    <a:pt x="22091" y="39835"/>
                  </a:cubicBezTo>
                  <a:cubicBezTo>
                    <a:pt x="22180" y="39835"/>
                    <a:pt x="22180" y="39906"/>
                    <a:pt x="22180" y="39906"/>
                  </a:cubicBezTo>
                  <a:cubicBezTo>
                    <a:pt x="22180" y="39906"/>
                    <a:pt x="22763" y="42645"/>
                    <a:pt x="22392" y="45579"/>
                  </a:cubicBezTo>
                  <a:cubicBezTo>
                    <a:pt x="22021" y="48460"/>
                    <a:pt x="21950" y="48742"/>
                    <a:pt x="22763" y="52719"/>
                  </a:cubicBezTo>
                  <a:cubicBezTo>
                    <a:pt x="23647" y="56695"/>
                    <a:pt x="24972" y="58321"/>
                    <a:pt x="24831" y="60460"/>
                  </a:cubicBezTo>
                  <a:cubicBezTo>
                    <a:pt x="24672" y="62669"/>
                    <a:pt x="24088" y="61714"/>
                    <a:pt x="22763" y="64578"/>
                  </a:cubicBezTo>
                  <a:cubicBezTo>
                    <a:pt x="21437" y="67529"/>
                    <a:pt x="19529" y="68713"/>
                    <a:pt x="19670" y="78504"/>
                  </a:cubicBezTo>
                  <a:cubicBezTo>
                    <a:pt x="19882" y="88366"/>
                    <a:pt x="22975" y="104713"/>
                    <a:pt x="22975" y="108548"/>
                  </a:cubicBezTo>
                  <a:cubicBezTo>
                    <a:pt x="22975" y="112454"/>
                    <a:pt x="22321" y="112666"/>
                    <a:pt x="22533" y="117014"/>
                  </a:cubicBezTo>
                  <a:cubicBezTo>
                    <a:pt x="22763" y="121432"/>
                    <a:pt x="24018" y="126504"/>
                    <a:pt x="23717" y="128643"/>
                  </a:cubicBezTo>
                  <a:cubicBezTo>
                    <a:pt x="23505" y="130852"/>
                    <a:pt x="24460" y="142498"/>
                    <a:pt x="24230" y="145361"/>
                  </a:cubicBezTo>
                  <a:cubicBezTo>
                    <a:pt x="24018" y="148313"/>
                    <a:pt x="22834" y="153456"/>
                    <a:pt x="21208" y="157432"/>
                  </a:cubicBezTo>
                  <a:cubicBezTo>
                    <a:pt x="21066" y="159429"/>
                    <a:pt x="21579" y="160896"/>
                    <a:pt x="21579" y="160896"/>
                  </a:cubicBezTo>
                  <a:cubicBezTo>
                    <a:pt x="21579" y="160896"/>
                    <a:pt x="25714" y="164590"/>
                    <a:pt x="28277" y="164590"/>
                  </a:cubicBezTo>
                  <a:cubicBezTo>
                    <a:pt x="28807" y="164590"/>
                    <a:pt x="29249" y="164431"/>
                    <a:pt x="29532" y="164059"/>
                  </a:cubicBezTo>
                  <a:cubicBezTo>
                    <a:pt x="31529" y="161850"/>
                    <a:pt x="29320" y="151176"/>
                    <a:pt x="30274" y="149780"/>
                  </a:cubicBezTo>
                  <a:cubicBezTo>
                    <a:pt x="31228" y="148313"/>
                    <a:pt x="31529" y="147058"/>
                    <a:pt x="31529" y="144919"/>
                  </a:cubicBezTo>
                  <a:cubicBezTo>
                    <a:pt x="31529" y="142710"/>
                    <a:pt x="30274" y="142268"/>
                    <a:pt x="30486" y="140501"/>
                  </a:cubicBezTo>
                  <a:cubicBezTo>
                    <a:pt x="30787" y="138805"/>
                    <a:pt x="30044" y="136154"/>
                    <a:pt x="31016" y="130640"/>
                  </a:cubicBezTo>
                  <a:cubicBezTo>
                    <a:pt x="31971" y="125037"/>
                    <a:pt x="33225" y="121432"/>
                    <a:pt x="32925" y="118480"/>
                  </a:cubicBezTo>
                  <a:cubicBezTo>
                    <a:pt x="32695" y="115617"/>
                    <a:pt x="33225" y="113620"/>
                    <a:pt x="32925" y="111482"/>
                  </a:cubicBezTo>
                  <a:cubicBezTo>
                    <a:pt x="32695" y="109273"/>
                    <a:pt x="31016" y="103688"/>
                    <a:pt x="31228" y="101762"/>
                  </a:cubicBezTo>
                  <a:cubicBezTo>
                    <a:pt x="31529" y="99853"/>
                    <a:pt x="29832" y="86528"/>
                    <a:pt x="31741" y="84318"/>
                  </a:cubicBezTo>
                  <a:cubicBezTo>
                    <a:pt x="33296" y="82551"/>
                    <a:pt x="34904" y="82410"/>
                    <a:pt x="35435" y="82410"/>
                  </a:cubicBezTo>
                  <a:lnTo>
                    <a:pt x="35876" y="82410"/>
                  </a:lnTo>
                  <a:cubicBezTo>
                    <a:pt x="36389" y="82410"/>
                    <a:pt x="37997" y="82551"/>
                    <a:pt x="39552" y="84318"/>
                  </a:cubicBezTo>
                  <a:cubicBezTo>
                    <a:pt x="41532" y="86528"/>
                    <a:pt x="39853" y="99853"/>
                    <a:pt x="40065" y="101762"/>
                  </a:cubicBezTo>
                  <a:cubicBezTo>
                    <a:pt x="40295" y="103688"/>
                    <a:pt x="38598" y="109273"/>
                    <a:pt x="38368" y="111482"/>
                  </a:cubicBezTo>
                  <a:cubicBezTo>
                    <a:pt x="38156" y="113620"/>
                    <a:pt x="38598" y="115617"/>
                    <a:pt x="38368" y="118480"/>
                  </a:cubicBezTo>
                  <a:cubicBezTo>
                    <a:pt x="38156" y="121432"/>
                    <a:pt x="39323" y="125037"/>
                    <a:pt x="40295" y="130640"/>
                  </a:cubicBezTo>
                  <a:cubicBezTo>
                    <a:pt x="41249" y="136154"/>
                    <a:pt x="40507" y="138805"/>
                    <a:pt x="40807" y="140501"/>
                  </a:cubicBezTo>
                  <a:cubicBezTo>
                    <a:pt x="41019" y="142268"/>
                    <a:pt x="39853" y="142710"/>
                    <a:pt x="39853" y="144919"/>
                  </a:cubicBezTo>
                  <a:cubicBezTo>
                    <a:pt x="39853" y="147058"/>
                    <a:pt x="40065" y="148313"/>
                    <a:pt x="41019" y="149780"/>
                  </a:cubicBezTo>
                  <a:cubicBezTo>
                    <a:pt x="41974" y="151176"/>
                    <a:pt x="39853" y="161850"/>
                    <a:pt x="41761" y="164059"/>
                  </a:cubicBezTo>
                  <a:cubicBezTo>
                    <a:pt x="42062" y="164431"/>
                    <a:pt x="42504" y="164590"/>
                    <a:pt x="43016" y="164590"/>
                  </a:cubicBezTo>
                  <a:cubicBezTo>
                    <a:pt x="45597" y="164590"/>
                    <a:pt x="49714" y="160896"/>
                    <a:pt x="49714" y="160896"/>
                  </a:cubicBezTo>
                  <a:cubicBezTo>
                    <a:pt x="49714" y="160896"/>
                    <a:pt x="50227" y="159429"/>
                    <a:pt x="50085" y="157432"/>
                  </a:cubicBezTo>
                  <a:cubicBezTo>
                    <a:pt x="48460" y="153456"/>
                    <a:pt x="47364" y="148313"/>
                    <a:pt x="47063" y="145361"/>
                  </a:cubicBezTo>
                  <a:cubicBezTo>
                    <a:pt x="46834" y="142498"/>
                    <a:pt x="47806" y="130852"/>
                    <a:pt x="47576" y="128643"/>
                  </a:cubicBezTo>
                  <a:cubicBezTo>
                    <a:pt x="47364" y="126504"/>
                    <a:pt x="48530" y="121432"/>
                    <a:pt x="48760" y="117014"/>
                  </a:cubicBezTo>
                  <a:cubicBezTo>
                    <a:pt x="49043" y="112666"/>
                    <a:pt x="48318" y="112454"/>
                    <a:pt x="48318" y="108548"/>
                  </a:cubicBezTo>
                  <a:cubicBezTo>
                    <a:pt x="48318" y="104713"/>
                    <a:pt x="51411" y="88366"/>
                    <a:pt x="51623" y="78504"/>
                  </a:cubicBezTo>
                  <a:cubicBezTo>
                    <a:pt x="51782" y="68713"/>
                    <a:pt x="49856" y="67529"/>
                    <a:pt x="48530" y="64578"/>
                  </a:cubicBezTo>
                  <a:cubicBezTo>
                    <a:pt x="47205" y="61714"/>
                    <a:pt x="46622" y="62669"/>
                    <a:pt x="46480" y="60460"/>
                  </a:cubicBezTo>
                  <a:cubicBezTo>
                    <a:pt x="46321" y="58321"/>
                    <a:pt x="47647" y="56695"/>
                    <a:pt x="48530" y="52719"/>
                  </a:cubicBezTo>
                  <a:cubicBezTo>
                    <a:pt x="49343" y="48742"/>
                    <a:pt x="49273" y="48460"/>
                    <a:pt x="48901" y="45579"/>
                  </a:cubicBezTo>
                  <a:cubicBezTo>
                    <a:pt x="48530" y="42645"/>
                    <a:pt x="49131" y="39906"/>
                    <a:pt x="49131" y="39906"/>
                  </a:cubicBezTo>
                  <a:lnTo>
                    <a:pt x="49202" y="39835"/>
                  </a:lnTo>
                  <a:cubicBezTo>
                    <a:pt x="49414" y="39835"/>
                    <a:pt x="49926" y="40065"/>
                    <a:pt x="50810" y="41602"/>
                  </a:cubicBezTo>
                  <a:cubicBezTo>
                    <a:pt x="51923" y="43529"/>
                    <a:pt x="52295" y="53090"/>
                    <a:pt x="52295" y="53691"/>
                  </a:cubicBezTo>
                  <a:cubicBezTo>
                    <a:pt x="52295" y="54274"/>
                    <a:pt x="53761" y="57226"/>
                    <a:pt x="54574" y="59717"/>
                  </a:cubicBezTo>
                  <a:cubicBezTo>
                    <a:pt x="55458" y="62298"/>
                    <a:pt x="56642" y="68713"/>
                    <a:pt x="58250" y="71647"/>
                  </a:cubicBezTo>
                  <a:cubicBezTo>
                    <a:pt x="59806" y="74527"/>
                    <a:pt x="59293" y="76737"/>
                    <a:pt x="59647" y="78062"/>
                  </a:cubicBezTo>
                  <a:cubicBezTo>
                    <a:pt x="60018" y="79388"/>
                    <a:pt x="59647" y="81667"/>
                    <a:pt x="59647" y="82622"/>
                  </a:cubicBezTo>
                  <a:cubicBezTo>
                    <a:pt x="59647" y="83576"/>
                    <a:pt x="58250" y="90875"/>
                    <a:pt x="59063" y="91759"/>
                  </a:cubicBezTo>
                  <a:cubicBezTo>
                    <a:pt x="59134" y="91829"/>
                    <a:pt x="59205" y="91829"/>
                    <a:pt x="59293" y="91829"/>
                  </a:cubicBezTo>
                  <a:cubicBezTo>
                    <a:pt x="60018" y="91829"/>
                    <a:pt x="60760" y="88065"/>
                    <a:pt x="60760" y="88065"/>
                  </a:cubicBezTo>
                  <a:cubicBezTo>
                    <a:pt x="60760" y="88065"/>
                    <a:pt x="61273" y="84619"/>
                    <a:pt x="61573" y="84619"/>
                  </a:cubicBezTo>
                  <a:cubicBezTo>
                    <a:pt x="61573" y="84619"/>
                    <a:pt x="61573" y="84690"/>
                    <a:pt x="61644" y="84690"/>
                  </a:cubicBezTo>
                  <a:cubicBezTo>
                    <a:pt x="61856" y="85273"/>
                    <a:pt x="61343" y="92572"/>
                    <a:pt x="62085" y="93155"/>
                  </a:cubicBezTo>
                  <a:cubicBezTo>
                    <a:pt x="62227" y="93296"/>
                    <a:pt x="62298" y="93296"/>
                    <a:pt x="62457" y="93296"/>
                  </a:cubicBezTo>
                  <a:cubicBezTo>
                    <a:pt x="62969" y="93296"/>
                    <a:pt x="63411" y="91971"/>
                    <a:pt x="63340" y="88666"/>
                  </a:cubicBezTo>
                  <a:cubicBezTo>
                    <a:pt x="63181" y="84831"/>
                    <a:pt x="63711" y="84619"/>
                    <a:pt x="63711" y="84619"/>
                  </a:cubicBezTo>
                  <a:cubicBezTo>
                    <a:pt x="63711" y="84619"/>
                    <a:pt x="65178" y="93226"/>
                    <a:pt x="65832" y="93226"/>
                  </a:cubicBezTo>
                  <a:lnTo>
                    <a:pt x="65832" y="93155"/>
                  </a:lnTo>
                  <a:cubicBezTo>
                    <a:pt x="66433" y="92713"/>
                    <a:pt x="65037" y="84619"/>
                    <a:pt x="65037" y="83947"/>
                  </a:cubicBezTo>
                  <a:lnTo>
                    <a:pt x="65037" y="83947"/>
                  </a:lnTo>
                  <a:cubicBezTo>
                    <a:pt x="65108" y="83947"/>
                    <a:pt x="66062" y="86015"/>
                    <a:pt x="67016" y="87994"/>
                  </a:cubicBezTo>
                  <a:cubicBezTo>
                    <a:pt x="68041" y="90062"/>
                    <a:pt x="69084" y="92130"/>
                    <a:pt x="69455" y="92130"/>
                  </a:cubicBezTo>
                  <a:lnTo>
                    <a:pt x="69526" y="92130"/>
                  </a:lnTo>
                  <a:cubicBezTo>
                    <a:pt x="70180" y="91829"/>
                    <a:pt x="68412" y="86969"/>
                    <a:pt x="67900" y="85785"/>
                  </a:cubicBezTo>
                  <a:cubicBezTo>
                    <a:pt x="67458" y="84619"/>
                    <a:pt x="66062" y="81668"/>
                    <a:pt x="66062" y="81667"/>
                  </a:cubicBezTo>
                  <a:lnTo>
                    <a:pt x="66062" y="81667"/>
                  </a:lnTo>
                  <a:lnTo>
                    <a:pt x="67087" y="82410"/>
                  </a:lnTo>
                  <a:cubicBezTo>
                    <a:pt x="68041" y="83134"/>
                    <a:pt x="68130" y="83947"/>
                    <a:pt x="69155" y="84972"/>
                  </a:cubicBezTo>
                  <a:cubicBezTo>
                    <a:pt x="69809" y="85715"/>
                    <a:pt x="70480" y="86227"/>
                    <a:pt x="70922" y="86227"/>
                  </a:cubicBezTo>
                  <a:cubicBezTo>
                    <a:pt x="71063" y="86227"/>
                    <a:pt x="71222" y="86156"/>
                    <a:pt x="71293" y="85944"/>
                  </a:cubicBezTo>
                  <a:cubicBezTo>
                    <a:pt x="70692" y="85061"/>
                    <a:pt x="69597" y="81809"/>
                    <a:pt x="69225" y="80925"/>
                  </a:cubicBezTo>
                  <a:cubicBezTo>
                    <a:pt x="68854" y="80112"/>
                    <a:pt x="66433" y="78345"/>
                    <a:pt x="65479" y="76737"/>
                  </a:cubicBezTo>
                  <a:cubicBezTo>
                    <a:pt x="64507" y="75111"/>
                    <a:pt x="64666" y="70109"/>
                    <a:pt x="63552" y="65090"/>
                  </a:cubicBezTo>
                  <a:cubicBezTo>
                    <a:pt x="62457" y="60089"/>
                    <a:pt x="60831" y="57367"/>
                    <a:pt x="60831" y="56554"/>
                  </a:cubicBezTo>
                  <a:cubicBezTo>
                    <a:pt x="60831" y="55741"/>
                    <a:pt x="60318" y="53832"/>
                    <a:pt x="59505" y="51040"/>
                  </a:cubicBezTo>
                  <a:cubicBezTo>
                    <a:pt x="58692" y="48301"/>
                    <a:pt x="59364" y="46692"/>
                    <a:pt x="58551" y="37856"/>
                  </a:cubicBezTo>
                  <a:cubicBezTo>
                    <a:pt x="57738" y="28949"/>
                    <a:pt x="56412" y="28277"/>
                    <a:pt x="54203" y="27464"/>
                  </a:cubicBezTo>
                  <a:cubicBezTo>
                    <a:pt x="53390" y="27181"/>
                    <a:pt x="52577" y="27093"/>
                    <a:pt x="51853" y="27093"/>
                  </a:cubicBezTo>
                  <a:cubicBezTo>
                    <a:pt x="51411" y="27093"/>
                    <a:pt x="50898" y="27181"/>
                    <a:pt x="50457" y="27181"/>
                  </a:cubicBezTo>
                  <a:cubicBezTo>
                    <a:pt x="49926" y="27252"/>
                    <a:pt x="49414" y="27252"/>
                    <a:pt x="48901" y="27252"/>
                  </a:cubicBezTo>
                  <a:cubicBezTo>
                    <a:pt x="48460" y="27252"/>
                    <a:pt x="48018" y="27252"/>
                    <a:pt x="47576" y="27181"/>
                  </a:cubicBezTo>
                  <a:cubicBezTo>
                    <a:pt x="44996" y="26810"/>
                    <a:pt x="40949" y="26368"/>
                    <a:pt x="39994" y="25555"/>
                  </a:cubicBezTo>
                  <a:cubicBezTo>
                    <a:pt x="39252" y="24972"/>
                    <a:pt x="39252" y="22021"/>
                    <a:pt x="39252" y="20554"/>
                  </a:cubicBezTo>
                  <a:cubicBezTo>
                    <a:pt x="40295" y="19812"/>
                    <a:pt x="41019" y="19069"/>
                    <a:pt x="41090" y="18787"/>
                  </a:cubicBezTo>
                  <a:cubicBezTo>
                    <a:pt x="41249" y="18115"/>
                    <a:pt x="41620" y="15022"/>
                    <a:pt x="41620" y="15022"/>
                  </a:cubicBezTo>
                  <a:lnTo>
                    <a:pt x="43016" y="12954"/>
                  </a:lnTo>
                  <a:cubicBezTo>
                    <a:pt x="43016" y="12954"/>
                    <a:pt x="44183" y="10533"/>
                    <a:pt x="43529" y="10233"/>
                  </a:cubicBezTo>
                  <a:cubicBezTo>
                    <a:pt x="43458" y="10162"/>
                    <a:pt x="43387" y="10162"/>
                    <a:pt x="43387" y="10162"/>
                  </a:cubicBezTo>
                  <a:cubicBezTo>
                    <a:pt x="42716" y="10162"/>
                    <a:pt x="42133" y="11488"/>
                    <a:pt x="42133" y="11488"/>
                  </a:cubicBezTo>
                  <a:cubicBezTo>
                    <a:pt x="42133" y="11488"/>
                    <a:pt x="43016" y="7953"/>
                    <a:pt x="42857" y="6857"/>
                  </a:cubicBezTo>
                  <a:cubicBezTo>
                    <a:pt x="42716" y="5673"/>
                    <a:pt x="41903" y="4719"/>
                    <a:pt x="41249" y="3234"/>
                  </a:cubicBezTo>
                  <a:cubicBezTo>
                    <a:pt x="40648" y="1838"/>
                    <a:pt x="39994" y="1184"/>
                    <a:pt x="39994" y="1184"/>
                  </a:cubicBezTo>
                  <a:lnTo>
                    <a:pt x="39994" y="2138"/>
                  </a:lnTo>
                  <a:cubicBezTo>
                    <a:pt x="39994" y="2138"/>
                    <a:pt x="38527" y="1025"/>
                    <a:pt x="37997" y="672"/>
                  </a:cubicBezTo>
                  <a:cubicBezTo>
                    <a:pt x="37555" y="371"/>
                    <a:pt x="36389" y="0"/>
                    <a:pt x="36389" y="0"/>
                  </a:cubicBezTo>
                  <a:close/>
                </a:path>
              </a:pathLst>
            </a:custGeom>
            <a:solidFill>
              <a:srgbClr val="000000">
                <a:alpha val="26670"/>
              </a:srgbClr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-3855690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7837" y="1"/>
                  </a:moveTo>
                  <a:cubicBezTo>
                    <a:pt x="5689" y="1"/>
                    <a:pt x="2139" y="477"/>
                    <a:pt x="1" y="3415"/>
                  </a:cubicBezTo>
                  <a:lnTo>
                    <a:pt x="814" y="4970"/>
                  </a:lnTo>
                  <a:lnTo>
                    <a:pt x="743" y="4811"/>
                  </a:lnTo>
                  <a:cubicBezTo>
                    <a:pt x="743" y="4811"/>
                    <a:pt x="1768" y="1065"/>
                    <a:pt x="9650" y="110"/>
                  </a:cubicBezTo>
                  <a:cubicBezTo>
                    <a:pt x="9576" y="110"/>
                    <a:pt x="8868" y="1"/>
                    <a:pt x="78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-3832005" y="1496232"/>
              <a:ext cx="333763" cy="156932"/>
            </a:xfrm>
            <a:custGeom>
              <a:avLst/>
              <a:gdLst/>
              <a:ahLst/>
              <a:cxnLst/>
              <a:rect l="l" t="t" r="r" b="b"/>
              <a:pathLst>
                <a:path w="7229" h="3399" extrusionOk="0">
                  <a:moveTo>
                    <a:pt x="5876" y="0"/>
                  </a:moveTo>
                  <a:cubicBezTo>
                    <a:pt x="4267" y="0"/>
                    <a:pt x="1601" y="331"/>
                    <a:pt x="0" y="2374"/>
                  </a:cubicBezTo>
                  <a:lnTo>
                    <a:pt x="515" y="3251"/>
                  </a:lnTo>
                  <a:lnTo>
                    <a:pt x="515" y="3251"/>
                  </a:lnTo>
                  <a:cubicBezTo>
                    <a:pt x="563" y="3117"/>
                    <a:pt x="1492" y="729"/>
                    <a:pt x="7228" y="76"/>
                  </a:cubicBezTo>
                  <a:cubicBezTo>
                    <a:pt x="7177" y="76"/>
                    <a:pt x="6648" y="0"/>
                    <a:pt x="5876" y="0"/>
                  </a:cubicBezTo>
                  <a:close/>
                  <a:moveTo>
                    <a:pt x="515" y="3251"/>
                  </a:moveTo>
                  <a:lnTo>
                    <a:pt x="515" y="3251"/>
                  </a:lnTo>
                  <a:cubicBezTo>
                    <a:pt x="513" y="3255"/>
                    <a:pt x="513" y="3257"/>
                    <a:pt x="513" y="3257"/>
                  </a:cubicBezTo>
                  <a:lnTo>
                    <a:pt x="601" y="3399"/>
                  </a:lnTo>
                  <a:lnTo>
                    <a:pt x="601" y="3399"/>
                  </a:lnTo>
                  <a:lnTo>
                    <a:pt x="515" y="32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-2985058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1802" y="1"/>
                  </a:moveTo>
                  <a:cubicBezTo>
                    <a:pt x="773" y="1"/>
                    <a:pt x="70" y="110"/>
                    <a:pt x="1" y="110"/>
                  </a:cubicBezTo>
                  <a:cubicBezTo>
                    <a:pt x="7883" y="1065"/>
                    <a:pt x="8908" y="4811"/>
                    <a:pt x="8908" y="4811"/>
                  </a:cubicBezTo>
                  <a:lnTo>
                    <a:pt x="8837" y="4970"/>
                  </a:lnTo>
                  <a:lnTo>
                    <a:pt x="9650" y="3415"/>
                  </a:lnTo>
                  <a:cubicBezTo>
                    <a:pt x="7500" y="477"/>
                    <a:pt x="3946" y="1"/>
                    <a:pt x="18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05" name="Google Shape;1105;p35"/>
            <p:cNvSpPr/>
            <p:nvPr/>
          </p:nvSpPr>
          <p:spPr>
            <a:xfrm>
              <a:off x="-2900197" y="1496232"/>
              <a:ext cx="336256" cy="156932"/>
            </a:xfrm>
            <a:custGeom>
              <a:avLst/>
              <a:gdLst/>
              <a:ahLst/>
              <a:cxnLst/>
              <a:rect l="l" t="t" r="r" b="b"/>
              <a:pathLst>
                <a:path w="7283" h="3399" extrusionOk="0">
                  <a:moveTo>
                    <a:pt x="1362" y="0"/>
                  </a:moveTo>
                  <a:cubicBezTo>
                    <a:pt x="581" y="0"/>
                    <a:pt x="47" y="76"/>
                    <a:pt x="1" y="76"/>
                  </a:cubicBezTo>
                  <a:cubicBezTo>
                    <a:pt x="5957" y="748"/>
                    <a:pt x="6699" y="3257"/>
                    <a:pt x="6699" y="3257"/>
                  </a:cubicBezTo>
                  <a:lnTo>
                    <a:pt x="6699" y="3399"/>
                  </a:lnTo>
                  <a:lnTo>
                    <a:pt x="7282" y="2374"/>
                  </a:lnTo>
                  <a:cubicBezTo>
                    <a:pt x="5693" y="331"/>
                    <a:pt x="2991" y="0"/>
                    <a:pt x="1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-3518694" y="2421759"/>
              <a:ext cx="587559" cy="494619"/>
            </a:xfrm>
            <a:custGeom>
              <a:avLst/>
              <a:gdLst/>
              <a:ahLst/>
              <a:cxnLst/>
              <a:rect l="l" t="t" r="r" b="b"/>
              <a:pathLst>
                <a:path w="12726" h="10713" extrusionOk="0">
                  <a:moveTo>
                    <a:pt x="12725" y="1"/>
                  </a:moveTo>
                  <a:lnTo>
                    <a:pt x="7794" y="796"/>
                  </a:lnTo>
                  <a:lnTo>
                    <a:pt x="3606" y="2122"/>
                  </a:lnTo>
                  <a:lnTo>
                    <a:pt x="1" y="796"/>
                  </a:lnTo>
                  <a:lnTo>
                    <a:pt x="1" y="796"/>
                  </a:lnTo>
                  <a:cubicBezTo>
                    <a:pt x="1" y="796"/>
                    <a:pt x="584" y="2935"/>
                    <a:pt x="1538" y="3977"/>
                  </a:cubicBezTo>
                  <a:cubicBezTo>
                    <a:pt x="2492" y="4932"/>
                    <a:pt x="4260" y="6469"/>
                    <a:pt x="4861" y="7865"/>
                  </a:cubicBezTo>
                  <a:cubicBezTo>
                    <a:pt x="5370" y="9100"/>
                    <a:pt x="5596" y="10712"/>
                    <a:pt x="6187" y="10712"/>
                  </a:cubicBezTo>
                  <a:cubicBezTo>
                    <a:pt x="6273" y="10712"/>
                    <a:pt x="6366" y="10678"/>
                    <a:pt x="6469" y="10605"/>
                  </a:cubicBezTo>
                  <a:cubicBezTo>
                    <a:pt x="7211" y="10004"/>
                    <a:pt x="7653" y="7865"/>
                    <a:pt x="8607" y="6911"/>
                  </a:cubicBezTo>
                  <a:cubicBezTo>
                    <a:pt x="9562" y="5886"/>
                    <a:pt x="11559" y="3977"/>
                    <a:pt x="11930" y="2351"/>
                  </a:cubicBezTo>
                  <a:cubicBezTo>
                    <a:pt x="12372" y="796"/>
                    <a:pt x="12725" y="1"/>
                    <a:pt x="12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-3273900" y="-196537"/>
              <a:ext cx="115102" cy="2765989"/>
            </a:xfrm>
            <a:custGeom>
              <a:avLst/>
              <a:gdLst/>
              <a:ahLst/>
              <a:cxnLst/>
              <a:rect l="l" t="t" r="r" b="b"/>
              <a:pathLst>
                <a:path w="2493" h="25186" extrusionOk="0">
                  <a:moveTo>
                    <a:pt x="1" y="1"/>
                  </a:moveTo>
                  <a:lnTo>
                    <a:pt x="1" y="25185"/>
                  </a:lnTo>
                  <a:lnTo>
                    <a:pt x="2492" y="2518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-3518694" y="347565"/>
              <a:ext cx="673205" cy="197838"/>
            </a:xfrm>
            <a:custGeom>
              <a:avLst/>
              <a:gdLst/>
              <a:ahLst/>
              <a:cxnLst/>
              <a:rect l="l" t="t" r="r" b="b"/>
              <a:pathLst>
                <a:path w="14581" h="4285" extrusionOk="0">
                  <a:moveTo>
                    <a:pt x="1" y="1"/>
                  </a:moveTo>
                  <a:cubicBezTo>
                    <a:pt x="1" y="1"/>
                    <a:pt x="3677" y="4119"/>
                    <a:pt x="7070" y="4278"/>
                  </a:cubicBezTo>
                  <a:cubicBezTo>
                    <a:pt x="7146" y="4283"/>
                    <a:pt x="7223" y="4285"/>
                    <a:pt x="7300" y="4285"/>
                  </a:cubicBezTo>
                  <a:cubicBezTo>
                    <a:pt x="10567" y="4285"/>
                    <a:pt x="14581" y="1"/>
                    <a:pt x="14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-3604386" y="-1202782"/>
              <a:ext cx="792370" cy="1098338"/>
            </a:xfrm>
            <a:custGeom>
              <a:avLst/>
              <a:gdLst/>
              <a:ahLst/>
              <a:cxnLst/>
              <a:rect l="l" t="t" r="r" b="b"/>
              <a:pathLst>
                <a:path w="17162" h="23789" extrusionOk="0">
                  <a:moveTo>
                    <a:pt x="8245" y="1"/>
                  </a:moveTo>
                  <a:cubicBezTo>
                    <a:pt x="7976" y="1"/>
                    <a:pt x="1671" y="68"/>
                    <a:pt x="443" y="6398"/>
                  </a:cubicBezTo>
                  <a:cubicBezTo>
                    <a:pt x="443" y="6398"/>
                    <a:pt x="1" y="8396"/>
                    <a:pt x="885" y="12301"/>
                  </a:cubicBezTo>
                  <a:cubicBezTo>
                    <a:pt x="602" y="12885"/>
                    <a:pt x="372" y="13627"/>
                    <a:pt x="531" y="13910"/>
                  </a:cubicBezTo>
                  <a:cubicBezTo>
                    <a:pt x="672" y="14139"/>
                    <a:pt x="1114" y="14793"/>
                    <a:pt x="1627" y="15164"/>
                  </a:cubicBezTo>
                  <a:cubicBezTo>
                    <a:pt x="2298" y="16119"/>
                    <a:pt x="2440" y="16490"/>
                    <a:pt x="2440" y="16490"/>
                  </a:cubicBezTo>
                  <a:cubicBezTo>
                    <a:pt x="2440" y="16490"/>
                    <a:pt x="2811" y="20254"/>
                    <a:pt x="3094" y="20837"/>
                  </a:cubicBezTo>
                  <a:cubicBezTo>
                    <a:pt x="3394" y="21350"/>
                    <a:pt x="6346" y="23488"/>
                    <a:pt x="7671" y="23789"/>
                  </a:cubicBezTo>
                  <a:lnTo>
                    <a:pt x="9509" y="23789"/>
                  </a:lnTo>
                  <a:cubicBezTo>
                    <a:pt x="10835" y="23488"/>
                    <a:pt x="13786" y="21350"/>
                    <a:pt x="14069" y="20837"/>
                  </a:cubicBezTo>
                  <a:cubicBezTo>
                    <a:pt x="14369" y="20254"/>
                    <a:pt x="14670" y="16490"/>
                    <a:pt x="14670" y="16490"/>
                  </a:cubicBezTo>
                  <a:cubicBezTo>
                    <a:pt x="14670" y="16490"/>
                    <a:pt x="14811" y="16119"/>
                    <a:pt x="15553" y="15164"/>
                  </a:cubicBezTo>
                  <a:cubicBezTo>
                    <a:pt x="16066" y="14793"/>
                    <a:pt x="16437" y="14139"/>
                    <a:pt x="16578" y="13910"/>
                  </a:cubicBezTo>
                  <a:cubicBezTo>
                    <a:pt x="16720" y="13627"/>
                    <a:pt x="16508" y="12885"/>
                    <a:pt x="16278" y="12301"/>
                  </a:cubicBezTo>
                  <a:cubicBezTo>
                    <a:pt x="17161" y="8396"/>
                    <a:pt x="16649" y="6398"/>
                    <a:pt x="16649" y="6398"/>
                  </a:cubicBezTo>
                  <a:cubicBezTo>
                    <a:pt x="15490" y="68"/>
                    <a:pt x="9203" y="1"/>
                    <a:pt x="8935" y="1"/>
                  </a:cubicBezTo>
                  <a:cubicBezTo>
                    <a:pt x="8929" y="1"/>
                    <a:pt x="8926" y="1"/>
                    <a:pt x="8926" y="1"/>
                  </a:cubicBezTo>
                  <a:lnTo>
                    <a:pt x="8254" y="1"/>
                  </a:lnTo>
                  <a:cubicBezTo>
                    <a:pt x="8254" y="1"/>
                    <a:pt x="8251" y="1"/>
                    <a:pt x="8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-3528666" y="-819616"/>
              <a:ext cx="254166" cy="205364"/>
            </a:xfrm>
            <a:custGeom>
              <a:avLst/>
              <a:gdLst/>
              <a:ahLst/>
              <a:cxnLst/>
              <a:rect l="l" t="t" r="r" b="b"/>
              <a:pathLst>
                <a:path w="5505" h="4448" extrusionOk="0">
                  <a:moveTo>
                    <a:pt x="3816" y="1"/>
                  </a:moveTo>
                  <a:cubicBezTo>
                    <a:pt x="3682" y="1"/>
                    <a:pt x="3537" y="9"/>
                    <a:pt x="3380" y="26"/>
                  </a:cubicBezTo>
                  <a:cubicBezTo>
                    <a:pt x="3380" y="26"/>
                    <a:pt x="1312" y="26"/>
                    <a:pt x="429" y="2005"/>
                  </a:cubicBezTo>
                  <a:cubicBezTo>
                    <a:pt x="0" y="3359"/>
                    <a:pt x="752" y="4447"/>
                    <a:pt x="1265" y="4447"/>
                  </a:cubicBezTo>
                  <a:cubicBezTo>
                    <a:pt x="1281" y="4447"/>
                    <a:pt x="1297" y="4446"/>
                    <a:pt x="1312" y="4444"/>
                  </a:cubicBezTo>
                  <a:cubicBezTo>
                    <a:pt x="1825" y="4373"/>
                    <a:pt x="4776" y="3843"/>
                    <a:pt x="5077" y="2518"/>
                  </a:cubicBezTo>
                  <a:cubicBezTo>
                    <a:pt x="5404" y="1290"/>
                    <a:pt x="5504" y="1"/>
                    <a:pt x="3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-3141159" y="-819616"/>
              <a:ext cx="250334" cy="205364"/>
            </a:xfrm>
            <a:custGeom>
              <a:avLst/>
              <a:gdLst/>
              <a:ahLst/>
              <a:cxnLst/>
              <a:rect l="l" t="t" r="r" b="b"/>
              <a:pathLst>
                <a:path w="5422" h="4448" extrusionOk="0">
                  <a:moveTo>
                    <a:pt x="1634" y="1"/>
                  </a:moveTo>
                  <a:cubicBezTo>
                    <a:pt x="0" y="1"/>
                    <a:pt x="81" y="1290"/>
                    <a:pt x="360" y="2518"/>
                  </a:cubicBezTo>
                  <a:cubicBezTo>
                    <a:pt x="660" y="3843"/>
                    <a:pt x="3594" y="4373"/>
                    <a:pt x="4195" y="4444"/>
                  </a:cubicBezTo>
                  <a:cubicBezTo>
                    <a:pt x="4210" y="4446"/>
                    <a:pt x="4226" y="4447"/>
                    <a:pt x="4242" y="4447"/>
                  </a:cubicBezTo>
                  <a:cubicBezTo>
                    <a:pt x="4750" y="4447"/>
                    <a:pt x="5421" y="3359"/>
                    <a:pt x="5078" y="2005"/>
                  </a:cubicBezTo>
                  <a:cubicBezTo>
                    <a:pt x="4195" y="26"/>
                    <a:pt x="2056" y="26"/>
                    <a:pt x="2056" y="26"/>
                  </a:cubicBezTo>
                  <a:cubicBezTo>
                    <a:pt x="1904" y="9"/>
                    <a:pt x="1764" y="1"/>
                    <a:pt x="1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-3328564" y="-713194"/>
              <a:ext cx="248118" cy="197515"/>
            </a:xfrm>
            <a:custGeom>
              <a:avLst/>
              <a:gdLst/>
              <a:ahLst/>
              <a:cxnLst/>
              <a:rect l="l" t="t" r="r" b="b"/>
              <a:pathLst>
                <a:path w="5374" h="4278" extrusionOk="0">
                  <a:moveTo>
                    <a:pt x="2422" y="1"/>
                  </a:moveTo>
                  <a:cubicBezTo>
                    <a:pt x="2422" y="1"/>
                    <a:pt x="0" y="3465"/>
                    <a:pt x="1397" y="4278"/>
                  </a:cubicBezTo>
                  <a:lnTo>
                    <a:pt x="3977" y="4278"/>
                  </a:lnTo>
                  <a:cubicBezTo>
                    <a:pt x="5373" y="3465"/>
                    <a:pt x="2952" y="1"/>
                    <a:pt x="2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-3461581" y="-240735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-3583978" y="-590797"/>
              <a:ext cx="272588" cy="363958"/>
            </a:xfrm>
            <a:custGeom>
              <a:avLst/>
              <a:gdLst/>
              <a:ahLst/>
              <a:cxnLst/>
              <a:rect l="l" t="t" r="r" b="b"/>
              <a:pathLst>
                <a:path w="5904" h="7883" extrusionOk="0">
                  <a:moveTo>
                    <a:pt x="89" y="1"/>
                  </a:moveTo>
                  <a:cubicBezTo>
                    <a:pt x="89" y="301"/>
                    <a:pt x="1" y="513"/>
                    <a:pt x="89" y="655"/>
                  </a:cubicBezTo>
                  <a:cubicBezTo>
                    <a:pt x="230" y="884"/>
                    <a:pt x="672" y="1538"/>
                    <a:pt x="1185" y="1909"/>
                  </a:cubicBezTo>
                  <a:cubicBezTo>
                    <a:pt x="1856" y="2864"/>
                    <a:pt x="1998" y="3235"/>
                    <a:pt x="1998" y="3235"/>
                  </a:cubicBezTo>
                  <a:cubicBezTo>
                    <a:pt x="1998" y="3235"/>
                    <a:pt x="2369" y="6999"/>
                    <a:pt x="2652" y="7582"/>
                  </a:cubicBezTo>
                  <a:cubicBezTo>
                    <a:pt x="2740" y="7653"/>
                    <a:pt x="2811" y="7724"/>
                    <a:pt x="2881" y="7883"/>
                  </a:cubicBezTo>
                  <a:cubicBezTo>
                    <a:pt x="2581" y="6557"/>
                    <a:pt x="2881" y="5373"/>
                    <a:pt x="2881" y="5002"/>
                  </a:cubicBezTo>
                  <a:cubicBezTo>
                    <a:pt x="2881" y="4861"/>
                    <a:pt x="3023" y="4790"/>
                    <a:pt x="3182" y="4790"/>
                  </a:cubicBezTo>
                  <a:cubicBezTo>
                    <a:pt x="3253" y="4790"/>
                    <a:pt x="3394" y="4861"/>
                    <a:pt x="3535" y="4861"/>
                  </a:cubicBezTo>
                  <a:cubicBezTo>
                    <a:pt x="3253" y="4048"/>
                    <a:pt x="3094" y="3535"/>
                    <a:pt x="3094" y="3535"/>
                  </a:cubicBezTo>
                  <a:lnTo>
                    <a:pt x="3094" y="3535"/>
                  </a:lnTo>
                  <a:lnTo>
                    <a:pt x="3253" y="3606"/>
                  </a:lnTo>
                  <a:lnTo>
                    <a:pt x="3694" y="3606"/>
                  </a:lnTo>
                  <a:lnTo>
                    <a:pt x="4578" y="4189"/>
                  </a:lnTo>
                  <a:lnTo>
                    <a:pt x="5904" y="4189"/>
                  </a:lnTo>
                  <a:cubicBezTo>
                    <a:pt x="5833" y="3906"/>
                    <a:pt x="5833" y="3677"/>
                    <a:pt x="5833" y="3394"/>
                  </a:cubicBezTo>
                  <a:cubicBezTo>
                    <a:pt x="5833" y="2068"/>
                    <a:pt x="2652" y="1839"/>
                    <a:pt x="1043" y="1026"/>
                  </a:cubicBezTo>
                  <a:cubicBezTo>
                    <a:pt x="443" y="743"/>
                    <a:pt x="230" y="372"/>
                    <a:pt x="8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-3103913" y="-590797"/>
              <a:ext cx="268525" cy="363958"/>
            </a:xfrm>
            <a:custGeom>
              <a:avLst/>
              <a:gdLst/>
              <a:ahLst/>
              <a:cxnLst/>
              <a:rect l="l" t="t" r="r" b="b"/>
              <a:pathLst>
                <a:path w="5816" h="7883" extrusionOk="0">
                  <a:moveTo>
                    <a:pt x="5745" y="1"/>
                  </a:moveTo>
                  <a:cubicBezTo>
                    <a:pt x="5674" y="372"/>
                    <a:pt x="5373" y="743"/>
                    <a:pt x="4790" y="1026"/>
                  </a:cubicBezTo>
                  <a:cubicBezTo>
                    <a:pt x="3164" y="1839"/>
                    <a:pt x="72" y="2068"/>
                    <a:pt x="72" y="3394"/>
                  </a:cubicBezTo>
                  <a:cubicBezTo>
                    <a:pt x="72" y="3677"/>
                    <a:pt x="1" y="3906"/>
                    <a:pt x="1" y="4189"/>
                  </a:cubicBezTo>
                  <a:lnTo>
                    <a:pt x="1326" y="4189"/>
                  </a:lnTo>
                  <a:lnTo>
                    <a:pt x="2210" y="3606"/>
                  </a:lnTo>
                  <a:lnTo>
                    <a:pt x="2652" y="3606"/>
                  </a:lnTo>
                  <a:lnTo>
                    <a:pt x="2722" y="3535"/>
                  </a:lnTo>
                  <a:lnTo>
                    <a:pt x="2722" y="3535"/>
                  </a:lnTo>
                  <a:cubicBezTo>
                    <a:pt x="2722" y="3535"/>
                    <a:pt x="2652" y="4048"/>
                    <a:pt x="2281" y="4861"/>
                  </a:cubicBezTo>
                  <a:cubicBezTo>
                    <a:pt x="2493" y="4861"/>
                    <a:pt x="2581" y="4790"/>
                    <a:pt x="2722" y="4790"/>
                  </a:cubicBezTo>
                  <a:cubicBezTo>
                    <a:pt x="2864" y="4790"/>
                    <a:pt x="2935" y="4861"/>
                    <a:pt x="2935" y="5002"/>
                  </a:cubicBezTo>
                  <a:cubicBezTo>
                    <a:pt x="2935" y="5373"/>
                    <a:pt x="3306" y="6557"/>
                    <a:pt x="3023" y="7883"/>
                  </a:cubicBezTo>
                  <a:cubicBezTo>
                    <a:pt x="3094" y="7724"/>
                    <a:pt x="3164" y="7653"/>
                    <a:pt x="3235" y="7582"/>
                  </a:cubicBezTo>
                  <a:cubicBezTo>
                    <a:pt x="3535" y="6999"/>
                    <a:pt x="3818" y="3235"/>
                    <a:pt x="3818" y="3235"/>
                  </a:cubicBezTo>
                  <a:cubicBezTo>
                    <a:pt x="3818" y="3235"/>
                    <a:pt x="3977" y="2864"/>
                    <a:pt x="4702" y="1909"/>
                  </a:cubicBezTo>
                  <a:cubicBezTo>
                    <a:pt x="5232" y="1538"/>
                    <a:pt x="5585" y="884"/>
                    <a:pt x="5745" y="655"/>
                  </a:cubicBezTo>
                  <a:cubicBezTo>
                    <a:pt x="5815" y="513"/>
                    <a:pt x="5815" y="301"/>
                    <a:pt x="574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16" name="Google Shape;1116;p35"/>
            <p:cNvSpPr/>
            <p:nvPr/>
          </p:nvSpPr>
          <p:spPr>
            <a:xfrm>
              <a:off x="-3420766" y="-368181"/>
              <a:ext cx="418623" cy="95526"/>
            </a:xfrm>
            <a:custGeom>
              <a:avLst/>
              <a:gdLst/>
              <a:ahLst/>
              <a:cxnLst/>
              <a:rect l="l" t="t" r="r" b="b"/>
              <a:pathLst>
                <a:path w="9067" h="2069" extrusionOk="0">
                  <a:moveTo>
                    <a:pt x="0" y="1"/>
                  </a:moveTo>
                  <a:cubicBezTo>
                    <a:pt x="89" y="213"/>
                    <a:pt x="230" y="372"/>
                    <a:pt x="301" y="584"/>
                  </a:cubicBezTo>
                  <a:cubicBezTo>
                    <a:pt x="1184" y="1980"/>
                    <a:pt x="3323" y="2069"/>
                    <a:pt x="4207" y="2069"/>
                  </a:cubicBezTo>
                  <a:lnTo>
                    <a:pt x="4949" y="2069"/>
                  </a:lnTo>
                  <a:cubicBezTo>
                    <a:pt x="5832" y="2069"/>
                    <a:pt x="7953" y="1980"/>
                    <a:pt x="8837" y="584"/>
                  </a:cubicBezTo>
                  <a:cubicBezTo>
                    <a:pt x="8925" y="372"/>
                    <a:pt x="8996" y="213"/>
                    <a:pt x="9067" y="1"/>
                  </a:cubicBezTo>
                  <a:lnTo>
                    <a:pt x="9067" y="1"/>
                  </a:lnTo>
                  <a:cubicBezTo>
                    <a:pt x="9067" y="1"/>
                    <a:pt x="8996" y="71"/>
                    <a:pt x="8925" y="71"/>
                  </a:cubicBezTo>
                  <a:cubicBezTo>
                    <a:pt x="8925" y="142"/>
                    <a:pt x="8837" y="142"/>
                    <a:pt x="8837" y="213"/>
                  </a:cubicBezTo>
                  <a:cubicBezTo>
                    <a:pt x="7953" y="1538"/>
                    <a:pt x="5832" y="1697"/>
                    <a:pt x="4949" y="1697"/>
                  </a:cubicBezTo>
                  <a:lnTo>
                    <a:pt x="4207" y="1697"/>
                  </a:lnTo>
                  <a:cubicBezTo>
                    <a:pt x="3323" y="1697"/>
                    <a:pt x="1184" y="1538"/>
                    <a:pt x="301" y="213"/>
                  </a:cubicBezTo>
                  <a:cubicBezTo>
                    <a:pt x="301" y="142"/>
                    <a:pt x="230" y="142"/>
                    <a:pt x="230" y="71"/>
                  </a:cubicBezTo>
                  <a:cubicBezTo>
                    <a:pt x="159" y="71"/>
                    <a:pt x="8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-3441174" y="-427586"/>
              <a:ext cx="31072" cy="64499"/>
            </a:xfrm>
            <a:custGeom>
              <a:avLst/>
              <a:gdLst/>
              <a:ahLst/>
              <a:cxnLst/>
              <a:rect l="l" t="t" r="r" b="b"/>
              <a:pathLst>
                <a:path w="673" h="1397" extrusionOk="0">
                  <a:moveTo>
                    <a:pt x="1" y="0"/>
                  </a:moveTo>
                  <a:cubicBezTo>
                    <a:pt x="1" y="0"/>
                    <a:pt x="160" y="513"/>
                    <a:pt x="442" y="1326"/>
                  </a:cubicBezTo>
                  <a:cubicBezTo>
                    <a:pt x="531" y="1326"/>
                    <a:pt x="601" y="1396"/>
                    <a:pt x="672" y="1396"/>
                  </a:cubicBezTo>
                  <a:cubicBezTo>
                    <a:pt x="372" y="813"/>
                    <a:pt x="230" y="371"/>
                    <a:pt x="160" y="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-3008697" y="-427586"/>
              <a:ext cx="26963" cy="64499"/>
            </a:xfrm>
            <a:custGeom>
              <a:avLst/>
              <a:gdLst/>
              <a:ahLst/>
              <a:cxnLst/>
              <a:rect l="l" t="t" r="r" b="b"/>
              <a:pathLst>
                <a:path w="584" h="1397" extrusionOk="0">
                  <a:moveTo>
                    <a:pt x="583" y="0"/>
                  </a:moveTo>
                  <a:lnTo>
                    <a:pt x="513" y="71"/>
                  </a:lnTo>
                  <a:cubicBezTo>
                    <a:pt x="442" y="371"/>
                    <a:pt x="212" y="813"/>
                    <a:pt x="0" y="1396"/>
                  </a:cubicBezTo>
                  <a:cubicBezTo>
                    <a:pt x="71" y="1396"/>
                    <a:pt x="142" y="1326"/>
                    <a:pt x="142" y="1326"/>
                  </a:cubicBezTo>
                  <a:cubicBezTo>
                    <a:pt x="513" y="513"/>
                    <a:pt x="583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-3433833" y="-424354"/>
              <a:ext cx="448819" cy="136479"/>
            </a:xfrm>
            <a:custGeom>
              <a:avLst/>
              <a:gdLst/>
              <a:ahLst/>
              <a:cxnLst/>
              <a:rect l="l" t="t" r="r" b="b"/>
              <a:pathLst>
                <a:path w="9721" h="2956" extrusionOk="0">
                  <a:moveTo>
                    <a:pt x="1" y="1"/>
                  </a:moveTo>
                  <a:cubicBezTo>
                    <a:pt x="71" y="301"/>
                    <a:pt x="283" y="814"/>
                    <a:pt x="584" y="1468"/>
                  </a:cubicBezTo>
                  <a:cubicBezTo>
                    <a:pt x="1532" y="2853"/>
                    <a:pt x="3699" y="2955"/>
                    <a:pt x="4550" y="2955"/>
                  </a:cubicBezTo>
                  <a:cubicBezTo>
                    <a:pt x="4698" y="2955"/>
                    <a:pt x="4806" y="2952"/>
                    <a:pt x="4861" y="2952"/>
                  </a:cubicBezTo>
                  <a:cubicBezTo>
                    <a:pt x="4916" y="2952"/>
                    <a:pt x="5024" y="2955"/>
                    <a:pt x="5172" y="2955"/>
                  </a:cubicBezTo>
                  <a:cubicBezTo>
                    <a:pt x="6022" y="2955"/>
                    <a:pt x="8186" y="2853"/>
                    <a:pt x="9120" y="1468"/>
                  </a:cubicBezTo>
                  <a:cubicBezTo>
                    <a:pt x="9420" y="814"/>
                    <a:pt x="9562" y="301"/>
                    <a:pt x="9721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-3433833" y="-424354"/>
              <a:ext cx="122443" cy="27009"/>
            </a:xfrm>
            <a:custGeom>
              <a:avLst/>
              <a:gdLst/>
              <a:ahLst/>
              <a:cxnLst/>
              <a:rect l="l" t="t" r="r" b="b"/>
              <a:pathLst>
                <a:path w="2652" h="585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lnTo>
                    <a:pt x="1326" y="584"/>
                  </a:lnTo>
                  <a:lnTo>
                    <a:pt x="2652" y="584"/>
                  </a:lnTo>
                  <a:lnTo>
                    <a:pt x="2652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-3107455" y="-424354"/>
              <a:ext cx="115102" cy="27009"/>
            </a:xfrm>
            <a:custGeom>
              <a:avLst/>
              <a:gdLst/>
              <a:ahLst/>
              <a:cxnLst/>
              <a:rect l="l" t="t" r="r" b="b"/>
              <a:pathLst>
                <a:path w="2493" h="585" extrusionOk="0">
                  <a:moveTo>
                    <a:pt x="2493" y="1"/>
                  </a:moveTo>
                  <a:lnTo>
                    <a:pt x="2210" y="1"/>
                  </a:lnTo>
                  <a:lnTo>
                    <a:pt x="1326" y="584"/>
                  </a:lnTo>
                  <a:lnTo>
                    <a:pt x="1" y="584"/>
                  </a:lnTo>
                  <a:lnTo>
                    <a:pt x="1" y="584"/>
                  </a:lnTo>
                  <a:lnTo>
                    <a:pt x="1326" y="584"/>
                  </a:lnTo>
                  <a:lnTo>
                    <a:pt x="2210" y="1"/>
                  </a:lnTo>
                  <a:lnTo>
                    <a:pt x="2493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-3433833" y="-424354"/>
              <a:ext cx="20453" cy="46"/>
            </a:xfrm>
            <a:custGeom>
              <a:avLst/>
              <a:gdLst/>
              <a:ahLst/>
              <a:cxnLst/>
              <a:rect l="l" t="t" r="r" b="b"/>
              <a:pathLst>
                <a:path w="443" h="1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-3433833" y="-424354"/>
              <a:ext cx="441478" cy="54758"/>
            </a:xfrm>
            <a:custGeom>
              <a:avLst/>
              <a:gdLst/>
              <a:ahLst/>
              <a:cxnLst/>
              <a:rect l="l" t="t" r="r" b="b"/>
              <a:pathLst>
                <a:path w="9562" h="1186" extrusionOk="0">
                  <a:moveTo>
                    <a:pt x="1" y="1"/>
                  </a:moveTo>
                  <a:cubicBezTo>
                    <a:pt x="372" y="372"/>
                    <a:pt x="1026" y="1026"/>
                    <a:pt x="1697" y="1114"/>
                  </a:cubicBezTo>
                  <a:cubicBezTo>
                    <a:pt x="1980" y="1185"/>
                    <a:pt x="2864" y="1185"/>
                    <a:pt x="3906" y="1185"/>
                  </a:cubicBezTo>
                  <a:cubicBezTo>
                    <a:pt x="5886" y="1185"/>
                    <a:pt x="8607" y="1114"/>
                    <a:pt x="8607" y="1114"/>
                  </a:cubicBezTo>
                  <a:cubicBezTo>
                    <a:pt x="8607" y="1114"/>
                    <a:pt x="9049" y="513"/>
                    <a:pt x="9562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24" name="Google Shape;1124;p35"/>
            <p:cNvSpPr/>
            <p:nvPr/>
          </p:nvSpPr>
          <p:spPr>
            <a:xfrm>
              <a:off x="-3583978" y="-910664"/>
              <a:ext cx="46" cy="3324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25" name="Google Shape;1125;p35"/>
            <p:cNvSpPr/>
            <p:nvPr/>
          </p:nvSpPr>
          <p:spPr>
            <a:xfrm>
              <a:off x="-3606157" y="-1148117"/>
              <a:ext cx="187727" cy="505977"/>
            </a:xfrm>
            <a:custGeom>
              <a:avLst/>
              <a:gdLst/>
              <a:ahLst/>
              <a:cxnLst/>
              <a:rect l="l" t="t" r="r" b="b"/>
              <a:pathLst>
                <a:path w="4066" h="10959" extrusionOk="0">
                  <a:moveTo>
                    <a:pt x="4066" y="1"/>
                  </a:moveTo>
                  <a:cubicBezTo>
                    <a:pt x="2510" y="885"/>
                    <a:pt x="1044" y="2422"/>
                    <a:pt x="443" y="5144"/>
                  </a:cubicBezTo>
                  <a:lnTo>
                    <a:pt x="443" y="5214"/>
                  </a:lnTo>
                  <a:cubicBezTo>
                    <a:pt x="443" y="5214"/>
                    <a:pt x="1" y="7141"/>
                    <a:pt x="814" y="10746"/>
                  </a:cubicBezTo>
                  <a:cubicBezTo>
                    <a:pt x="885" y="10817"/>
                    <a:pt x="973" y="10888"/>
                    <a:pt x="1044" y="10958"/>
                  </a:cubicBezTo>
                  <a:cubicBezTo>
                    <a:pt x="301" y="8608"/>
                    <a:pt x="1857" y="7424"/>
                    <a:pt x="2298" y="7212"/>
                  </a:cubicBezTo>
                  <a:cubicBezTo>
                    <a:pt x="2210" y="6911"/>
                    <a:pt x="1998" y="6469"/>
                    <a:pt x="1698" y="5745"/>
                  </a:cubicBezTo>
                  <a:cubicBezTo>
                    <a:pt x="885" y="3606"/>
                    <a:pt x="2952" y="1167"/>
                    <a:pt x="406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-3002187" y="-1148117"/>
              <a:ext cx="186896" cy="496189"/>
            </a:xfrm>
            <a:custGeom>
              <a:avLst/>
              <a:gdLst/>
              <a:ahLst/>
              <a:cxnLst/>
              <a:rect l="l" t="t" r="r" b="b"/>
              <a:pathLst>
                <a:path w="4048" h="10747" extrusionOk="0">
                  <a:moveTo>
                    <a:pt x="1" y="1"/>
                  </a:moveTo>
                  <a:lnTo>
                    <a:pt x="1" y="1"/>
                  </a:lnTo>
                  <a:cubicBezTo>
                    <a:pt x="1538" y="885"/>
                    <a:pt x="3093" y="2422"/>
                    <a:pt x="3606" y="5214"/>
                  </a:cubicBezTo>
                  <a:cubicBezTo>
                    <a:pt x="3606" y="5214"/>
                    <a:pt x="4048" y="7141"/>
                    <a:pt x="3305" y="10746"/>
                  </a:cubicBezTo>
                  <a:lnTo>
                    <a:pt x="3305" y="10746"/>
                  </a:ln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-3000416" y="-1148117"/>
              <a:ext cx="186896" cy="505977"/>
            </a:xfrm>
            <a:custGeom>
              <a:avLst/>
              <a:gdLst/>
              <a:ahLst/>
              <a:cxnLst/>
              <a:rect l="l" t="t" r="r" b="b"/>
              <a:pathLst>
                <a:path w="4048" h="10959" extrusionOk="0">
                  <a:moveTo>
                    <a:pt x="1" y="1"/>
                  </a:moveTo>
                  <a:cubicBezTo>
                    <a:pt x="1185" y="1167"/>
                    <a:pt x="3235" y="3606"/>
                    <a:pt x="2351" y="5745"/>
                  </a:cubicBezTo>
                  <a:cubicBezTo>
                    <a:pt x="2068" y="6469"/>
                    <a:pt x="1909" y="6911"/>
                    <a:pt x="1768" y="7212"/>
                  </a:cubicBezTo>
                  <a:cubicBezTo>
                    <a:pt x="2210" y="7424"/>
                    <a:pt x="3747" y="8608"/>
                    <a:pt x="3093" y="10958"/>
                  </a:cubicBezTo>
                  <a:cubicBezTo>
                    <a:pt x="3164" y="10888"/>
                    <a:pt x="3235" y="10817"/>
                    <a:pt x="3305" y="10746"/>
                  </a:cubicBez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-3328564" y="1574814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-3328564" y="1703721"/>
              <a:ext cx="230942" cy="44923"/>
            </a:xfrm>
            <a:custGeom>
              <a:avLst/>
              <a:gdLst/>
              <a:ahLst/>
              <a:cxnLst/>
              <a:rect l="l" t="t" r="r" b="b"/>
              <a:pathLst>
                <a:path w="5002" h="973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lnTo>
                    <a:pt x="0" y="531"/>
                  </a:lnTo>
                  <a:cubicBezTo>
                    <a:pt x="0" y="743"/>
                    <a:pt x="212" y="972"/>
                    <a:pt x="442" y="972"/>
                  </a:cubicBezTo>
                  <a:lnTo>
                    <a:pt x="4560" y="972"/>
                  </a:lnTo>
                  <a:cubicBezTo>
                    <a:pt x="4790" y="972"/>
                    <a:pt x="5002" y="743"/>
                    <a:pt x="5002" y="531"/>
                  </a:cubicBezTo>
                  <a:lnTo>
                    <a:pt x="5002" y="442"/>
                  </a:ln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-3328564" y="183673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-3328564" y="195913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32" name="Google Shape;1132;p35"/>
            <p:cNvSpPr/>
            <p:nvPr/>
          </p:nvSpPr>
          <p:spPr>
            <a:xfrm>
              <a:off x="-3328564" y="2088041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33" name="Google Shape;1133;p35"/>
            <p:cNvSpPr/>
            <p:nvPr/>
          </p:nvSpPr>
          <p:spPr>
            <a:xfrm>
              <a:off x="-3328564" y="2217780"/>
              <a:ext cx="230942" cy="40860"/>
            </a:xfrm>
            <a:custGeom>
              <a:avLst/>
              <a:gdLst/>
              <a:ahLst/>
              <a:cxnLst/>
              <a:rect l="l" t="t" r="r" b="b"/>
              <a:pathLst>
                <a:path w="5002" h="885" extrusionOk="0">
                  <a:moveTo>
                    <a:pt x="442" y="0"/>
                  </a:moveTo>
                  <a:cubicBezTo>
                    <a:pt x="212" y="0"/>
                    <a:pt x="0" y="213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213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34" name="Google Shape;1134;p35"/>
            <p:cNvSpPr/>
            <p:nvPr/>
          </p:nvSpPr>
          <p:spPr>
            <a:xfrm>
              <a:off x="-3328564" y="145241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1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141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35" name="Google Shape;1135;p35"/>
            <p:cNvSpPr/>
            <p:nvPr/>
          </p:nvSpPr>
          <p:spPr>
            <a:xfrm>
              <a:off x="-3383230" y="260765"/>
              <a:ext cx="360680" cy="209242"/>
            </a:xfrm>
            <a:custGeom>
              <a:avLst/>
              <a:gdLst/>
              <a:ahLst/>
              <a:cxnLst/>
              <a:rect l="l" t="t" r="r" b="b"/>
              <a:pathLst>
                <a:path w="7812" h="4532" extrusionOk="0">
                  <a:moveTo>
                    <a:pt x="614" y="0"/>
                  </a:moveTo>
                  <a:cubicBezTo>
                    <a:pt x="363" y="0"/>
                    <a:pt x="180" y="67"/>
                    <a:pt x="159" y="255"/>
                  </a:cubicBezTo>
                  <a:cubicBezTo>
                    <a:pt x="0" y="997"/>
                    <a:pt x="159" y="2022"/>
                    <a:pt x="1396" y="2835"/>
                  </a:cubicBezTo>
                  <a:cubicBezTo>
                    <a:pt x="2651" y="3648"/>
                    <a:pt x="2881" y="3860"/>
                    <a:pt x="3394" y="4231"/>
                  </a:cubicBezTo>
                  <a:lnTo>
                    <a:pt x="3835" y="4532"/>
                  </a:lnTo>
                  <a:lnTo>
                    <a:pt x="4047" y="4532"/>
                  </a:lnTo>
                  <a:lnTo>
                    <a:pt x="4489" y="4231"/>
                  </a:lnTo>
                  <a:cubicBezTo>
                    <a:pt x="4931" y="3860"/>
                    <a:pt x="5161" y="3648"/>
                    <a:pt x="6486" y="2835"/>
                  </a:cubicBezTo>
                  <a:cubicBezTo>
                    <a:pt x="7741" y="2022"/>
                    <a:pt x="7812" y="997"/>
                    <a:pt x="7741" y="255"/>
                  </a:cubicBezTo>
                  <a:cubicBezTo>
                    <a:pt x="7695" y="67"/>
                    <a:pt x="7500" y="0"/>
                    <a:pt x="7245" y="0"/>
                  </a:cubicBezTo>
                  <a:cubicBezTo>
                    <a:pt x="6609" y="0"/>
                    <a:pt x="5603" y="414"/>
                    <a:pt x="5603" y="414"/>
                  </a:cubicBezTo>
                  <a:lnTo>
                    <a:pt x="2280" y="414"/>
                  </a:lnTo>
                  <a:cubicBezTo>
                    <a:pt x="2280" y="414"/>
                    <a:pt x="1237" y="0"/>
                    <a:pt x="61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36" name="Google Shape;1136;p35"/>
            <p:cNvSpPr/>
            <p:nvPr/>
          </p:nvSpPr>
          <p:spPr>
            <a:xfrm>
              <a:off x="-2914048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14695" y="0"/>
                  </a:moveTo>
                  <a:cubicBezTo>
                    <a:pt x="14364" y="0"/>
                    <a:pt x="13948" y="130"/>
                    <a:pt x="13414" y="434"/>
                  </a:cubicBezTo>
                  <a:cubicBezTo>
                    <a:pt x="11346" y="1548"/>
                    <a:pt x="5090" y="3386"/>
                    <a:pt x="3977" y="3898"/>
                  </a:cubicBezTo>
                  <a:cubicBezTo>
                    <a:pt x="3977" y="3898"/>
                    <a:pt x="955" y="3898"/>
                    <a:pt x="513" y="5524"/>
                  </a:cubicBezTo>
                  <a:cubicBezTo>
                    <a:pt x="0" y="7150"/>
                    <a:pt x="4931" y="20476"/>
                    <a:pt x="3765" y="22013"/>
                  </a:cubicBezTo>
                  <a:cubicBezTo>
                    <a:pt x="3845" y="22088"/>
                    <a:pt x="3958" y="22124"/>
                    <a:pt x="4094" y="22124"/>
                  </a:cubicBezTo>
                  <a:cubicBezTo>
                    <a:pt x="5449" y="22124"/>
                    <a:pt x="9134" y="18489"/>
                    <a:pt x="6999" y="11922"/>
                  </a:cubicBezTo>
                  <a:cubicBezTo>
                    <a:pt x="7670" y="8034"/>
                    <a:pt x="16790" y="3527"/>
                    <a:pt x="16277" y="2131"/>
                  </a:cubicBezTo>
                  <a:cubicBezTo>
                    <a:pt x="15898" y="1046"/>
                    <a:pt x="15635" y="0"/>
                    <a:pt x="14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37" name="Google Shape;1137;p35"/>
            <p:cNvSpPr/>
            <p:nvPr/>
          </p:nvSpPr>
          <p:spPr>
            <a:xfrm>
              <a:off x="-2131554" y="1874412"/>
              <a:ext cx="423841" cy="1169486"/>
            </a:xfrm>
            <a:custGeom>
              <a:avLst/>
              <a:gdLst/>
              <a:ahLst/>
              <a:cxnLst/>
              <a:rect l="l" t="t" r="r" b="b"/>
              <a:pathLst>
                <a:path w="9180" h="25330" extrusionOk="0">
                  <a:moveTo>
                    <a:pt x="1270" y="1"/>
                  </a:moveTo>
                  <a:cubicBezTo>
                    <a:pt x="1024" y="1"/>
                    <a:pt x="803" y="120"/>
                    <a:pt x="655" y="439"/>
                  </a:cubicBezTo>
                  <a:cubicBezTo>
                    <a:pt x="1" y="1694"/>
                    <a:pt x="655" y="1022"/>
                    <a:pt x="1980" y="3814"/>
                  </a:cubicBezTo>
                  <a:cubicBezTo>
                    <a:pt x="3376" y="6625"/>
                    <a:pt x="3677" y="9717"/>
                    <a:pt x="4331" y="13535"/>
                  </a:cubicBezTo>
                  <a:cubicBezTo>
                    <a:pt x="4932" y="17370"/>
                    <a:pt x="5886" y="23856"/>
                    <a:pt x="7423" y="25252"/>
                  </a:cubicBezTo>
                  <a:cubicBezTo>
                    <a:pt x="7814" y="25299"/>
                    <a:pt x="8149" y="25330"/>
                    <a:pt x="8412" y="25330"/>
                  </a:cubicBezTo>
                  <a:cubicBezTo>
                    <a:pt x="8945" y="25330"/>
                    <a:pt x="9180" y="25201"/>
                    <a:pt x="8979" y="24810"/>
                  </a:cubicBezTo>
                  <a:cubicBezTo>
                    <a:pt x="8608" y="24139"/>
                    <a:pt x="8466" y="23856"/>
                    <a:pt x="8024" y="23255"/>
                  </a:cubicBezTo>
                  <a:cubicBezTo>
                    <a:pt x="7583" y="22601"/>
                    <a:pt x="6328" y="17228"/>
                    <a:pt x="5886" y="14136"/>
                  </a:cubicBezTo>
                  <a:cubicBezTo>
                    <a:pt x="5373" y="11043"/>
                    <a:pt x="5585" y="10000"/>
                    <a:pt x="4631" y="7349"/>
                  </a:cubicBezTo>
                  <a:cubicBezTo>
                    <a:pt x="3677" y="4787"/>
                    <a:pt x="4048" y="1976"/>
                    <a:pt x="2935" y="1022"/>
                  </a:cubicBezTo>
                  <a:cubicBezTo>
                    <a:pt x="2935" y="1022"/>
                    <a:pt x="1992" y="1"/>
                    <a:pt x="12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38" name="Google Shape;1138;p35"/>
            <p:cNvSpPr/>
            <p:nvPr/>
          </p:nvSpPr>
          <p:spPr>
            <a:xfrm>
              <a:off x="-2046693" y="1860561"/>
              <a:ext cx="448819" cy="1184722"/>
            </a:xfrm>
            <a:custGeom>
              <a:avLst/>
              <a:gdLst/>
              <a:ahLst/>
              <a:cxnLst/>
              <a:rect l="l" t="t" r="r" b="b"/>
              <a:pathLst>
                <a:path w="9721" h="25660" extrusionOk="0">
                  <a:moveTo>
                    <a:pt x="1860" y="1"/>
                  </a:moveTo>
                  <a:cubicBezTo>
                    <a:pt x="1415" y="1"/>
                    <a:pt x="950" y="120"/>
                    <a:pt x="814" y="580"/>
                  </a:cubicBezTo>
                  <a:cubicBezTo>
                    <a:pt x="513" y="1552"/>
                    <a:pt x="1" y="1835"/>
                    <a:pt x="814" y="3231"/>
                  </a:cubicBezTo>
                  <a:cubicBezTo>
                    <a:pt x="1538" y="4556"/>
                    <a:pt x="4631" y="10601"/>
                    <a:pt x="5585" y="14436"/>
                  </a:cubicBezTo>
                  <a:cubicBezTo>
                    <a:pt x="6469" y="18341"/>
                    <a:pt x="6628" y="25252"/>
                    <a:pt x="7282" y="25552"/>
                  </a:cubicBezTo>
                  <a:cubicBezTo>
                    <a:pt x="7423" y="25622"/>
                    <a:pt x="7614" y="25660"/>
                    <a:pt x="7828" y="25660"/>
                  </a:cubicBezTo>
                  <a:cubicBezTo>
                    <a:pt x="8526" y="25660"/>
                    <a:pt x="9454" y="25258"/>
                    <a:pt x="9562" y="24297"/>
                  </a:cubicBezTo>
                  <a:cubicBezTo>
                    <a:pt x="9721" y="23042"/>
                    <a:pt x="8325" y="20904"/>
                    <a:pt x="7724" y="18624"/>
                  </a:cubicBezTo>
                  <a:cubicBezTo>
                    <a:pt x="7141" y="16274"/>
                    <a:pt x="4932" y="6765"/>
                    <a:pt x="3747" y="4415"/>
                  </a:cubicBezTo>
                  <a:cubicBezTo>
                    <a:pt x="2493" y="2135"/>
                    <a:pt x="2793" y="138"/>
                    <a:pt x="2793" y="138"/>
                  </a:cubicBezTo>
                  <a:cubicBezTo>
                    <a:pt x="2793" y="138"/>
                    <a:pt x="2338" y="1"/>
                    <a:pt x="1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39" name="Google Shape;1139;p35"/>
            <p:cNvSpPr/>
            <p:nvPr/>
          </p:nvSpPr>
          <p:spPr>
            <a:xfrm>
              <a:off x="-2373071" y="408233"/>
              <a:ext cx="490372" cy="1474116"/>
            </a:xfrm>
            <a:custGeom>
              <a:avLst/>
              <a:gdLst/>
              <a:ahLst/>
              <a:cxnLst/>
              <a:rect l="l" t="t" r="r" b="b"/>
              <a:pathLst>
                <a:path w="10621" h="31928" extrusionOk="0">
                  <a:moveTo>
                    <a:pt x="2052" y="0"/>
                  </a:moveTo>
                  <a:cubicBezTo>
                    <a:pt x="1528" y="0"/>
                    <a:pt x="1055" y="189"/>
                    <a:pt x="814" y="754"/>
                  </a:cubicBezTo>
                  <a:cubicBezTo>
                    <a:pt x="1" y="2433"/>
                    <a:pt x="283" y="3105"/>
                    <a:pt x="1980" y="4501"/>
                  </a:cubicBezTo>
                  <a:cubicBezTo>
                    <a:pt x="3818" y="6198"/>
                    <a:pt x="6469" y="25126"/>
                    <a:pt x="5515" y="27547"/>
                  </a:cubicBezTo>
                  <a:cubicBezTo>
                    <a:pt x="4631" y="30056"/>
                    <a:pt x="3535" y="31082"/>
                    <a:pt x="4790" y="31753"/>
                  </a:cubicBezTo>
                  <a:cubicBezTo>
                    <a:pt x="5037" y="31879"/>
                    <a:pt x="5218" y="31928"/>
                    <a:pt x="5367" y="31928"/>
                  </a:cubicBezTo>
                  <a:cubicBezTo>
                    <a:pt x="5656" y="31928"/>
                    <a:pt x="5824" y="31746"/>
                    <a:pt x="6115" y="31594"/>
                  </a:cubicBezTo>
                  <a:cubicBezTo>
                    <a:pt x="6348" y="31420"/>
                    <a:pt x="6689" y="31293"/>
                    <a:pt x="7294" y="31293"/>
                  </a:cubicBezTo>
                  <a:cubicBezTo>
                    <a:pt x="7425" y="31293"/>
                    <a:pt x="7567" y="31299"/>
                    <a:pt x="7724" y="31311"/>
                  </a:cubicBezTo>
                  <a:cubicBezTo>
                    <a:pt x="8777" y="31386"/>
                    <a:pt x="9580" y="31667"/>
                    <a:pt x="10049" y="31667"/>
                  </a:cubicBezTo>
                  <a:cubicBezTo>
                    <a:pt x="10469" y="31667"/>
                    <a:pt x="10621" y="31441"/>
                    <a:pt x="10445" y="30640"/>
                  </a:cubicBezTo>
                  <a:cubicBezTo>
                    <a:pt x="10163" y="28943"/>
                    <a:pt x="7441" y="24684"/>
                    <a:pt x="6911" y="21874"/>
                  </a:cubicBezTo>
                  <a:cubicBezTo>
                    <a:pt x="6469" y="19081"/>
                    <a:pt x="5515" y="4643"/>
                    <a:pt x="5744" y="3847"/>
                  </a:cubicBezTo>
                  <a:cubicBezTo>
                    <a:pt x="5886" y="3105"/>
                    <a:pt x="7211" y="2663"/>
                    <a:pt x="6328" y="1550"/>
                  </a:cubicBezTo>
                  <a:cubicBezTo>
                    <a:pt x="6328" y="1550"/>
                    <a:pt x="6190" y="552"/>
                    <a:pt x="5213" y="552"/>
                  </a:cubicBezTo>
                  <a:cubicBezTo>
                    <a:pt x="4977" y="552"/>
                    <a:pt x="4692" y="610"/>
                    <a:pt x="4348" y="754"/>
                  </a:cubicBezTo>
                  <a:cubicBezTo>
                    <a:pt x="4348" y="754"/>
                    <a:pt x="3099" y="0"/>
                    <a:pt x="2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40" name="Google Shape;1140;p35"/>
            <p:cNvSpPr/>
            <p:nvPr/>
          </p:nvSpPr>
          <p:spPr>
            <a:xfrm>
              <a:off x="-1850054" y="3060662"/>
              <a:ext cx="346875" cy="214413"/>
            </a:xfrm>
            <a:custGeom>
              <a:avLst/>
              <a:gdLst/>
              <a:ahLst/>
              <a:cxnLst/>
              <a:rect l="l" t="t" r="r" b="b"/>
              <a:pathLst>
                <a:path w="7513" h="4644" extrusionOk="0">
                  <a:moveTo>
                    <a:pt x="743" y="1"/>
                  </a:moveTo>
                  <a:cubicBezTo>
                    <a:pt x="160" y="955"/>
                    <a:pt x="1" y="3977"/>
                    <a:pt x="743" y="4490"/>
                  </a:cubicBezTo>
                  <a:cubicBezTo>
                    <a:pt x="940" y="4597"/>
                    <a:pt x="1223" y="4644"/>
                    <a:pt x="1557" y="4644"/>
                  </a:cubicBezTo>
                  <a:cubicBezTo>
                    <a:pt x="2601" y="4644"/>
                    <a:pt x="4140" y="4186"/>
                    <a:pt x="5091" y="3677"/>
                  </a:cubicBezTo>
                  <a:cubicBezTo>
                    <a:pt x="6346" y="3094"/>
                    <a:pt x="6929" y="1839"/>
                    <a:pt x="7229" y="1397"/>
                  </a:cubicBezTo>
                  <a:cubicBezTo>
                    <a:pt x="7512" y="955"/>
                    <a:pt x="5674" y="1"/>
                    <a:pt x="567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41" name="Google Shape;1141;p35"/>
            <p:cNvSpPr/>
            <p:nvPr/>
          </p:nvSpPr>
          <p:spPr>
            <a:xfrm>
              <a:off x="-1533418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742" y="0"/>
                  </a:moveTo>
                  <a:cubicBezTo>
                    <a:pt x="742" y="0"/>
                    <a:pt x="0" y="813"/>
                    <a:pt x="301" y="1326"/>
                  </a:cubicBezTo>
                  <a:cubicBezTo>
                    <a:pt x="496" y="1865"/>
                    <a:pt x="1959" y="4168"/>
                    <a:pt x="2474" y="4168"/>
                  </a:cubicBezTo>
                  <a:cubicBezTo>
                    <a:pt x="2516" y="4168"/>
                    <a:pt x="2552" y="4152"/>
                    <a:pt x="2580" y="4118"/>
                  </a:cubicBezTo>
                  <a:cubicBezTo>
                    <a:pt x="2952" y="3676"/>
                    <a:pt x="3022" y="3235"/>
                    <a:pt x="2952" y="2722"/>
                  </a:cubicBezTo>
                  <a:cubicBezTo>
                    <a:pt x="2792" y="2280"/>
                    <a:pt x="742" y="0"/>
                    <a:pt x="7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42" name="Google Shape;1142;p35"/>
            <p:cNvSpPr/>
            <p:nvPr/>
          </p:nvSpPr>
          <p:spPr>
            <a:xfrm>
              <a:off x="-1417577" y="3274476"/>
              <a:ext cx="123089" cy="229557"/>
            </a:xfrm>
            <a:custGeom>
              <a:avLst/>
              <a:gdLst/>
              <a:ahLst/>
              <a:cxnLst/>
              <a:rect l="l" t="t" r="r" b="b"/>
              <a:pathLst>
                <a:path w="2666" h="4972" extrusionOk="0">
                  <a:moveTo>
                    <a:pt x="884" y="0"/>
                  </a:moveTo>
                  <a:cubicBezTo>
                    <a:pt x="884" y="0"/>
                    <a:pt x="1" y="530"/>
                    <a:pt x="213" y="972"/>
                  </a:cubicBezTo>
                  <a:cubicBezTo>
                    <a:pt x="354" y="1485"/>
                    <a:pt x="1909" y="3765"/>
                    <a:pt x="2121" y="4790"/>
                  </a:cubicBezTo>
                  <a:cubicBezTo>
                    <a:pt x="2204" y="4916"/>
                    <a:pt x="2277" y="4971"/>
                    <a:pt x="2339" y="4971"/>
                  </a:cubicBezTo>
                  <a:cubicBezTo>
                    <a:pt x="2607" y="4971"/>
                    <a:pt x="2666" y="3927"/>
                    <a:pt x="2422" y="3022"/>
                  </a:cubicBezTo>
                  <a:cubicBezTo>
                    <a:pt x="2121" y="1856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43" name="Google Shape;1143;p35"/>
            <p:cNvSpPr/>
            <p:nvPr/>
          </p:nvSpPr>
          <p:spPr>
            <a:xfrm>
              <a:off x="-1601150" y="3220595"/>
              <a:ext cx="159148" cy="319081"/>
            </a:xfrm>
            <a:custGeom>
              <a:avLst/>
              <a:gdLst/>
              <a:ahLst/>
              <a:cxnLst/>
              <a:rect l="l" t="t" r="r" b="b"/>
              <a:pathLst>
                <a:path w="3447" h="6911" extrusionOk="0">
                  <a:moveTo>
                    <a:pt x="955" y="1"/>
                  </a:moveTo>
                  <a:cubicBezTo>
                    <a:pt x="955" y="1"/>
                    <a:pt x="0" y="71"/>
                    <a:pt x="354" y="1167"/>
                  </a:cubicBezTo>
                  <a:cubicBezTo>
                    <a:pt x="796" y="2210"/>
                    <a:pt x="2421" y="6911"/>
                    <a:pt x="2793" y="6911"/>
                  </a:cubicBezTo>
                  <a:cubicBezTo>
                    <a:pt x="3164" y="6911"/>
                    <a:pt x="3447" y="6628"/>
                    <a:pt x="3376" y="6257"/>
                  </a:cubicBezTo>
                  <a:cubicBezTo>
                    <a:pt x="3305" y="5886"/>
                    <a:pt x="1167" y="71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44" name="Google Shape;1144;p35"/>
            <p:cNvSpPr/>
            <p:nvPr/>
          </p:nvSpPr>
          <p:spPr>
            <a:xfrm>
              <a:off x="-1462454" y="3555514"/>
              <a:ext cx="109377" cy="166720"/>
            </a:xfrm>
            <a:custGeom>
              <a:avLst/>
              <a:gdLst/>
              <a:ahLst/>
              <a:cxnLst/>
              <a:rect l="l" t="t" r="r" b="b"/>
              <a:pathLst>
                <a:path w="2369" h="3611" extrusionOk="0">
                  <a:moveTo>
                    <a:pt x="456" y="0"/>
                  </a:moveTo>
                  <a:cubicBezTo>
                    <a:pt x="171" y="0"/>
                    <a:pt x="1" y="328"/>
                    <a:pt x="1" y="328"/>
                  </a:cubicBezTo>
                  <a:cubicBezTo>
                    <a:pt x="1" y="328"/>
                    <a:pt x="1114" y="3050"/>
                    <a:pt x="1114" y="3421"/>
                  </a:cubicBezTo>
                  <a:cubicBezTo>
                    <a:pt x="1114" y="3558"/>
                    <a:pt x="1163" y="3610"/>
                    <a:pt x="1242" y="3610"/>
                  </a:cubicBezTo>
                  <a:cubicBezTo>
                    <a:pt x="1418" y="3610"/>
                    <a:pt x="1741" y="3350"/>
                    <a:pt x="1998" y="3192"/>
                  </a:cubicBezTo>
                  <a:cubicBezTo>
                    <a:pt x="2369" y="2979"/>
                    <a:pt x="973" y="258"/>
                    <a:pt x="602" y="28"/>
                  </a:cubicBezTo>
                  <a:cubicBezTo>
                    <a:pt x="550" y="9"/>
                    <a:pt x="502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45" name="Google Shape;1145;p35"/>
            <p:cNvSpPr/>
            <p:nvPr/>
          </p:nvSpPr>
          <p:spPr>
            <a:xfrm>
              <a:off x="-1397170" y="3713462"/>
              <a:ext cx="77566" cy="106930"/>
            </a:xfrm>
            <a:custGeom>
              <a:avLst/>
              <a:gdLst/>
              <a:ahLst/>
              <a:cxnLst/>
              <a:rect l="l" t="t" r="r" b="b"/>
              <a:pathLst>
                <a:path w="1680" h="2316" extrusionOk="0">
                  <a:moveTo>
                    <a:pt x="884" y="0"/>
                  </a:moveTo>
                  <a:cubicBezTo>
                    <a:pt x="884" y="0"/>
                    <a:pt x="1" y="442"/>
                    <a:pt x="71" y="654"/>
                  </a:cubicBezTo>
                  <a:cubicBezTo>
                    <a:pt x="136" y="865"/>
                    <a:pt x="768" y="2316"/>
                    <a:pt x="1145" y="2316"/>
                  </a:cubicBezTo>
                  <a:cubicBezTo>
                    <a:pt x="1178" y="2316"/>
                    <a:pt x="1209" y="2304"/>
                    <a:pt x="1238" y="2280"/>
                  </a:cubicBezTo>
                  <a:cubicBezTo>
                    <a:pt x="1679" y="1980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46" name="Google Shape;1146;p35"/>
            <p:cNvSpPr/>
            <p:nvPr/>
          </p:nvSpPr>
          <p:spPr>
            <a:xfrm>
              <a:off x="-1655077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904" y="0"/>
                  </a:moveTo>
                  <a:cubicBezTo>
                    <a:pt x="735" y="0"/>
                    <a:pt x="0" y="55"/>
                    <a:pt x="126" y="1026"/>
                  </a:cubicBezTo>
                  <a:cubicBezTo>
                    <a:pt x="285" y="2210"/>
                    <a:pt x="797" y="7141"/>
                    <a:pt x="1168" y="7212"/>
                  </a:cubicBezTo>
                  <a:cubicBezTo>
                    <a:pt x="1219" y="7224"/>
                    <a:pt x="1271" y="7230"/>
                    <a:pt x="1322" y="7230"/>
                  </a:cubicBezTo>
                  <a:cubicBezTo>
                    <a:pt x="1621" y="7230"/>
                    <a:pt x="1893" y="7016"/>
                    <a:pt x="1893" y="6699"/>
                  </a:cubicBezTo>
                  <a:cubicBezTo>
                    <a:pt x="1893" y="6257"/>
                    <a:pt x="1080" y="142"/>
                    <a:pt x="939" y="1"/>
                  </a:cubicBezTo>
                  <a:cubicBezTo>
                    <a:pt x="939" y="1"/>
                    <a:pt x="926" y="0"/>
                    <a:pt x="90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47" name="Google Shape;1147;p35"/>
            <p:cNvSpPr/>
            <p:nvPr/>
          </p:nvSpPr>
          <p:spPr>
            <a:xfrm>
              <a:off x="-1597918" y="3602792"/>
              <a:ext cx="81675" cy="189158"/>
            </a:xfrm>
            <a:custGeom>
              <a:avLst/>
              <a:gdLst/>
              <a:ahLst/>
              <a:cxnLst/>
              <a:rect l="l" t="t" r="r" b="b"/>
              <a:pathLst>
                <a:path w="1769" h="4097" extrusionOk="0">
                  <a:moveTo>
                    <a:pt x="361" y="0"/>
                  </a:moveTo>
                  <a:cubicBezTo>
                    <a:pt x="144" y="0"/>
                    <a:pt x="1" y="188"/>
                    <a:pt x="1" y="188"/>
                  </a:cubicBezTo>
                  <a:cubicBezTo>
                    <a:pt x="1" y="188"/>
                    <a:pt x="372" y="3422"/>
                    <a:pt x="284" y="3864"/>
                  </a:cubicBezTo>
                  <a:cubicBezTo>
                    <a:pt x="257" y="4034"/>
                    <a:pt x="339" y="4097"/>
                    <a:pt x="476" y="4097"/>
                  </a:cubicBezTo>
                  <a:cubicBezTo>
                    <a:pt x="695" y="4097"/>
                    <a:pt x="1054" y="3935"/>
                    <a:pt x="1326" y="3793"/>
                  </a:cubicBezTo>
                  <a:cubicBezTo>
                    <a:pt x="1768" y="3652"/>
                    <a:pt x="1026" y="330"/>
                    <a:pt x="655" y="117"/>
                  </a:cubicBezTo>
                  <a:cubicBezTo>
                    <a:pt x="548" y="31"/>
                    <a:pt x="448" y="0"/>
                    <a:pt x="36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48" name="Google Shape;1148;p35"/>
            <p:cNvSpPr/>
            <p:nvPr/>
          </p:nvSpPr>
          <p:spPr>
            <a:xfrm>
              <a:off x="-1574233" y="3795044"/>
              <a:ext cx="61221" cy="116672"/>
            </a:xfrm>
            <a:custGeom>
              <a:avLst/>
              <a:gdLst/>
              <a:ahLst/>
              <a:cxnLst/>
              <a:rect l="l" t="t" r="r" b="b"/>
              <a:pathLst>
                <a:path w="1326" h="2527" extrusionOk="0">
                  <a:moveTo>
                    <a:pt x="1026" y="1"/>
                  </a:moveTo>
                  <a:cubicBezTo>
                    <a:pt x="1025" y="1"/>
                    <a:pt x="0" y="213"/>
                    <a:pt x="0" y="442"/>
                  </a:cubicBezTo>
                  <a:cubicBezTo>
                    <a:pt x="68" y="728"/>
                    <a:pt x="405" y="2526"/>
                    <a:pt x="818" y="2526"/>
                  </a:cubicBezTo>
                  <a:cubicBezTo>
                    <a:pt x="840" y="2526"/>
                    <a:pt x="862" y="2521"/>
                    <a:pt x="884" y="2510"/>
                  </a:cubicBezTo>
                  <a:cubicBezTo>
                    <a:pt x="1326" y="2280"/>
                    <a:pt x="1026" y="1"/>
                    <a:pt x="102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49" name="Google Shape;1149;p35"/>
            <p:cNvSpPr/>
            <p:nvPr/>
          </p:nvSpPr>
          <p:spPr>
            <a:xfrm>
              <a:off x="-1743955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985" y="1"/>
                  </a:moveTo>
                  <a:cubicBezTo>
                    <a:pt x="726" y="1"/>
                    <a:pt x="283" y="116"/>
                    <a:pt x="283" y="904"/>
                  </a:cubicBezTo>
                  <a:cubicBezTo>
                    <a:pt x="213" y="2071"/>
                    <a:pt x="0" y="7019"/>
                    <a:pt x="354" y="7160"/>
                  </a:cubicBezTo>
                  <a:cubicBezTo>
                    <a:pt x="446" y="7196"/>
                    <a:pt x="542" y="7213"/>
                    <a:pt x="635" y="7213"/>
                  </a:cubicBezTo>
                  <a:cubicBezTo>
                    <a:pt x="917" y="7213"/>
                    <a:pt x="1167" y="7051"/>
                    <a:pt x="1167" y="6719"/>
                  </a:cubicBezTo>
                  <a:cubicBezTo>
                    <a:pt x="1238" y="6348"/>
                    <a:pt x="1397" y="162"/>
                    <a:pt x="1167" y="21"/>
                  </a:cubicBezTo>
                  <a:cubicBezTo>
                    <a:pt x="1167" y="21"/>
                    <a:pt x="1091" y="1"/>
                    <a:pt x="98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50" name="Google Shape;1150;p35"/>
            <p:cNvSpPr/>
            <p:nvPr/>
          </p:nvSpPr>
          <p:spPr>
            <a:xfrm>
              <a:off x="-1740446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642" y="1"/>
                  </a:moveTo>
                  <a:cubicBezTo>
                    <a:pt x="443" y="1"/>
                    <a:pt x="278" y="126"/>
                    <a:pt x="278" y="126"/>
                  </a:cubicBezTo>
                  <a:cubicBezTo>
                    <a:pt x="278" y="126"/>
                    <a:pt x="207" y="3449"/>
                    <a:pt x="66" y="3820"/>
                  </a:cubicBezTo>
                  <a:cubicBezTo>
                    <a:pt x="1" y="4023"/>
                    <a:pt x="104" y="4084"/>
                    <a:pt x="277" y="4084"/>
                  </a:cubicBezTo>
                  <a:cubicBezTo>
                    <a:pt x="481" y="4084"/>
                    <a:pt x="781" y="4000"/>
                    <a:pt x="1020" y="3961"/>
                  </a:cubicBezTo>
                  <a:cubicBezTo>
                    <a:pt x="1533" y="3891"/>
                    <a:pt x="1321" y="427"/>
                    <a:pt x="950" y="126"/>
                  </a:cubicBezTo>
                  <a:cubicBezTo>
                    <a:pt x="849" y="32"/>
                    <a:pt x="741" y="1"/>
                    <a:pt x="6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51" name="Google Shape;1151;p35"/>
            <p:cNvSpPr/>
            <p:nvPr/>
          </p:nvSpPr>
          <p:spPr>
            <a:xfrm>
              <a:off x="-1734028" y="3795044"/>
              <a:ext cx="51295" cy="112239"/>
            </a:xfrm>
            <a:custGeom>
              <a:avLst/>
              <a:gdLst/>
              <a:ahLst/>
              <a:cxnLst/>
              <a:rect l="l" t="t" r="r" b="b"/>
              <a:pathLst>
                <a:path w="1111" h="2431" extrusionOk="0">
                  <a:moveTo>
                    <a:pt x="1111" y="1"/>
                  </a:moveTo>
                  <a:cubicBezTo>
                    <a:pt x="1111" y="1"/>
                    <a:pt x="68" y="1"/>
                    <a:pt x="68" y="301"/>
                  </a:cubicBezTo>
                  <a:cubicBezTo>
                    <a:pt x="0" y="573"/>
                    <a:pt x="63" y="2431"/>
                    <a:pt x="524" y="2431"/>
                  </a:cubicBezTo>
                  <a:cubicBezTo>
                    <a:pt x="542" y="2431"/>
                    <a:pt x="561" y="2428"/>
                    <a:pt x="581" y="2422"/>
                  </a:cubicBezTo>
                  <a:cubicBezTo>
                    <a:pt x="1111" y="2280"/>
                    <a:pt x="1111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52" name="Google Shape;1152;p35"/>
            <p:cNvSpPr/>
            <p:nvPr/>
          </p:nvSpPr>
          <p:spPr>
            <a:xfrm>
              <a:off x="-1863074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1762" y="1"/>
                  </a:moveTo>
                  <a:cubicBezTo>
                    <a:pt x="1541" y="1"/>
                    <a:pt x="1259" y="126"/>
                    <a:pt x="1167" y="720"/>
                  </a:cubicBezTo>
                  <a:cubicBezTo>
                    <a:pt x="955" y="1675"/>
                    <a:pt x="0" y="6022"/>
                    <a:pt x="283" y="6181"/>
                  </a:cubicBezTo>
                  <a:cubicBezTo>
                    <a:pt x="382" y="6228"/>
                    <a:pt x="488" y="6251"/>
                    <a:pt x="592" y="6251"/>
                  </a:cubicBezTo>
                  <a:cubicBezTo>
                    <a:pt x="803" y="6251"/>
                    <a:pt x="1001" y="6153"/>
                    <a:pt x="1096" y="5952"/>
                  </a:cubicBezTo>
                  <a:cubicBezTo>
                    <a:pt x="1167" y="5580"/>
                    <a:pt x="2209" y="278"/>
                    <a:pt x="2050" y="66"/>
                  </a:cubicBezTo>
                  <a:cubicBezTo>
                    <a:pt x="2050" y="66"/>
                    <a:pt x="1922" y="1"/>
                    <a:pt x="176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53" name="Google Shape;1153;p35"/>
            <p:cNvSpPr/>
            <p:nvPr/>
          </p:nvSpPr>
          <p:spPr>
            <a:xfrm>
              <a:off x="-1897932" y="3567425"/>
              <a:ext cx="78951" cy="163442"/>
            </a:xfrm>
            <a:custGeom>
              <a:avLst/>
              <a:gdLst/>
              <a:ahLst/>
              <a:cxnLst/>
              <a:rect l="l" t="t" r="r" b="b"/>
              <a:pathLst>
                <a:path w="1710" h="3540" extrusionOk="0">
                  <a:moveTo>
                    <a:pt x="1148" y="0"/>
                  </a:moveTo>
                  <a:cubicBezTo>
                    <a:pt x="1010" y="0"/>
                    <a:pt x="897" y="70"/>
                    <a:pt x="897" y="70"/>
                  </a:cubicBezTo>
                  <a:cubicBezTo>
                    <a:pt x="897" y="70"/>
                    <a:pt x="313" y="2934"/>
                    <a:pt x="154" y="3234"/>
                  </a:cubicBezTo>
                  <a:cubicBezTo>
                    <a:pt x="1" y="3503"/>
                    <a:pt x="301" y="3540"/>
                    <a:pt x="620" y="3540"/>
                  </a:cubicBezTo>
                  <a:cubicBezTo>
                    <a:pt x="741" y="3540"/>
                    <a:pt x="865" y="3534"/>
                    <a:pt x="967" y="3534"/>
                  </a:cubicBezTo>
                  <a:cubicBezTo>
                    <a:pt x="1409" y="3464"/>
                    <a:pt x="1710" y="512"/>
                    <a:pt x="1480" y="212"/>
                  </a:cubicBezTo>
                  <a:cubicBezTo>
                    <a:pt x="1385" y="46"/>
                    <a:pt x="1259" y="0"/>
                    <a:pt x="114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54" name="Google Shape;1154;p35"/>
            <p:cNvSpPr/>
            <p:nvPr/>
          </p:nvSpPr>
          <p:spPr>
            <a:xfrm>
              <a:off x="-1906659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1000" y="1"/>
                  </a:moveTo>
                  <a:cubicBezTo>
                    <a:pt x="716" y="1"/>
                    <a:pt x="343" y="28"/>
                    <a:pt x="343" y="170"/>
                  </a:cubicBezTo>
                  <a:cubicBezTo>
                    <a:pt x="274" y="378"/>
                    <a:pt x="1" y="2081"/>
                    <a:pt x="473" y="2081"/>
                  </a:cubicBezTo>
                  <a:cubicBezTo>
                    <a:pt x="483" y="2081"/>
                    <a:pt x="492" y="2080"/>
                    <a:pt x="502" y="2079"/>
                  </a:cubicBezTo>
                  <a:cubicBezTo>
                    <a:pt x="944" y="2008"/>
                    <a:pt x="1315" y="11"/>
                    <a:pt x="1315" y="11"/>
                  </a:cubicBezTo>
                  <a:cubicBezTo>
                    <a:pt x="1315" y="11"/>
                    <a:pt x="1174" y="1"/>
                    <a:pt x="100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55" name="Google Shape;1155;p35"/>
            <p:cNvSpPr/>
            <p:nvPr/>
          </p:nvSpPr>
          <p:spPr>
            <a:xfrm>
              <a:off x="-2209859" y="1591943"/>
              <a:ext cx="102036" cy="288886"/>
            </a:xfrm>
            <a:custGeom>
              <a:avLst/>
              <a:gdLst/>
              <a:ahLst/>
              <a:cxnLst/>
              <a:rect l="l" t="t" r="r" b="b"/>
              <a:pathLst>
                <a:path w="2210" h="6257" extrusionOk="0">
                  <a:moveTo>
                    <a:pt x="2209" y="0"/>
                  </a:moveTo>
                  <a:cubicBezTo>
                    <a:pt x="2209" y="884"/>
                    <a:pt x="2139" y="1626"/>
                    <a:pt x="1980" y="1909"/>
                  </a:cubicBezTo>
                  <a:cubicBezTo>
                    <a:pt x="1096" y="4418"/>
                    <a:pt x="0" y="5444"/>
                    <a:pt x="1255" y="6115"/>
                  </a:cubicBezTo>
                  <a:cubicBezTo>
                    <a:pt x="1396" y="6186"/>
                    <a:pt x="1467" y="6186"/>
                    <a:pt x="1538" y="6256"/>
                  </a:cubicBezTo>
                  <a:cubicBezTo>
                    <a:pt x="1467" y="6186"/>
                    <a:pt x="1396" y="6186"/>
                    <a:pt x="1255" y="6115"/>
                  </a:cubicBezTo>
                  <a:cubicBezTo>
                    <a:pt x="0" y="5444"/>
                    <a:pt x="1096" y="4418"/>
                    <a:pt x="1980" y="1909"/>
                  </a:cubicBezTo>
                  <a:cubicBezTo>
                    <a:pt x="2139" y="1626"/>
                    <a:pt x="2209" y="884"/>
                    <a:pt x="2209" y="0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56" name="Google Shape;1156;p35"/>
            <p:cNvSpPr/>
            <p:nvPr/>
          </p:nvSpPr>
          <p:spPr>
            <a:xfrm>
              <a:off x="-2363026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955" y="1"/>
                  </a:moveTo>
                  <a:cubicBezTo>
                    <a:pt x="725" y="160"/>
                    <a:pt x="584" y="301"/>
                    <a:pt x="443" y="601"/>
                  </a:cubicBezTo>
                  <a:cubicBezTo>
                    <a:pt x="142" y="1185"/>
                    <a:pt x="1" y="1627"/>
                    <a:pt x="1" y="2068"/>
                  </a:cubicBezTo>
                  <a:cubicBezTo>
                    <a:pt x="1" y="2811"/>
                    <a:pt x="513" y="3394"/>
                    <a:pt x="1609" y="4348"/>
                  </a:cubicBezTo>
                  <a:cubicBezTo>
                    <a:pt x="3235" y="5744"/>
                    <a:pt x="5373" y="19883"/>
                    <a:pt x="5373" y="25485"/>
                  </a:cubicBezTo>
                  <a:cubicBezTo>
                    <a:pt x="5373" y="26369"/>
                    <a:pt x="5303" y="27111"/>
                    <a:pt x="5144" y="27394"/>
                  </a:cubicBezTo>
                  <a:cubicBezTo>
                    <a:pt x="4260" y="29903"/>
                    <a:pt x="3164" y="30929"/>
                    <a:pt x="4419" y="31600"/>
                  </a:cubicBezTo>
                  <a:cubicBezTo>
                    <a:pt x="4560" y="31671"/>
                    <a:pt x="4631" y="31671"/>
                    <a:pt x="4702" y="31741"/>
                  </a:cubicBezTo>
                  <a:lnTo>
                    <a:pt x="5002" y="31741"/>
                  </a:lnTo>
                  <a:cubicBezTo>
                    <a:pt x="5144" y="31741"/>
                    <a:pt x="5214" y="31741"/>
                    <a:pt x="5373" y="31671"/>
                  </a:cubicBezTo>
                  <a:cubicBezTo>
                    <a:pt x="4931" y="30204"/>
                    <a:pt x="5744" y="27995"/>
                    <a:pt x="6186" y="27394"/>
                  </a:cubicBezTo>
                  <a:cubicBezTo>
                    <a:pt x="6769" y="26581"/>
                    <a:pt x="5002" y="10905"/>
                    <a:pt x="4861" y="9509"/>
                  </a:cubicBezTo>
                  <a:cubicBezTo>
                    <a:pt x="4631" y="8113"/>
                    <a:pt x="4260" y="4790"/>
                    <a:pt x="2281" y="3252"/>
                  </a:cubicBezTo>
                  <a:cubicBezTo>
                    <a:pt x="1026" y="2210"/>
                    <a:pt x="884" y="814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57" name="Google Shape;1157;p35"/>
            <p:cNvSpPr/>
            <p:nvPr/>
          </p:nvSpPr>
          <p:spPr>
            <a:xfrm>
              <a:off x="-3220064" y="346596"/>
              <a:ext cx="710787" cy="1554636"/>
            </a:xfrm>
            <a:custGeom>
              <a:avLst/>
              <a:gdLst/>
              <a:ahLst/>
              <a:cxnLst/>
              <a:rect l="l" t="t" r="r" b="b"/>
              <a:pathLst>
                <a:path w="15395" h="33672" extrusionOk="0">
                  <a:moveTo>
                    <a:pt x="5091" y="24976"/>
                  </a:moveTo>
                  <a:lnTo>
                    <a:pt x="5091" y="24976"/>
                  </a:lnTo>
                  <a:cubicBezTo>
                    <a:pt x="6367" y="25590"/>
                    <a:pt x="8263" y="26322"/>
                    <a:pt x="9929" y="26322"/>
                  </a:cubicBezTo>
                  <a:cubicBezTo>
                    <a:pt x="10086" y="26322"/>
                    <a:pt x="10241" y="26315"/>
                    <a:pt x="10393" y="26302"/>
                  </a:cubicBezTo>
                  <a:cubicBezTo>
                    <a:pt x="11647" y="26231"/>
                    <a:pt x="12531" y="25860"/>
                    <a:pt x="13185" y="25347"/>
                  </a:cubicBezTo>
                  <a:lnTo>
                    <a:pt x="13185" y="25347"/>
                  </a:lnTo>
                  <a:cubicBezTo>
                    <a:pt x="12814" y="26160"/>
                    <a:pt x="12089" y="27344"/>
                    <a:pt x="10605" y="28069"/>
                  </a:cubicBezTo>
                  <a:cubicBezTo>
                    <a:pt x="10345" y="28189"/>
                    <a:pt x="10073" y="28243"/>
                    <a:pt x="9795" y="28243"/>
                  </a:cubicBezTo>
                  <a:cubicBezTo>
                    <a:pt x="8184" y="28243"/>
                    <a:pt x="6342" y="26423"/>
                    <a:pt x="5091" y="24976"/>
                  </a:cubicBezTo>
                  <a:close/>
                  <a:moveTo>
                    <a:pt x="13857" y="26832"/>
                  </a:moveTo>
                  <a:cubicBezTo>
                    <a:pt x="13698" y="28511"/>
                    <a:pt x="12602" y="30137"/>
                    <a:pt x="10393" y="30720"/>
                  </a:cubicBezTo>
                  <a:cubicBezTo>
                    <a:pt x="10288" y="30747"/>
                    <a:pt x="10179" y="30759"/>
                    <a:pt x="10068" y="30759"/>
                  </a:cubicBezTo>
                  <a:cubicBezTo>
                    <a:pt x="8924" y="30759"/>
                    <a:pt x="7473" y="29409"/>
                    <a:pt x="6346" y="27928"/>
                  </a:cubicBezTo>
                  <a:lnTo>
                    <a:pt x="6346" y="27928"/>
                  </a:lnTo>
                  <a:cubicBezTo>
                    <a:pt x="7229" y="28811"/>
                    <a:pt x="8466" y="29394"/>
                    <a:pt x="10163" y="29483"/>
                  </a:cubicBezTo>
                  <a:cubicBezTo>
                    <a:pt x="10208" y="29485"/>
                    <a:pt x="10252" y="29485"/>
                    <a:pt x="10296" y="29485"/>
                  </a:cubicBezTo>
                  <a:cubicBezTo>
                    <a:pt x="12058" y="29485"/>
                    <a:pt x="13201" y="28125"/>
                    <a:pt x="13857" y="26832"/>
                  </a:cubicBezTo>
                  <a:close/>
                  <a:moveTo>
                    <a:pt x="4861" y="27998"/>
                  </a:moveTo>
                  <a:lnTo>
                    <a:pt x="4861" y="27998"/>
                  </a:lnTo>
                  <a:cubicBezTo>
                    <a:pt x="6116" y="29624"/>
                    <a:pt x="7671" y="31091"/>
                    <a:pt x="9438" y="31692"/>
                  </a:cubicBezTo>
                  <a:cubicBezTo>
                    <a:pt x="9751" y="31788"/>
                    <a:pt x="10046" y="31832"/>
                    <a:pt x="10325" y="31832"/>
                  </a:cubicBezTo>
                  <a:cubicBezTo>
                    <a:pt x="11942" y="31832"/>
                    <a:pt x="13028" y="30363"/>
                    <a:pt x="13857" y="29112"/>
                  </a:cubicBezTo>
                  <a:lnTo>
                    <a:pt x="13857" y="29112"/>
                  </a:lnTo>
                  <a:cubicBezTo>
                    <a:pt x="13556" y="30366"/>
                    <a:pt x="12885" y="32134"/>
                    <a:pt x="10835" y="32576"/>
                  </a:cubicBezTo>
                  <a:cubicBezTo>
                    <a:pt x="10661" y="32613"/>
                    <a:pt x="10487" y="32631"/>
                    <a:pt x="10314" y="32631"/>
                  </a:cubicBezTo>
                  <a:cubicBezTo>
                    <a:pt x="8128" y="32631"/>
                    <a:pt x="6024" y="29783"/>
                    <a:pt x="4861" y="27998"/>
                  </a:cubicBezTo>
                  <a:close/>
                  <a:moveTo>
                    <a:pt x="8580" y="1"/>
                  </a:moveTo>
                  <a:cubicBezTo>
                    <a:pt x="8429" y="1"/>
                    <a:pt x="8272" y="9"/>
                    <a:pt x="8113" y="22"/>
                  </a:cubicBezTo>
                  <a:cubicBezTo>
                    <a:pt x="8325" y="3857"/>
                    <a:pt x="1" y="5978"/>
                    <a:pt x="1" y="5978"/>
                  </a:cubicBezTo>
                  <a:cubicBezTo>
                    <a:pt x="1" y="5978"/>
                    <a:pt x="443" y="7232"/>
                    <a:pt x="301" y="7603"/>
                  </a:cubicBezTo>
                  <a:cubicBezTo>
                    <a:pt x="5091" y="6861"/>
                    <a:pt x="7812" y="4369"/>
                    <a:pt x="9138" y="2602"/>
                  </a:cubicBezTo>
                  <a:cubicBezTo>
                    <a:pt x="9721" y="2973"/>
                    <a:pt x="10675" y="3627"/>
                    <a:pt x="10534" y="4210"/>
                  </a:cubicBezTo>
                  <a:cubicBezTo>
                    <a:pt x="8767" y="8187"/>
                    <a:pt x="72" y="8858"/>
                    <a:pt x="72" y="8858"/>
                  </a:cubicBezTo>
                  <a:cubicBezTo>
                    <a:pt x="72" y="8858"/>
                    <a:pt x="602" y="10484"/>
                    <a:pt x="72" y="10626"/>
                  </a:cubicBezTo>
                  <a:cubicBezTo>
                    <a:pt x="1839" y="10484"/>
                    <a:pt x="5974" y="9813"/>
                    <a:pt x="8184" y="8558"/>
                  </a:cubicBezTo>
                  <a:cubicBezTo>
                    <a:pt x="9509" y="7745"/>
                    <a:pt x="10675" y="6791"/>
                    <a:pt x="11347" y="5765"/>
                  </a:cubicBezTo>
                  <a:cubicBezTo>
                    <a:pt x="11559" y="6278"/>
                    <a:pt x="11718" y="7020"/>
                    <a:pt x="11559" y="7975"/>
                  </a:cubicBezTo>
                  <a:cubicBezTo>
                    <a:pt x="11206" y="9813"/>
                    <a:pt x="7512" y="12022"/>
                    <a:pt x="6699" y="12092"/>
                  </a:cubicBezTo>
                  <a:cubicBezTo>
                    <a:pt x="6434" y="12145"/>
                    <a:pt x="5668" y="12163"/>
                    <a:pt x="4765" y="12163"/>
                  </a:cubicBezTo>
                  <a:cubicBezTo>
                    <a:pt x="2958" y="12163"/>
                    <a:pt x="602" y="12092"/>
                    <a:pt x="602" y="12092"/>
                  </a:cubicBezTo>
                  <a:lnTo>
                    <a:pt x="443" y="13789"/>
                  </a:lnTo>
                  <a:cubicBezTo>
                    <a:pt x="443" y="13789"/>
                    <a:pt x="2507" y="14071"/>
                    <a:pt x="4360" y="14071"/>
                  </a:cubicBezTo>
                  <a:cubicBezTo>
                    <a:pt x="5174" y="14071"/>
                    <a:pt x="5947" y="14016"/>
                    <a:pt x="6487" y="13860"/>
                  </a:cubicBezTo>
                  <a:cubicBezTo>
                    <a:pt x="8184" y="13418"/>
                    <a:pt x="10163" y="12464"/>
                    <a:pt x="11559" y="11209"/>
                  </a:cubicBezTo>
                  <a:cubicBezTo>
                    <a:pt x="11860" y="10926"/>
                    <a:pt x="12089" y="10696"/>
                    <a:pt x="12301" y="10396"/>
                  </a:cubicBezTo>
                  <a:lnTo>
                    <a:pt x="12301" y="10396"/>
                  </a:lnTo>
                  <a:cubicBezTo>
                    <a:pt x="12231" y="11439"/>
                    <a:pt x="12001" y="12764"/>
                    <a:pt x="11418" y="14019"/>
                  </a:cubicBezTo>
                  <a:cubicBezTo>
                    <a:pt x="10393" y="16228"/>
                    <a:pt x="8113" y="16228"/>
                    <a:pt x="5974" y="16299"/>
                  </a:cubicBezTo>
                  <a:cubicBezTo>
                    <a:pt x="5903" y="16304"/>
                    <a:pt x="5830" y="16306"/>
                    <a:pt x="5756" y="16306"/>
                  </a:cubicBezTo>
                  <a:cubicBezTo>
                    <a:pt x="3672" y="16306"/>
                    <a:pt x="443" y="14461"/>
                    <a:pt x="443" y="14461"/>
                  </a:cubicBezTo>
                  <a:lnTo>
                    <a:pt x="443" y="14461"/>
                  </a:lnTo>
                  <a:lnTo>
                    <a:pt x="602" y="15998"/>
                  </a:lnTo>
                  <a:cubicBezTo>
                    <a:pt x="602" y="15998"/>
                    <a:pt x="2281" y="16811"/>
                    <a:pt x="3323" y="17394"/>
                  </a:cubicBezTo>
                  <a:cubicBezTo>
                    <a:pt x="3916" y="17691"/>
                    <a:pt x="5154" y="17940"/>
                    <a:pt x="6533" y="17940"/>
                  </a:cubicBezTo>
                  <a:cubicBezTo>
                    <a:pt x="7538" y="17940"/>
                    <a:pt x="8619" y="17808"/>
                    <a:pt x="9580" y="17465"/>
                  </a:cubicBezTo>
                  <a:cubicBezTo>
                    <a:pt x="11347" y="16882"/>
                    <a:pt x="12743" y="15344"/>
                    <a:pt x="13415" y="14090"/>
                  </a:cubicBezTo>
                  <a:lnTo>
                    <a:pt x="13415" y="14090"/>
                  </a:lnTo>
                  <a:cubicBezTo>
                    <a:pt x="14811" y="17253"/>
                    <a:pt x="12160" y="19462"/>
                    <a:pt x="10393" y="20416"/>
                  </a:cubicBezTo>
                  <a:cubicBezTo>
                    <a:pt x="10158" y="20529"/>
                    <a:pt x="9828" y="20578"/>
                    <a:pt x="9430" y="20578"/>
                  </a:cubicBezTo>
                  <a:cubicBezTo>
                    <a:pt x="6706" y="20578"/>
                    <a:pt x="814" y="18278"/>
                    <a:pt x="814" y="18278"/>
                  </a:cubicBezTo>
                  <a:lnTo>
                    <a:pt x="443" y="19462"/>
                  </a:lnTo>
                  <a:cubicBezTo>
                    <a:pt x="443" y="19462"/>
                    <a:pt x="2652" y="20116"/>
                    <a:pt x="3465" y="20487"/>
                  </a:cubicBezTo>
                  <a:cubicBezTo>
                    <a:pt x="4141" y="20796"/>
                    <a:pt x="5931" y="21973"/>
                    <a:pt x="8763" y="21973"/>
                  </a:cubicBezTo>
                  <a:cubicBezTo>
                    <a:pt x="9335" y="21973"/>
                    <a:pt x="9949" y="21925"/>
                    <a:pt x="10605" y="21813"/>
                  </a:cubicBezTo>
                  <a:cubicBezTo>
                    <a:pt x="12001" y="21530"/>
                    <a:pt x="12973" y="20929"/>
                    <a:pt x="13627" y="20204"/>
                  </a:cubicBezTo>
                  <a:lnTo>
                    <a:pt x="13627" y="20204"/>
                  </a:lnTo>
                  <a:cubicBezTo>
                    <a:pt x="14740" y="22184"/>
                    <a:pt x="12743" y="23739"/>
                    <a:pt x="11206" y="24534"/>
                  </a:cubicBezTo>
                  <a:cubicBezTo>
                    <a:pt x="10782" y="24787"/>
                    <a:pt x="10225" y="24894"/>
                    <a:pt x="9605" y="24894"/>
                  </a:cubicBezTo>
                  <a:cubicBezTo>
                    <a:pt x="7846" y="24894"/>
                    <a:pt x="5588" y="24032"/>
                    <a:pt x="4490" y="23209"/>
                  </a:cubicBezTo>
                  <a:cubicBezTo>
                    <a:pt x="3023" y="22042"/>
                    <a:pt x="673" y="20858"/>
                    <a:pt x="673" y="20858"/>
                  </a:cubicBezTo>
                  <a:lnTo>
                    <a:pt x="301" y="22626"/>
                  </a:lnTo>
                  <a:cubicBezTo>
                    <a:pt x="301" y="22626"/>
                    <a:pt x="955" y="22926"/>
                    <a:pt x="1698" y="23368"/>
                  </a:cubicBezTo>
                  <a:cubicBezTo>
                    <a:pt x="2069" y="23880"/>
                    <a:pt x="2581" y="24693"/>
                    <a:pt x="3164" y="25648"/>
                  </a:cubicBezTo>
                  <a:cubicBezTo>
                    <a:pt x="4048" y="30066"/>
                    <a:pt x="7141" y="33671"/>
                    <a:pt x="10605" y="33671"/>
                  </a:cubicBezTo>
                  <a:cubicBezTo>
                    <a:pt x="14210" y="33671"/>
                    <a:pt x="14440" y="30366"/>
                    <a:pt x="14652" y="28882"/>
                  </a:cubicBezTo>
                  <a:cubicBezTo>
                    <a:pt x="14811" y="27928"/>
                    <a:pt x="14652" y="26973"/>
                    <a:pt x="14511" y="26390"/>
                  </a:cubicBezTo>
                  <a:cubicBezTo>
                    <a:pt x="14511" y="26019"/>
                    <a:pt x="14440" y="25648"/>
                    <a:pt x="14440" y="25347"/>
                  </a:cubicBezTo>
                  <a:cubicBezTo>
                    <a:pt x="14581" y="24623"/>
                    <a:pt x="14652" y="23880"/>
                    <a:pt x="14581" y="23368"/>
                  </a:cubicBezTo>
                  <a:cubicBezTo>
                    <a:pt x="14581" y="23297"/>
                    <a:pt x="14652" y="23209"/>
                    <a:pt x="14652" y="23209"/>
                  </a:cubicBezTo>
                  <a:cubicBezTo>
                    <a:pt x="15394" y="21442"/>
                    <a:pt x="14652" y="18879"/>
                    <a:pt x="14581" y="18508"/>
                  </a:cubicBezTo>
                  <a:cubicBezTo>
                    <a:pt x="14882" y="17394"/>
                    <a:pt x="14952" y="16299"/>
                    <a:pt x="14882" y="15256"/>
                  </a:cubicBezTo>
                  <a:cubicBezTo>
                    <a:pt x="14811" y="13718"/>
                    <a:pt x="14369" y="12905"/>
                    <a:pt x="13998" y="12534"/>
                  </a:cubicBezTo>
                  <a:cubicBezTo>
                    <a:pt x="14139" y="11439"/>
                    <a:pt x="13998" y="10325"/>
                    <a:pt x="13627" y="9070"/>
                  </a:cubicBezTo>
                  <a:cubicBezTo>
                    <a:pt x="13485" y="8629"/>
                    <a:pt x="13256" y="8275"/>
                    <a:pt x="13114" y="8116"/>
                  </a:cubicBezTo>
                  <a:cubicBezTo>
                    <a:pt x="13114" y="7745"/>
                    <a:pt x="13114" y="7391"/>
                    <a:pt x="13044" y="6861"/>
                  </a:cubicBezTo>
                  <a:cubicBezTo>
                    <a:pt x="12885" y="5695"/>
                    <a:pt x="12443" y="4953"/>
                    <a:pt x="12001" y="4440"/>
                  </a:cubicBezTo>
                  <a:cubicBezTo>
                    <a:pt x="12089" y="4210"/>
                    <a:pt x="12089" y="3998"/>
                    <a:pt x="12089" y="3768"/>
                  </a:cubicBezTo>
                  <a:cubicBezTo>
                    <a:pt x="12089" y="2602"/>
                    <a:pt x="10605" y="1718"/>
                    <a:pt x="9880" y="1277"/>
                  </a:cubicBezTo>
                  <a:cubicBezTo>
                    <a:pt x="9880" y="1117"/>
                    <a:pt x="9951" y="976"/>
                    <a:pt x="9951" y="835"/>
                  </a:cubicBezTo>
                  <a:cubicBezTo>
                    <a:pt x="9821" y="169"/>
                    <a:pt x="9263" y="1"/>
                    <a:pt x="8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58" name="Google Shape;1158;p35"/>
            <p:cNvSpPr/>
            <p:nvPr/>
          </p:nvSpPr>
          <p:spPr>
            <a:xfrm>
              <a:off x="-4293846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2105" y="0"/>
                  </a:moveTo>
                  <a:cubicBezTo>
                    <a:pt x="1182" y="0"/>
                    <a:pt x="944" y="1046"/>
                    <a:pt x="513" y="2131"/>
                  </a:cubicBezTo>
                  <a:cubicBezTo>
                    <a:pt x="0" y="3527"/>
                    <a:pt x="9119" y="8034"/>
                    <a:pt x="9791" y="11922"/>
                  </a:cubicBezTo>
                  <a:cubicBezTo>
                    <a:pt x="7639" y="18489"/>
                    <a:pt x="11338" y="22124"/>
                    <a:pt x="12695" y="22124"/>
                  </a:cubicBezTo>
                  <a:cubicBezTo>
                    <a:pt x="12832" y="22124"/>
                    <a:pt x="12944" y="22088"/>
                    <a:pt x="13025" y="22013"/>
                  </a:cubicBezTo>
                  <a:cubicBezTo>
                    <a:pt x="11841" y="20476"/>
                    <a:pt x="16790" y="7150"/>
                    <a:pt x="16348" y="5524"/>
                  </a:cubicBezTo>
                  <a:cubicBezTo>
                    <a:pt x="15818" y="3898"/>
                    <a:pt x="12884" y="3898"/>
                    <a:pt x="12884" y="3898"/>
                  </a:cubicBezTo>
                  <a:cubicBezTo>
                    <a:pt x="11700" y="3386"/>
                    <a:pt x="5443" y="1548"/>
                    <a:pt x="3376" y="434"/>
                  </a:cubicBezTo>
                  <a:cubicBezTo>
                    <a:pt x="2841" y="130"/>
                    <a:pt x="2431" y="0"/>
                    <a:pt x="2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59" name="Google Shape;1159;p35"/>
            <p:cNvSpPr/>
            <p:nvPr/>
          </p:nvSpPr>
          <p:spPr>
            <a:xfrm>
              <a:off x="-4723922" y="1874412"/>
              <a:ext cx="422779" cy="1169486"/>
            </a:xfrm>
            <a:custGeom>
              <a:avLst/>
              <a:gdLst/>
              <a:ahLst/>
              <a:cxnLst/>
              <a:rect l="l" t="t" r="r" b="b"/>
              <a:pathLst>
                <a:path w="9157" h="25330" extrusionOk="0">
                  <a:moveTo>
                    <a:pt x="7909" y="1"/>
                  </a:moveTo>
                  <a:cubicBezTo>
                    <a:pt x="7156" y="1"/>
                    <a:pt x="6222" y="1022"/>
                    <a:pt x="6222" y="1022"/>
                  </a:cubicBezTo>
                  <a:cubicBezTo>
                    <a:pt x="5180" y="1976"/>
                    <a:pt x="5480" y="4787"/>
                    <a:pt x="4526" y="7349"/>
                  </a:cubicBezTo>
                  <a:cubicBezTo>
                    <a:pt x="3642" y="10000"/>
                    <a:pt x="3784" y="11043"/>
                    <a:pt x="3271" y="14136"/>
                  </a:cubicBezTo>
                  <a:cubicBezTo>
                    <a:pt x="2829" y="17228"/>
                    <a:pt x="1574" y="22601"/>
                    <a:pt x="1133" y="23255"/>
                  </a:cubicBezTo>
                  <a:cubicBezTo>
                    <a:pt x="691" y="23856"/>
                    <a:pt x="549" y="24139"/>
                    <a:pt x="249" y="24810"/>
                  </a:cubicBezTo>
                  <a:cubicBezTo>
                    <a:pt x="0" y="25201"/>
                    <a:pt x="220" y="25330"/>
                    <a:pt x="769" y="25330"/>
                  </a:cubicBezTo>
                  <a:cubicBezTo>
                    <a:pt x="1040" y="25330"/>
                    <a:pt x="1390" y="25299"/>
                    <a:pt x="1804" y="25252"/>
                  </a:cubicBezTo>
                  <a:cubicBezTo>
                    <a:pt x="3271" y="23856"/>
                    <a:pt x="4225" y="17370"/>
                    <a:pt x="4809" y="13535"/>
                  </a:cubicBezTo>
                  <a:cubicBezTo>
                    <a:pt x="5480" y="9717"/>
                    <a:pt x="5781" y="6625"/>
                    <a:pt x="7177" y="3814"/>
                  </a:cubicBezTo>
                  <a:cubicBezTo>
                    <a:pt x="8573" y="1022"/>
                    <a:pt x="9156" y="1694"/>
                    <a:pt x="8573" y="439"/>
                  </a:cubicBezTo>
                  <a:cubicBezTo>
                    <a:pt x="8402" y="120"/>
                    <a:pt x="8166" y="1"/>
                    <a:pt x="790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60" name="Google Shape;1160;p35"/>
            <p:cNvSpPr/>
            <p:nvPr/>
          </p:nvSpPr>
          <p:spPr>
            <a:xfrm>
              <a:off x="-4834870" y="1860561"/>
              <a:ext cx="448865" cy="1184722"/>
            </a:xfrm>
            <a:custGeom>
              <a:avLst/>
              <a:gdLst/>
              <a:ahLst/>
              <a:cxnLst/>
              <a:rect l="l" t="t" r="r" b="b"/>
              <a:pathLst>
                <a:path w="9722" h="25660" extrusionOk="0">
                  <a:moveTo>
                    <a:pt x="7862" y="1"/>
                  </a:moveTo>
                  <a:cubicBezTo>
                    <a:pt x="7384" y="1"/>
                    <a:pt x="6929" y="138"/>
                    <a:pt x="6929" y="138"/>
                  </a:cubicBezTo>
                  <a:cubicBezTo>
                    <a:pt x="6929" y="138"/>
                    <a:pt x="7212" y="2135"/>
                    <a:pt x="6045" y="4415"/>
                  </a:cubicBezTo>
                  <a:cubicBezTo>
                    <a:pt x="4790" y="6765"/>
                    <a:pt x="2652" y="16274"/>
                    <a:pt x="1998" y="18624"/>
                  </a:cubicBezTo>
                  <a:cubicBezTo>
                    <a:pt x="1397" y="20904"/>
                    <a:pt x="1" y="23042"/>
                    <a:pt x="142" y="24297"/>
                  </a:cubicBezTo>
                  <a:cubicBezTo>
                    <a:pt x="264" y="25258"/>
                    <a:pt x="1195" y="25660"/>
                    <a:pt x="1926" y="25660"/>
                  </a:cubicBezTo>
                  <a:cubicBezTo>
                    <a:pt x="2149" y="25660"/>
                    <a:pt x="2353" y="25622"/>
                    <a:pt x="2511" y="25552"/>
                  </a:cubicBezTo>
                  <a:cubicBezTo>
                    <a:pt x="3094" y="25252"/>
                    <a:pt x="3235" y="18341"/>
                    <a:pt x="4207" y="14436"/>
                  </a:cubicBezTo>
                  <a:cubicBezTo>
                    <a:pt x="5091" y="10601"/>
                    <a:pt x="8184" y="4556"/>
                    <a:pt x="8908" y="3231"/>
                  </a:cubicBezTo>
                  <a:cubicBezTo>
                    <a:pt x="9721" y="1835"/>
                    <a:pt x="9279" y="1552"/>
                    <a:pt x="8908" y="580"/>
                  </a:cubicBezTo>
                  <a:cubicBezTo>
                    <a:pt x="8772" y="120"/>
                    <a:pt x="8307" y="1"/>
                    <a:pt x="78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61" name="Google Shape;1161;p35"/>
            <p:cNvSpPr/>
            <p:nvPr/>
          </p:nvSpPr>
          <p:spPr>
            <a:xfrm>
              <a:off x="-4548891" y="408233"/>
              <a:ext cx="489263" cy="1474116"/>
            </a:xfrm>
            <a:custGeom>
              <a:avLst/>
              <a:gdLst/>
              <a:ahLst/>
              <a:cxnLst/>
              <a:rect l="l" t="t" r="r" b="b"/>
              <a:pathLst>
                <a:path w="10597" h="31928" extrusionOk="0">
                  <a:moveTo>
                    <a:pt x="8566" y="0"/>
                  </a:moveTo>
                  <a:cubicBezTo>
                    <a:pt x="7498" y="0"/>
                    <a:pt x="6249" y="754"/>
                    <a:pt x="6249" y="754"/>
                  </a:cubicBezTo>
                  <a:cubicBezTo>
                    <a:pt x="5905" y="610"/>
                    <a:pt x="5620" y="552"/>
                    <a:pt x="5384" y="552"/>
                  </a:cubicBezTo>
                  <a:cubicBezTo>
                    <a:pt x="4407" y="552"/>
                    <a:pt x="4269" y="1550"/>
                    <a:pt x="4269" y="1550"/>
                  </a:cubicBezTo>
                  <a:cubicBezTo>
                    <a:pt x="3386" y="2663"/>
                    <a:pt x="4782" y="3105"/>
                    <a:pt x="4923" y="3847"/>
                  </a:cubicBezTo>
                  <a:cubicBezTo>
                    <a:pt x="5082" y="4643"/>
                    <a:pt x="4110" y="19081"/>
                    <a:pt x="3669" y="21874"/>
                  </a:cubicBezTo>
                  <a:cubicBezTo>
                    <a:pt x="3227" y="24684"/>
                    <a:pt x="434" y="28943"/>
                    <a:pt x="134" y="30640"/>
                  </a:cubicBezTo>
                  <a:cubicBezTo>
                    <a:pt x="0" y="31441"/>
                    <a:pt x="159" y="31667"/>
                    <a:pt x="574" y="31667"/>
                  </a:cubicBezTo>
                  <a:cubicBezTo>
                    <a:pt x="1037" y="31667"/>
                    <a:pt x="1820" y="31386"/>
                    <a:pt x="2873" y="31311"/>
                  </a:cubicBezTo>
                  <a:cubicBezTo>
                    <a:pt x="3030" y="31299"/>
                    <a:pt x="3172" y="31293"/>
                    <a:pt x="3303" y="31293"/>
                  </a:cubicBezTo>
                  <a:cubicBezTo>
                    <a:pt x="3908" y="31293"/>
                    <a:pt x="4249" y="31420"/>
                    <a:pt x="4481" y="31594"/>
                  </a:cubicBezTo>
                  <a:cubicBezTo>
                    <a:pt x="4773" y="31746"/>
                    <a:pt x="4972" y="31928"/>
                    <a:pt x="5262" y="31928"/>
                  </a:cubicBezTo>
                  <a:cubicBezTo>
                    <a:pt x="5411" y="31928"/>
                    <a:pt x="5584" y="31879"/>
                    <a:pt x="5807" y="31753"/>
                  </a:cubicBezTo>
                  <a:cubicBezTo>
                    <a:pt x="7062" y="31082"/>
                    <a:pt x="5966" y="30056"/>
                    <a:pt x="5082" y="27547"/>
                  </a:cubicBezTo>
                  <a:cubicBezTo>
                    <a:pt x="4110" y="25126"/>
                    <a:pt x="6761" y="6198"/>
                    <a:pt x="8617" y="4501"/>
                  </a:cubicBezTo>
                  <a:cubicBezTo>
                    <a:pt x="10296" y="3105"/>
                    <a:pt x="10596" y="2433"/>
                    <a:pt x="9854" y="754"/>
                  </a:cubicBezTo>
                  <a:cubicBezTo>
                    <a:pt x="9589" y="189"/>
                    <a:pt x="9100" y="0"/>
                    <a:pt x="8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62" name="Google Shape;1162;p35"/>
            <p:cNvSpPr/>
            <p:nvPr/>
          </p:nvSpPr>
          <p:spPr>
            <a:xfrm>
              <a:off x="-4930303" y="3060662"/>
              <a:ext cx="346829" cy="214413"/>
            </a:xfrm>
            <a:custGeom>
              <a:avLst/>
              <a:gdLst/>
              <a:ahLst/>
              <a:cxnLst/>
              <a:rect l="l" t="t" r="r" b="b"/>
              <a:pathLst>
                <a:path w="7512" h="4644" extrusionOk="0">
                  <a:moveTo>
                    <a:pt x="1856" y="1"/>
                  </a:moveTo>
                  <a:cubicBezTo>
                    <a:pt x="1856" y="1"/>
                    <a:pt x="0" y="955"/>
                    <a:pt x="301" y="1397"/>
                  </a:cubicBezTo>
                  <a:cubicBezTo>
                    <a:pt x="601" y="1839"/>
                    <a:pt x="1255" y="3094"/>
                    <a:pt x="2439" y="3677"/>
                  </a:cubicBezTo>
                  <a:cubicBezTo>
                    <a:pt x="3390" y="4186"/>
                    <a:pt x="4929" y="4644"/>
                    <a:pt x="5973" y="4644"/>
                  </a:cubicBezTo>
                  <a:cubicBezTo>
                    <a:pt x="6306" y="4644"/>
                    <a:pt x="6590" y="4597"/>
                    <a:pt x="6787" y="4490"/>
                  </a:cubicBezTo>
                  <a:cubicBezTo>
                    <a:pt x="7511" y="3977"/>
                    <a:pt x="7370" y="955"/>
                    <a:pt x="678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63" name="Google Shape;1163;p35"/>
            <p:cNvSpPr/>
            <p:nvPr/>
          </p:nvSpPr>
          <p:spPr>
            <a:xfrm>
              <a:off x="-5038850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2281" y="0"/>
                  </a:moveTo>
                  <a:cubicBezTo>
                    <a:pt x="2281" y="0"/>
                    <a:pt x="230" y="2280"/>
                    <a:pt x="71" y="2722"/>
                  </a:cubicBezTo>
                  <a:cubicBezTo>
                    <a:pt x="1" y="3235"/>
                    <a:pt x="71" y="3676"/>
                    <a:pt x="443" y="4118"/>
                  </a:cubicBezTo>
                  <a:cubicBezTo>
                    <a:pt x="471" y="4152"/>
                    <a:pt x="507" y="4168"/>
                    <a:pt x="549" y="4168"/>
                  </a:cubicBezTo>
                  <a:cubicBezTo>
                    <a:pt x="1064" y="4168"/>
                    <a:pt x="2532" y="1865"/>
                    <a:pt x="2793" y="1326"/>
                  </a:cubicBezTo>
                  <a:cubicBezTo>
                    <a:pt x="3023" y="813"/>
                    <a:pt x="2281" y="0"/>
                    <a:pt x="228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64" name="Google Shape;1164;p35"/>
            <p:cNvSpPr/>
            <p:nvPr/>
          </p:nvSpPr>
          <p:spPr>
            <a:xfrm>
              <a:off x="-5138254" y="3274476"/>
              <a:ext cx="123135" cy="229557"/>
            </a:xfrm>
            <a:custGeom>
              <a:avLst/>
              <a:gdLst/>
              <a:ahLst/>
              <a:cxnLst/>
              <a:rect l="l" t="t" r="r" b="b"/>
              <a:pathLst>
                <a:path w="2667" h="4972" extrusionOk="0">
                  <a:moveTo>
                    <a:pt x="1783" y="0"/>
                  </a:moveTo>
                  <a:cubicBezTo>
                    <a:pt x="1783" y="0"/>
                    <a:pt x="528" y="1856"/>
                    <a:pt x="245" y="3022"/>
                  </a:cubicBezTo>
                  <a:cubicBezTo>
                    <a:pt x="1" y="3927"/>
                    <a:pt x="48" y="4971"/>
                    <a:pt x="312" y="4971"/>
                  </a:cubicBezTo>
                  <a:cubicBezTo>
                    <a:pt x="373" y="4971"/>
                    <a:pt x="445" y="4916"/>
                    <a:pt x="528" y="4790"/>
                  </a:cubicBezTo>
                  <a:cubicBezTo>
                    <a:pt x="828" y="3765"/>
                    <a:pt x="2383" y="1485"/>
                    <a:pt x="2525" y="972"/>
                  </a:cubicBezTo>
                  <a:cubicBezTo>
                    <a:pt x="2666" y="530"/>
                    <a:pt x="1783" y="0"/>
                    <a:pt x="178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65" name="Google Shape;1165;p35"/>
            <p:cNvSpPr/>
            <p:nvPr/>
          </p:nvSpPr>
          <p:spPr>
            <a:xfrm>
              <a:off x="-4991525" y="3220595"/>
              <a:ext cx="159979" cy="319081"/>
            </a:xfrm>
            <a:custGeom>
              <a:avLst/>
              <a:gdLst/>
              <a:ahLst/>
              <a:cxnLst/>
              <a:rect l="l" t="t" r="r" b="b"/>
              <a:pathLst>
                <a:path w="3465" h="6911" extrusionOk="0">
                  <a:moveTo>
                    <a:pt x="2581" y="1"/>
                  </a:moveTo>
                  <a:cubicBezTo>
                    <a:pt x="2298" y="71"/>
                    <a:pt x="160" y="5886"/>
                    <a:pt x="89" y="6257"/>
                  </a:cubicBezTo>
                  <a:cubicBezTo>
                    <a:pt x="1" y="6628"/>
                    <a:pt x="301" y="6911"/>
                    <a:pt x="672" y="6911"/>
                  </a:cubicBezTo>
                  <a:cubicBezTo>
                    <a:pt x="1114" y="6911"/>
                    <a:pt x="2740" y="2210"/>
                    <a:pt x="3094" y="1167"/>
                  </a:cubicBezTo>
                  <a:cubicBezTo>
                    <a:pt x="3465" y="71"/>
                    <a:pt x="2581" y="1"/>
                    <a:pt x="258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66" name="Google Shape;1166;p35"/>
            <p:cNvSpPr/>
            <p:nvPr/>
          </p:nvSpPr>
          <p:spPr>
            <a:xfrm>
              <a:off x="-5079618" y="3555514"/>
              <a:ext cx="108546" cy="166720"/>
            </a:xfrm>
            <a:custGeom>
              <a:avLst/>
              <a:gdLst/>
              <a:ahLst/>
              <a:cxnLst/>
              <a:rect l="l" t="t" r="r" b="b"/>
              <a:pathLst>
                <a:path w="2351" h="3611" extrusionOk="0">
                  <a:moveTo>
                    <a:pt x="1912" y="0"/>
                  </a:moveTo>
                  <a:cubicBezTo>
                    <a:pt x="1867" y="0"/>
                    <a:pt x="1819" y="9"/>
                    <a:pt x="1767" y="28"/>
                  </a:cubicBezTo>
                  <a:cubicBezTo>
                    <a:pt x="1396" y="258"/>
                    <a:pt x="0" y="2979"/>
                    <a:pt x="371" y="3192"/>
                  </a:cubicBezTo>
                  <a:cubicBezTo>
                    <a:pt x="628" y="3350"/>
                    <a:pt x="985" y="3610"/>
                    <a:pt x="1182" y="3610"/>
                  </a:cubicBezTo>
                  <a:cubicBezTo>
                    <a:pt x="1270" y="3610"/>
                    <a:pt x="1326" y="3558"/>
                    <a:pt x="1326" y="3421"/>
                  </a:cubicBezTo>
                  <a:cubicBezTo>
                    <a:pt x="1326" y="3050"/>
                    <a:pt x="2351" y="328"/>
                    <a:pt x="2351" y="328"/>
                  </a:cubicBezTo>
                  <a:cubicBezTo>
                    <a:pt x="2351" y="328"/>
                    <a:pt x="2193" y="0"/>
                    <a:pt x="191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67" name="Google Shape;1167;p35"/>
            <p:cNvSpPr/>
            <p:nvPr/>
          </p:nvSpPr>
          <p:spPr>
            <a:xfrm>
              <a:off x="-5113923" y="3713462"/>
              <a:ext cx="78397" cy="106930"/>
            </a:xfrm>
            <a:custGeom>
              <a:avLst/>
              <a:gdLst/>
              <a:ahLst/>
              <a:cxnLst/>
              <a:rect l="l" t="t" r="r" b="b"/>
              <a:pathLst>
                <a:path w="1698" h="2316" extrusionOk="0">
                  <a:moveTo>
                    <a:pt x="814" y="0"/>
                  </a:moveTo>
                  <a:cubicBezTo>
                    <a:pt x="814" y="0"/>
                    <a:pt x="1" y="1980"/>
                    <a:pt x="443" y="2280"/>
                  </a:cubicBezTo>
                  <a:cubicBezTo>
                    <a:pt x="473" y="2304"/>
                    <a:pt x="505" y="2316"/>
                    <a:pt x="539" y="2316"/>
                  </a:cubicBezTo>
                  <a:cubicBezTo>
                    <a:pt x="929" y="2316"/>
                    <a:pt x="1562" y="865"/>
                    <a:pt x="1627" y="654"/>
                  </a:cubicBezTo>
                  <a:cubicBezTo>
                    <a:pt x="1697" y="442"/>
                    <a:pt x="814" y="0"/>
                    <a:pt x="81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68" name="Google Shape;1168;p35"/>
            <p:cNvSpPr/>
            <p:nvPr/>
          </p:nvSpPr>
          <p:spPr>
            <a:xfrm>
              <a:off x="-4865019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1057" y="0"/>
                  </a:moveTo>
                  <a:cubicBezTo>
                    <a:pt x="1037" y="0"/>
                    <a:pt x="1025" y="1"/>
                    <a:pt x="1025" y="1"/>
                  </a:cubicBezTo>
                  <a:cubicBezTo>
                    <a:pt x="795" y="142"/>
                    <a:pt x="0" y="6257"/>
                    <a:pt x="0" y="6699"/>
                  </a:cubicBezTo>
                  <a:cubicBezTo>
                    <a:pt x="0" y="7016"/>
                    <a:pt x="259" y="7230"/>
                    <a:pt x="566" y="7230"/>
                  </a:cubicBezTo>
                  <a:cubicBezTo>
                    <a:pt x="618" y="7230"/>
                    <a:pt x="671" y="7224"/>
                    <a:pt x="725" y="7212"/>
                  </a:cubicBezTo>
                  <a:cubicBezTo>
                    <a:pt x="1096" y="7141"/>
                    <a:pt x="1608" y="2210"/>
                    <a:pt x="1767" y="1026"/>
                  </a:cubicBezTo>
                  <a:cubicBezTo>
                    <a:pt x="1893" y="55"/>
                    <a:pt x="1214" y="0"/>
                    <a:pt x="105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69" name="Google Shape;1169;p35"/>
            <p:cNvSpPr/>
            <p:nvPr/>
          </p:nvSpPr>
          <p:spPr>
            <a:xfrm>
              <a:off x="-4916452" y="3602792"/>
              <a:ext cx="81629" cy="189158"/>
            </a:xfrm>
            <a:custGeom>
              <a:avLst/>
              <a:gdLst/>
              <a:ahLst/>
              <a:cxnLst/>
              <a:rect l="l" t="t" r="r" b="b"/>
              <a:pathLst>
                <a:path w="1768" h="4097" extrusionOk="0">
                  <a:moveTo>
                    <a:pt x="1400" y="0"/>
                  </a:moveTo>
                  <a:cubicBezTo>
                    <a:pt x="1313" y="0"/>
                    <a:pt x="1216" y="31"/>
                    <a:pt x="1114" y="117"/>
                  </a:cubicBezTo>
                  <a:cubicBezTo>
                    <a:pt x="743" y="330"/>
                    <a:pt x="1" y="3652"/>
                    <a:pt x="442" y="3793"/>
                  </a:cubicBezTo>
                  <a:cubicBezTo>
                    <a:pt x="758" y="3935"/>
                    <a:pt x="1107" y="4097"/>
                    <a:pt x="1308" y="4097"/>
                  </a:cubicBezTo>
                  <a:cubicBezTo>
                    <a:pt x="1434" y="4097"/>
                    <a:pt x="1501" y="4034"/>
                    <a:pt x="1468" y="3864"/>
                  </a:cubicBezTo>
                  <a:cubicBezTo>
                    <a:pt x="1397" y="3422"/>
                    <a:pt x="1768" y="188"/>
                    <a:pt x="1768" y="188"/>
                  </a:cubicBezTo>
                  <a:cubicBezTo>
                    <a:pt x="1768" y="188"/>
                    <a:pt x="1616" y="0"/>
                    <a:pt x="140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70" name="Google Shape;1170;p35"/>
            <p:cNvSpPr/>
            <p:nvPr/>
          </p:nvSpPr>
          <p:spPr>
            <a:xfrm>
              <a:off x="-4919730" y="3795044"/>
              <a:ext cx="61268" cy="116672"/>
            </a:xfrm>
            <a:custGeom>
              <a:avLst/>
              <a:gdLst/>
              <a:ahLst/>
              <a:cxnLst/>
              <a:rect l="l" t="t" r="r" b="b"/>
              <a:pathLst>
                <a:path w="1327" h="2527" extrusionOk="0">
                  <a:moveTo>
                    <a:pt x="301" y="1"/>
                  </a:moveTo>
                  <a:cubicBezTo>
                    <a:pt x="301" y="1"/>
                    <a:pt x="1" y="2280"/>
                    <a:pt x="443" y="2510"/>
                  </a:cubicBezTo>
                  <a:cubicBezTo>
                    <a:pt x="469" y="2521"/>
                    <a:pt x="494" y="2526"/>
                    <a:pt x="520" y="2526"/>
                  </a:cubicBezTo>
                  <a:cubicBezTo>
                    <a:pt x="992" y="2526"/>
                    <a:pt x="1326" y="728"/>
                    <a:pt x="1326" y="442"/>
                  </a:cubicBezTo>
                  <a:cubicBezTo>
                    <a:pt x="1326" y="213"/>
                    <a:pt x="302" y="1"/>
                    <a:pt x="30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71" name="Google Shape;1171;p35"/>
            <p:cNvSpPr/>
            <p:nvPr/>
          </p:nvSpPr>
          <p:spPr>
            <a:xfrm>
              <a:off x="-4753240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414" y="1"/>
                  </a:moveTo>
                  <a:cubicBezTo>
                    <a:pt x="305" y="1"/>
                    <a:pt x="230" y="21"/>
                    <a:pt x="230" y="21"/>
                  </a:cubicBezTo>
                  <a:cubicBezTo>
                    <a:pt x="0" y="162"/>
                    <a:pt x="142" y="6348"/>
                    <a:pt x="230" y="6719"/>
                  </a:cubicBezTo>
                  <a:cubicBezTo>
                    <a:pt x="283" y="7051"/>
                    <a:pt x="506" y="7213"/>
                    <a:pt x="764" y="7213"/>
                  </a:cubicBezTo>
                  <a:cubicBezTo>
                    <a:pt x="849" y="7213"/>
                    <a:pt x="938" y="7196"/>
                    <a:pt x="1025" y="7160"/>
                  </a:cubicBezTo>
                  <a:cubicBezTo>
                    <a:pt x="1396" y="7019"/>
                    <a:pt x="1184" y="2071"/>
                    <a:pt x="1184" y="904"/>
                  </a:cubicBezTo>
                  <a:cubicBezTo>
                    <a:pt x="1134" y="116"/>
                    <a:pt x="677" y="1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72" name="Google Shape;1172;p35"/>
            <p:cNvSpPr/>
            <p:nvPr/>
          </p:nvSpPr>
          <p:spPr>
            <a:xfrm>
              <a:off x="-4763029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886" y="1"/>
                  </a:moveTo>
                  <a:cubicBezTo>
                    <a:pt x="790" y="1"/>
                    <a:pt x="684" y="32"/>
                    <a:pt x="583" y="126"/>
                  </a:cubicBezTo>
                  <a:cubicBezTo>
                    <a:pt x="283" y="427"/>
                    <a:pt x="0" y="3891"/>
                    <a:pt x="513" y="3961"/>
                  </a:cubicBezTo>
                  <a:cubicBezTo>
                    <a:pt x="751" y="4000"/>
                    <a:pt x="1052" y="4084"/>
                    <a:pt x="1256" y="4084"/>
                  </a:cubicBezTo>
                  <a:cubicBezTo>
                    <a:pt x="1429" y="4084"/>
                    <a:pt x="1532" y="4023"/>
                    <a:pt x="1467" y="3820"/>
                  </a:cubicBezTo>
                  <a:cubicBezTo>
                    <a:pt x="1326" y="3449"/>
                    <a:pt x="1237" y="126"/>
                    <a:pt x="1237" y="126"/>
                  </a:cubicBezTo>
                  <a:cubicBezTo>
                    <a:pt x="1237" y="126"/>
                    <a:pt x="1080" y="1"/>
                    <a:pt x="88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73" name="Google Shape;1173;p35"/>
            <p:cNvSpPr/>
            <p:nvPr/>
          </p:nvSpPr>
          <p:spPr>
            <a:xfrm>
              <a:off x="-4750009" y="3795044"/>
              <a:ext cx="51480" cy="112239"/>
            </a:xfrm>
            <a:custGeom>
              <a:avLst/>
              <a:gdLst/>
              <a:ahLst/>
              <a:cxnLst/>
              <a:rect l="l" t="t" r="r" b="b"/>
              <a:pathLst>
                <a:path w="1115" h="2431" extrusionOk="0">
                  <a:moveTo>
                    <a:pt x="1" y="1"/>
                  </a:moveTo>
                  <a:cubicBezTo>
                    <a:pt x="1" y="1"/>
                    <a:pt x="1" y="2280"/>
                    <a:pt x="513" y="2422"/>
                  </a:cubicBezTo>
                  <a:cubicBezTo>
                    <a:pt x="534" y="2428"/>
                    <a:pt x="553" y="2431"/>
                    <a:pt x="572" y="2431"/>
                  </a:cubicBezTo>
                  <a:cubicBezTo>
                    <a:pt x="1049" y="2431"/>
                    <a:pt x="1114" y="573"/>
                    <a:pt x="1114" y="301"/>
                  </a:cubicBezTo>
                  <a:cubicBezTo>
                    <a:pt x="1044" y="1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74" name="Google Shape;1174;p35"/>
            <p:cNvSpPr/>
            <p:nvPr/>
          </p:nvSpPr>
          <p:spPr>
            <a:xfrm>
              <a:off x="-4671658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442" y="1"/>
                  </a:moveTo>
                  <a:cubicBezTo>
                    <a:pt x="273" y="1"/>
                    <a:pt x="142" y="66"/>
                    <a:pt x="142" y="66"/>
                  </a:cubicBezTo>
                  <a:cubicBezTo>
                    <a:pt x="1" y="278"/>
                    <a:pt x="1026" y="5580"/>
                    <a:pt x="1185" y="5952"/>
                  </a:cubicBezTo>
                  <a:cubicBezTo>
                    <a:pt x="1232" y="6153"/>
                    <a:pt x="1415" y="6251"/>
                    <a:pt x="1615" y="6251"/>
                  </a:cubicBezTo>
                  <a:cubicBezTo>
                    <a:pt x="1714" y="6251"/>
                    <a:pt x="1816" y="6228"/>
                    <a:pt x="1909" y="6181"/>
                  </a:cubicBezTo>
                  <a:cubicBezTo>
                    <a:pt x="2210" y="6022"/>
                    <a:pt x="1255" y="1675"/>
                    <a:pt x="1114" y="720"/>
                  </a:cubicBezTo>
                  <a:cubicBezTo>
                    <a:pt x="981" y="126"/>
                    <a:pt x="675" y="1"/>
                    <a:pt x="4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75" name="Google Shape;1175;p35"/>
            <p:cNvSpPr/>
            <p:nvPr/>
          </p:nvSpPr>
          <p:spPr>
            <a:xfrm>
              <a:off x="-4613714" y="3567425"/>
              <a:ext cx="78720" cy="163442"/>
            </a:xfrm>
            <a:custGeom>
              <a:avLst/>
              <a:gdLst/>
              <a:ahLst/>
              <a:cxnLst/>
              <a:rect l="l" t="t" r="r" b="b"/>
              <a:pathLst>
                <a:path w="1705" h="3540" extrusionOk="0">
                  <a:moveTo>
                    <a:pt x="559" y="0"/>
                  </a:moveTo>
                  <a:cubicBezTo>
                    <a:pt x="446" y="0"/>
                    <a:pt x="315" y="46"/>
                    <a:pt x="212" y="212"/>
                  </a:cubicBezTo>
                  <a:cubicBezTo>
                    <a:pt x="0" y="512"/>
                    <a:pt x="301" y="3464"/>
                    <a:pt x="743" y="3534"/>
                  </a:cubicBezTo>
                  <a:cubicBezTo>
                    <a:pt x="865" y="3534"/>
                    <a:pt x="997" y="3540"/>
                    <a:pt x="1121" y="3540"/>
                  </a:cubicBezTo>
                  <a:cubicBezTo>
                    <a:pt x="1444" y="3540"/>
                    <a:pt x="1704" y="3503"/>
                    <a:pt x="1538" y="3234"/>
                  </a:cubicBezTo>
                  <a:cubicBezTo>
                    <a:pt x="1397" y="2934"/>
                    <a:pt x="813" y="70"/>
                    <a:pt x="813" y="70"/>
                  </a:cubicBezTo>
                  <a:cubicBezTo>
                    <a:pt x="813" y="70"/>
                    <a:pt x="700" y="0"/>
                    <a:pt x="55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76" name="Google Shape;1176;p35"/>
            <p:cNvSpPr/>
            <p:nvPr/>
          </p:nvSpPr>
          <p:spPr>
            <a:xfrm>
              <a:off x="-4586797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315" y="1"/>
                  </a:moveTo>
                  <a:cubicBezTo>
                    <a:pt x="139" y="1"/>
                    <a:pt x="1" y="11"/>
                    <a:pt x="1" y="11"/>
                  </a:cubicBezTo>
                  <a:cubicBezTo>
                    <a:pt x="1" y="11"/>
                    <a:pt x="372" y="2008"/>
                    <a:pt x="884" y="2079"/>
                  </a:cubicBezTo>
                  <a:cubicBezTo>
                    <a:pt x="893" y="2080"/>
                    <a:pt x="901" y="2081"/>
                    <a:pt x="909" y="2081"/>
                  </a:cubicBezTo>
                  <a:cubicBezTo>
                    <a:pt x="1315" y="2081"/>
                    <a:pt x="1043" y="378"/>
                    <a:pt x="1043" y="170"/>
                  </a:cubicBezTo>
                  <a:cubicBezTo>
                    <a:pt x="989" y="28"/>
                    <a:pt x="602" y="1"/>
                    <a:pt x="3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-4382242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5815" y="1"/>
                  </a:moveTo>
                  <a:cubicBezTo>
                    <a:pt x="5886" y="814"/>
                    <a:pt x="5744" y="2210"/>
                    <a:pt x="4489" y="3252"/>
                  </a:cubicBezTo>
                  <a:cubicBezTo>
                    <a:pt x="2510" y="4790"/>
                    <a:pt x="2139" y="8113"/>
                    <a:pt x="1909" y="9509"/>
                  </a:cubicBezTo>
                  <a:cubicBezTo>
                    <a:pt x="1768" y="10905"/>
                    <a:pt x="0" y="26581"/>
                    <a:pt x="584" y="27394"/>
                  </a:cubicBezTo>
                  <a:cubicBezTo>
                    <a:pt x="1025" y="27995"/>
                    <a:pt x="1838" y="30204"/>
                    <a:pt x="1397" y="31671"/>
                  </a:cubicBezTo>
                  <a:cubicBezTo>
                    <a:pt x="1538" y="31741"/>
                    <a:pt x="1626" y="31741"/>
                    <a:pt x="1768" y="31741"/>
                  </a:cubicBezTo>
                  <a:cubicBezTo>
                    <a:pt x="1909" y="31741"/>
                    <a:pt x="2139" y="31741"/>
                    <a:pt x="2351" y="31600"/>
                  </a:cubicBezTo>
                  <a:cubicBezTo>
                    <a:pt x="2793" y="31370"/>
                    <a:pt x="2952" y="31158"/>
                    <a:pt x="2952" y="30787"/>
                  </a:cubicBezTo>
                  <a:cubicBezTo>
                    <a:pt x="2952" y="30116"/>
                    <a:pt x="2210" y="29091"/>
                    <a:pt x="1626" y="27394"/>
                  </a:cubicBezTo>
                  <a:cubicBezTo>
                    <a:pt x="1467" y="27111"/>
                    <a:pt x="1397" y="26369"/>
                    <a:pt x="1397" y="25485"/>
                  </a:cubicBezTo>
                  <a:cubicBezTo>
                    <a:pt x="1397" y="19883"/>
                    <a:pt x="3535" y="5744"/>
                    <a:pt x="5161" y="4348"/>
                  </a:cubicBezTo>
                  <a:cubicBezTo>
                    <a:pt x="6257" y="3394"/>
                    <a:pt x="6769" y="2811"/>
                    <a:pt x="6769" y="2068"/>
                  </a:cubicBezTo>
                  <a:cubicBezTo>
                    <a:pt x="6769" y="1627"/>
                    <a:pt x="6628" y="1185"/>
                    <a:pt x="6398" y="601"/>
                  </a:cubicBezTo>
                  <a:lnTo>
                    <a:pt x="6327" y="601"/>
                  </a:lnTo>
                  <a:cubicBezTo>
                    <a:pt x="6186" y="301"/>
                    <a:pt x="6045" y="160"/>
                    <a:pt x="58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-3923422" y="346596"/>
              <a:ext cx="710741" cy="1554636"/>
            </a:xfrm>
            <a:custGeom>
              <a:avLst/>
              <a:gdLst/>
              <a:ahLst/>
              <a:cxnLst/>
              <a:rect l="l" t="t" r="r" b="b"/>
              <a:pathLst>
                <a:path w="15394" h="33672" extrusionOk="0">
                  <a:moveTo>
                    <a:pt x="10304" y="24976"/>
                  </a:moveTo>
                  <a:lnTo>
                    <a:pt x="10304" y="24976"/>
                  </a:lnTo>
                  <a:cubicBezTo>
                    <a:pt x="9053" y="26423"/>
                    <a:pt x="7211" y="28243"/>
                    <a:pt x="5600" y="28243"/>
                  </a:cubicBezTo>
                  <a:cubicBezTo>
                    <a:pt x="5321" y="28243"/>
                    <a:pt x="5050" y="28189"/>
                    <a:pt x="4790" y="28069"/>
                  </a:cubicBezTo>
                  <a:cubicBezTo>
                    <a:pt x="3306" y="27344"/>
                    <a:pt x="2581" y="26160"/>
                    <a:pt x="2210" y="25347"/>
                  </a:cubicBezTo>
                  <a:lnTo>
                    <a:pt x="2210" y="25347"/>
                  </a:lnTo>
                  <a:cubicBezTo>
                    <a:pt x="2864" y="25860"/>
                    <a:pt x="3747" y="26231"/>
                    <a:pt x="5002" y="26302"/>
                  </a:cubicBezTo>
                  <a:cubicBezTo>
                    <a:pt x="5154" y="26315"/>
                    <a:pt x="5309" y="26322"/>
                    <a:pt x="5466" y="26322"/>
                  </a:cubicBezTo>
                  <a:cubicBezTo>
                    <a:pt x="7132" y="26322"/>
                    <a:pt x="9028" y="25590"/>
                    <a:pt x="10304" y="24976"/>
                  </a:cubicBezTo>
                  <a:close/>
                  <a:moveTo>
                    <a:pt x="1538" y="26832"/>
                  </a:moveTo>
                  <a:lnTo>
                    <a:pt x="1538" y="26832"/>
                  </a:lnTo>
                  <a:cubicBezTo>
                    <a:pt x="2193" y="28125"/>
                    <a:pt x="3320" y="29485"/>
                    <a:pt x="5097" y="29485"/>
                  </a:cubicBezTo>
                  <a:cubicBezTo>
                    <a:pt x="5142" y="29485"/>
                    <a:pt x="5187" y="29485"/>
                    <a:pt x="5232" y="29483"/>
                  </a:cubicBezTo>
                  <a:cubicBezTo>
                    <a:pt x="6911" y="29394"/>
                    <a:pt x="8166" y="28811"/>
                    <a:pt x="9049" y="27928"/>
                  </a:cubicBezTo>
                  <a:lnTo>
                    <a:pt x="9049" y="27928"/>
                  </a:lnTo>
                  <a:cubicBezTo>
                    <a:pt x="7906" y="29409"/>
                    <a:pt x="6468" y="30759"/>
                    <a:pt x="5326" y="30759"/>
                  </a:cubicBezTo>
                  <a:cubicBezTo>
                    <a:pt x="5215" y="30759"/>
                    <a:pt x="5107" y="30747"/>
                    <a:pt x="5002" y="30720"/>
                  </a:cubicBezTo>
                  <a:cubicBezTo>
                    <a:pt x="2793" y="30137"/>
                    <a:pt x="1697" y="28511"/>
                    <a:pt x="1538" y="26832"/>
                  </a:cubicBezTo>
                  <a:close/>
                  <a:moveTo>
                    <a:pt x="10534" y="27998"/>
                  </a:moveTo>
                  <a:lnTo>
                    <a:pt x="10534" y="27998"/>
                  </a:lnTo>
                  <a:cubicBezTo>
                    <a:pt x="9371" y="29783"/>
                    <a:pt x="7252" y="32631"/>
                    <a:pt x="5077" y="32631"/>
                  </a:cubicBezTo>
                  <a:cubicBezTo>
                    <a:pt x="4905" y="32631"/>
                    <a:pt x="4733" y="32613"/>
                    <a:pt x="4560" y="32576"/>
                  </a:cubicBezTo>
                  <a:cubicBezTo>
                    <a:pt x="2493" y="32134"/>
                    <a:pt x="1839" y="30366"/>
                    <a:pt x="1538" y="29112"/>
                  </a:cubicBezTo>
                  <a:lnTo>
                    <a:pt x="1538" y="29112"/>
                  </a:lnTo>
                  <a:cubicBezTo>
                    <a:pt x="2352" y="30363"/>
                    <a:pt x="3436" y="31832"/>
                    <a:pt x="5064" y="31832"/>
                  </a:cubicBezTo>
                  <a:cubicBezTo>
                    <a:pt x="5345" y="31832"/>
                    <a:pt x="5642" y="31788"/>
                    <a:pt x="5957" y="31692"/>
                  </a:cubicBezTo>
                  <a:cubicBezTo>
                    <a:pt x="7724" y="31091"/>
                    <a:pt x="9279" y="29624"/>
                    <a:pt x="10534" y="27998"/>
                  </a:cubicBezTo>
                  <a:close/>
                  <a:moveTo>
                    <a:pt x="6853" y="1"/>
                  </a:moveTo>
                  <a:cubicBezTo>
                    <a:pt x="6127" y="1"/>
                    <a:pt x="5560" y="169"/>
                    <a:pt x="5444" y="835"/>
                  </a:cubicBezTo>
                  <a:cubicBezTo>
                    <a:pt x="5444" y="976"/>
                    <a:pt x="5515" y="1117"/>
                    <a:pt x="5585" y="1277"/>
                  </a:cubicBezTo>
                  <a:cubicBezTo>
                    <a:pt x="4790" y="1718"/>
                    <a:pt x="3306" y="2602"/>
                    <a:pt x="3306" y="3768"/>
                  </a:cubicBezTo>
                  <a:cubicBezTo>
                    <a:pt x="3306" y="3998"/>
                    <a:pt x="3306" y="4210"/>
                    <a:pt x="3376" y="4440"/>
                  </a:cubicBezTo>
                  <a:cubicBezTo>
                    <a:pt x="2934" y="4953"/>
                    <a:pt x="2493" y="5695"/>
                    <a:pt x="2351" y="6861"/>
                  </a:cubicBezTo>
                  <a:cubicBezTo>
                    <a:pt x="2281" y="7391"/>
                    <a:pt x="2281" y="7745"/>
                    <a:pt x="2281" y="8116"/>
                  </a:cubicBezTo>
                  <a:cubicBezTo>
                    <a:pt x="2139" y="8275"/>
                    <a:pt x="1980" y="8629"/>
                    <a:pt x="1768" y="9070"/>
                  </a:cubicBezTo>
                  <a:cubicBezTo>
                    <a:pt x="1397" y="10325"/>
                    <a:pt x="1256" y="11439"/>
                    <a:pt x="1468" y="12534"/>
                  </a:cubicBezTo>
                  <a:cubicBezTo>
                    <a:pt x="1026" y="12905"/>
                    <a:pt x="584" y="13718"/>
                    <a:pt x="513" y="15256"/>
                  </a:cubicBezTo>
                  <a:cubicBezTo>
                    <a:pt x="443" y="16299"/>
                    <a:pt x="513" y="17394"/>
                    <a:pt x="884" y="18508"/>
                  </a:cubicBezTo>
                  <a:cubicBezTo>
                    <a:pt x="725" y="18879"/>
                    <a:pt x="1" y="21442"/>
                    <a:pt x="725" y="23209"/>
                  </a:cubicBezTo>
                  <a:cubicBezTo>
                    <a:pt x="814" y="23209"/>
                    <a:pt x="814" y="23297"/>
                    <a:pt x="814" y="23368"/>
                  </a:cubicBezTo>
                  <a:cubicBezTo>
                    <a:pt x="814" y="23880"/>
                    <a:pt x="814" y="24623"/>
                    <a:pt x="955" y="25347"/>
                  </a:cubicBezTo>
                  <a:cubicBezTo>
                    <a:pt x="955" y="25648"/>
                    <a:pt x="955" y="26019"/>
                    <a:pt x="884" y="26390"/>
                  </a:cubicBezTo>
                  <a:cubicBezTo>
                    <a:pt x="725" y="26973"/>
                    <a:pt x="584" y="27928"/>
                    <a:pt x="725" y="28882"/>
                  </a:cubicBezTo>
                  <a:cubicBezTo>
                    <a:pt x="955" y="30366"/>
                    <a:pt x="1167" y="33671"/>
                    <a:pt x="4790" y="33671"/>
                  </a:cubicBezTo>
                  <a:cubicBezTo>
                    <a:pt x="8236" y="33671"/>
                    <a:pt x="11329" y="30066"/>
                    <a:pt x="12213" y="25648"/>
                  </a:cubicBezTo>
                  <a:cubicBezTo>
                    <a:pt x="12814" y="24693"/>
                    <a:pt x="13326" y="23880"/>
                    <a:pt x="13697" y="23368"/>
                  </a:cubicBezTo>
                  <a:cubicBezTo>
                    <a:pt x="14422" y="22926"/>
                    <a:pt x="15094" y="22626"/>
                    <a:pt x="15094" y="22626"/>
                  </a:cubicBezTo>
                  <a:lnTo>
                    <a:pt x="14722" y="20858"/>
                  </a:lnTo>
                  <a:cubicBezTo>
                    <a:pt x="14722" y="20858"/>
                    <a:pt x="12443" y="22042"/>
                    <a:pt x="10887" y="23209"/>
                  </a:cubicBezTo>
                  <a:cubicBezTo>
                    <a:pt x="9803" y="24032"/>
                    <a:pt x="7548" y="24894"/>
                    <a:pt x="5790" y="24894"/>
                  </a:cubicBezTo>
                  <a:cubicBezTo>
                    <a:pt x="5170" y="24894"/>
                    <a:pt x="4613" y="24787"/>
                    <a:pt x="4189" y="24534"/>
                  </a:cubicBezTo>
                  <a:cubicBezTo>
                    <a:pt x="2722" y="23739"/>
                    <a:pt x="655" y="22184"/>
                    <a:pt x="1768" y="20204"/>
                  </a:cubicBezTo>
                  <a:lnTo>
                    <a:pt x="1768" y="20204"/>
                  </a:lnTo>
                  <a:cubicBezTo>
                    <a:pt x="2422" y="20929"/>
                    <a:pt x="3376" y="21530"/>
                    <a:pt x="4790" y="21813"/>
                  </a:cubicBezTo>
                  <a:cubicBezTo>
                    <a:pt x="5443" y="21925"/>
                    <a:pt x="6055" y="21973"/>
                    <a:pt x="6626" y="21973"/>
                  </a:cubicBezTo>
                  <a:cubicBezTo>
                    <a:pt x="9452" y="21973"/>
                    <a:pt x="11254" y="20796"/>
                    <a:pt x="11930" y="20487"/>
                  </a:cubicBezTo>
                  <a:cubicBezTo>
                    <a:pt x="12743" y="20116"/>
                    <a:pt x="14952" y="19462"/>
                    <a:pt x="14952" y="19462"/>
                  </a:cubicBezTo>
                  <a:lnTo>
                    <a:pt x="14581" y="18278"/>
                  </a:lnTo>
                  <a:cubicBezTo>
                    <a:pt x="14581" y="18278"/>
                    <a:pt x="8689" y="20578"/>
                    <a:pt x="5965" y="20578"/>
                  </a:cubicBezTo>
                  <a:cubicBezTo>
                    <a:pt x="5567" y="20578"/>
                    <a:pt x="5237" y="20529"/>
                    <a:pt x="5002" y="20416"/>
                  </a:cubicBezTo>
                  <a:cubicBezTo>
                    <a:pt x="3235" y="19462"/>
                    <a:pt x="584" y="17253"/>
                    <a:pt x="1980" y="14090"/>
                  </a:cubicBezTo>
                  <a:lnTo>
                    <a:pt x="1980" y="14090"/>
                  </a:lnTo>
                  <a:cubicBezTo>
                    <a:pt x="2652" y="15344"/>
                    <a:pt x="4048" y="16882"/>
                    <a:pt x="5815" y="17465"/>
                  </a:cubicBezTo>
                  <a:cubicBezTo>
                    <a:pt x="6806" y="17808"/>
                    <a:pt x="7891" y="17940"/>
                    <a:pt x="8891" y="17940"/>
                  </a:cubicBezTo>
                  <a:cubicBezTo>
                    <a:pt x="10265" y="17940"/>
                    <a:pt x="11478" y="17691"/>
                    <a:pt x="12071" y="17394"/>
                  </a:cubicBezTo>
                  <a:cubicBezTo>
                    <a:pt x="13096" y="16811"/>
                    <a:pt x="14864" y="15998"/>
                    <a:pt x="14864" y="15998"/>
                  </a:cubicBezTo>
                  <a:lnTo>
                    <a:pt x="14952" y="14461"/>
                  </a:lnTo>
                  <a:lnTo>
                    <a:pt x="14952" y="14461"/>
                  </a:lnTo>
                  <a:cubicBezTo>
                    <a:pt x="14952" y="14461"/>
                    <a:pt x="11723" y="16306"/>
                    <a:pt x="9639" y="16306"/>
                  </a:cubicBezTo>
                  <a:cubicBezTo>
                    <a:pt x="9565" y="16306"/>
                    <a:pt x="9492" y="16304"/>
                    <a:pt x="9420" y="16299"/>
                  </a:cubicBezTo>
                  <a:cubicBezTo>
                    <a:pt x="7353" y="16228"/>
                    <a:pt x="5002" y="16228"/>
                    <a:pt x="3977" y="14019"/>
                  </a:cubicBezTo>
                  <a:cubicBezTo>
                    <a:pt x="3376" y="12764"/>
                    <a:pt x="3164" y="11439"/>
                    <a:pt x="3094" y="10396"/>
                  </a:cubicBezTo>
                  <a:lnTo>
                    <a:pt x="3094" y="10396"/>
                  </a:lnTo>
                  <a:cubicBezTo>
                    <a:pt x="3306" y="10696"/>
                    <a:pt x="3535" y="10926"/>
                    <a:pt x="3907" y="11209"/>
                  </a:cubicBezTo>
                  <a:cubicBezTo>
                    <a:pt x="5232" y="12464"/>
                    <a:pt x="7211" y="13418"/>
                    <a:pt x="8979" y="13860"/>
                  </a:cubicBezTo>
                  <a:cubicBezTo>
                    <a:pt x="9497" y="14016"/>
                    <a:pt x="10255" y="14071"/>
                    <a:pt x="11059" y="14071"/>
                  </a:cubicBezTo>
                  <a:cubicBezTo>
                    <a:pt x="12888" y="14071"/>
                    <a:pt x="14952" y="13789"/>
                    <a:pt x="14952" y="13789"/>
                  </a:cubicBezTo>
                  <a:lnTo>
                    <a:pt x="14864" y="12092"/>
                  </a:lnTo>
                  <a:cubicBezTo>
                    <a:pt x="14864" y="12092"/>
                    <a:pt x="12476" y="12163"/>
                    <a:pt x="10643" y="12163"/>
                  </a:cubicBezTo>
                  <a:cubicBezTo>
                    <a:pt x="9727" y="12163"/>
                    <a:pt x="8949" y="12145"/>
                    <a:pt x="8678" y="12092"/>
                  </a:cubicBezTo>
                  <a:cubicBezTo>
                    <a:pt x="7883" y="12022"/>
                    <a:pt x="4189" y="9813"/>
                    <a:pt x="3907" y="7975"/>
                  </a:cubicBezTo>
                  <a:cubicBezTo>
                    <a:pt x="3677" y="7020"/>
                    <a:pt x="3818" y="6278"/>
                    <a:pt x="4048" y="5765"/>
                  </a:cubicBezTo>
                  <a:cubicBezTo>
                    <a:pt x="4702" y="6791"/>
                    <a:pt x="5886" y="7745"/>
                    <a:pt x="7211" y="8558"/>
                  </a:cubicBezTo>
                  <a:cubicBezTo>
                    <a:pt x="9420" y="9813"/>
                    <a:pt x="13538" y="10484"/>
                    <a:pt x="15306" y="10626"/>
                  </a:cubicBezTo>
                  <a:cubicBezTo>
                    <a:pt x="14864" y="10484"/>
                    <a:pt x="15306" y="8858"/>
                    <a:pt x="15306" y="8858"/>
                  </a:cubicBezTo>
                  <a:cubicBezTo>
                    <a:pt x="15306" y="8858"/>
                    <a:pt x="6628" y="8187"/>
                    <a:pt x="4932" y="4210"/>
                  </a:cubicBezTo>
                  <a:cubicBezTo>
                    <a:pt x="4702" y="3627"/>
                    <a:pt x="5674" y="2973"/>
                    <a:pt x="6328" y="2602"/>
                  </a:cubicBezTo>
                  <a:cubicBezTo>
                    <a:pt x="7582" y="4369"/>
                    <a:pt x="10375" y="6861"/>
                    <a:pt x="15094" y="7603"/>
                  </a:cubicBezTo>
                  <a:cubicBezTo>
                    <a:pt x="14952" y="7232"/>
                    <a:pt x="15394" y="5978"/>
                    <a:pt x="15394" y="5978"/>
                  </a:cubicBezTo>
                  <a:cubicBezTo>
                    <a:pt x="15394" y="5978"/>
                    <a:pt x="7070" y="3857"/>
                    <a:pt x="7353" y="22"/>
                  </a:cubicBezTo>
                  <a:cubicBezTo>
                    <a:pt x="7180" y="9"/>
                    <a:pt x="7013" y="1"/>
                    <a:pt x="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-3085986" y="278725"/>
              <a:ext cx="943899" cy="124382"/>
            </a:xfrm>
            <a:custGeom>
              <a:avLst/>
              <a:gdLst/>
              <a:ahLst/>
              <a:cxnLst/>
              <a:rect l="l" t="t" r="r" b="b"/>
              <a:pathLst>
                <a:path w="20444" h="2694" extrusionOk="0">
                  <a:moveTo>
                    <a:pt x="18609" y="0"/>
                  </a:moveTo>
                  <a:cubicBezTo>
                    <a:pt x="17860" y="0"/>
                    <a:pt x="17694" y="537"/>
                    <a:pt x="14929" y="537"/>
                  </a:cubicBezTo>
                  <a:lnTo>
                    <a:pt x="3070" y="537"/>
                  </a:lnTo>
                  <a:lnTo>
                    <a:pt x="1674" y="378"/>
                  </a:lnTo>
                  <a:cubicBezTo>
                    <a:pt x="1674" y="378"/>
                    <a:pt x="1569" y="358"/>
                    <a:pt x="1414" y="358"/>
                  </a:cubicBezTo>
                  <a:cubicBezTo>
                    <a:pt x="1066" y="358"/>
                    <a:pt x="468" y="460"/>
                    <a:pt x="260" y="1121"/>
                  </a:cubicBezTo>
                  <a:cubicBezTo>
                    <a:pt x="1" y="1996"/>
                    <a:pt x="351" y="2693"/>
                    <a:pt x="1039" y="2693"/>
                  </a:cubicBezTo>
                  <a:cubicBezTo>
                    <a:pt x="1101" y="2693"/>
                    <a:pt x="1165" y="2688"/>
                    <a:pt x="1232" y="2676"/>
                  </a:cubicBezTo>
                  <a:cubicBezTo>
                    <a:pt x="1957" y="2517"/>
                    <a:pt x="2911" y="2075"/>
                    <a:pt x="2911" y="2075"/>
                  </a:cubicBezTo>
                  <a:cubicBezTo>
                    <a:pt x="2911" y="2075"/>
                    <a:pt x="4559" y="2097"/>
                    <a:pt x="6813" y="2097"/>
                  </a:cubicBezTo>
                  <a:cubicBezTo>
                    <a:pt x="10568" y="2097"/>
                    <a:pt x="16007" y="2035"/>
                    <a:pt x="18305" y="1704"/>
                  </a:cubicBezTo>
                  <a:cubicBezTo>
                    <a:pt x="18636" y="1704"/>
                    <a:pt x="19176" y="2330"/>
                    <a:pt x="19612" y="2330"/>
                  </a:cubicBezTo>
                  <a:cubicBezTo>
                    <a:pt x="19757" y="2330"/>
                    <a:pt x="19891" y="2261"/>
                    <a:pt x="20001" y="2075"/>
                  </a:cubicBezTo>
                  <a:cubicBezTo>
                    <a:pt x="20443" y="1262"/>
                    <a:pt x="20001" y="166"/>
                    <a:pt x="18905" y="25"/>
                  </a:cubicBezTo>
                  <a:cubicBezTo>
                    <a:pt x="18795" y="8"/>
                    <a:pt x="18698" y="0"/>
                    <a:pt x="18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-4257141" y="278725"/>
              <a:ext cx="944592" cy="124382"/>
            </a:xfrm>
            <a:custGeom>
              <a:avLst/>
              <a:gdLst/>
              <a:ahLst/>
              <a:cxnLst/>
              <a:rect l="l" t="t" r="r" b="b"/>
              <a:pathLst>
                <a:path w="20459" h="2694" extrusionOk="0">
                  <a:moveTo>
                    <a:pt x="1867" y="0"/>
                  </a:moveTo>
                  <a:cubicBezTo>
                    <a:pt x="1774" y="0"/>
                    <a:pt x="1672" y="8"/>
                    <a:pt x="1556" y="25"/>
                  </a:cubicBezTo>
                  <a:cubicBezTo>
                    <a:pt x="442" y="166"/>
                    <a:pt x="0" y="1262"/>
                    <a:pt x="442" y="2075"/>
                  </a:cubicBezTo>
                  <a:cubicBezTo>
                    <a:pt x="575" y="2261"/>
                    <a:pt x="720" y="2330"/>
                    <a:pt x="869" y="2330"/>
                  </a:cubicBezTo>
                  <a:cubicBezTo>
                    <a:pt x="1317" y="2330"/>
                    <a:pt x="1808" y="1704"/>
                    <a:pt x="2139" y="1704"/>
                  </a:cubicBezTo>
                  <a:cubicBezTo>
                    <a:pt x="4492" y="2035"/>
                    <a:pt x="9916" y="2097"/>
                    <a:pt x="13654" y="2097"/>
                  </a:cubicBezTo>
                  <a:cubicBezTo>
                    <a:pt x="15897" y="2097"/>
                    <a:pt x="17532" y="2075"/>
                    <a:pt x="17532" y="2075"/>
                  </a:cubicBezTo>
                  <a:cubicBezTo>
                    <a:pt x="17532" y="2075"/>
                    <a:pt x="18486" y="2517"/>
                    <a:pt x="19229" y="2676"/>
                  </a:cubicBezTo>
                  <a:cubicBezTo>
                    <a:pt x="19296" y="2688"/>
                    <a:pt x="19361" y="2693"/>
                    <a:pt x="19422" y="2693"/>
                  </a:cubicBezTo>
                  <a:cubicBezTo>
                    <a:pt x="20110" y="2693"/>
                    <a:pt x="20459" y="1996"/>
                    <a:pt x="20183" y="1121"/>
                  </a:cubicBezTo>
                  <a:cubicBezTo>
                    <a:pt x="19975" y="460"/>
                    <a:pt x="19386" y="358"/>
                    <a:pt x="19043" y="358"/>
                  </a:cubicBezTo>
                  <a:cubicBezTo>
                    <a:pt x="18891" y="358"/>
                    <a:pt x="18787" y="378"/>
                    <a:pt x="18787" y="378"/>
                  </a:cubicBezTo>
                  <a:lnTo>
                    <a:pt x="17391" y="537"/>
                  </a:lnTo>
                  <a:lnTo>
                    <a:pt x="5532" y="537"/>
                  </a:lnTo>
                  <a:cubicBezTo>
                    <a:pt x="2830" y="537"/>
                    <a:pt x="2657" y="0"/>
                    <a:pt x="1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-3439150" y="400978"/>
              <a:ext cx="445592" cy="1004576"/>
            </a:xfrm>
            <a:custGeom>
              <a:avLst/>
              <a:gdLst/>
              <a:ahLst/>
              <a:cxnLst/>
              <a:rect l="l" t="t" r="r" b="b"/>
              <a:pathLst>
                <a:path w="9439" h="21280" extrusionOk="0">
                  <a:moveTo>
                    <a:pt x="1627" y="1"/>
                  </a:moveTo>
                  <a:cubicBezTo>
                    <a:pt x="1114" y="1"/>
                    <a:pt x="230" y="955"/>
                    <a:pt x="71" y="1768"/>
                  </a:cubicBezTo>
                  <a:cubicBezTo>
                    <a:pt x="1" y="2581"/>
                    <a:pt x="602" y="3465"/>
                    <a:pt x="1255" y="3836"/>
                  </a:cubicBezTo>
                  <a:cubicBezTo>
                    <a:pt x="1927" y="4207"/>
                    <a:pt x="2510" y="4419"/>
                    <a:pt x="2510" y="4419"/>
                  </a:cubicBezTo>
                  <a:cubicBezTo>
                    <a:pt x="2510" y="4419"/>
                    <a:pt x="2652" y="18699"/>
                    <a:pt x="2952" y="19300"/>
                  </a:cubicBezTo>
                  <a:cubicBezTo>
                    <a:pt x="3323" y="19883"/>
                    <a:pt x="4719" y="21279"/>
                    <a:pt x="4719" y="21279"/>
                  </a:cubicBezTo>
                  <a:cubicBezTo>
                    <a:pt x="4719" y="21279"/>
                    <a:pt x="6116" y="19883"/>
                    <a:pt x="6416" y="19300"/>
                  </a:cubicBezTo>
                  <a:cubicBezTo>
                    <a:pt x="6787" y="18699"/>
                    <a:pt x="6929" y="4419"/>
                    <a:pt x="6929" y="4419"/>
                  </a:cubicBezTo>
                  <a:cubicBezTo>
                    <a:pt x="6929" y="4419"/>
                    <a:pt x="7441" y="4207"/>
                    <a:pt x="8183" y="3836"/>
                  </a:cubicBezTo>
                  <a:cubicBezTo>
                    <a:pt x="8837" y="3465"/>
                    <a:pt x="9438" y="2581"/>
                    <a:pt x="9350" y="1768"/>
                  </a:cubicBezTo>
                  <a:cubicBezTo>
                    <a:pt x="9208" y="955"/>
                    <a:pt x="8254" y="1"/>
                    <a:pt x="7812" y="1"/>
                  </a:cubicBezTo>
                  <a:cubicBezTo>
                    <a:pt x="7370" y="1"/>
                    <a:pt x="5603" y="1468"/>
                    <a:pt x="5603" y="1468"/>
                  </a:cubicBezTo>
                  <a:cubicBezTo>
                    <a:pt x="5603" y="1468"/>
                    <a:pt x="5273" y="1735"/>
                    <a:pt x="4729" y="1735"/>
                  </a:cubicBezTo>
                  <a:cubicBezTo>
                    <a:pt x="4456" y="1735"/>
                    <a:pt x="4130" y="1668"/>
                    <a:pt x="3765" y="1468"/>
                  </a:cubicBezTo>
                  <a:cubicBezTo>
                    <a:pt x="3765" y="1468"/>
                    <a:pt x="2068" y="1"/>
                    <a:pt x="1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-3998495" y="2192478"/>
              <a:ext cx="1556945" cy="1076223"/>
            </a:xfrm>
            <a:custGeom>
              <a:avLst/>
              <a:gdLst/>
              <a:ahLst/>
              <a:cxnLst/>
              <a:rect l="l" t="t" r="r" b="b"/>
              <a:pathLst>
                <a:path w="33722" h="23310" extrusionOk="0">
                  <a:moveTo>
                    <a:pt x="11559" y="18805"/>
                  </a:moveTo>
                  <a:lnTo>
                    <a:pt x="14440" y="19388"/>
                  </a:lnTo>
                  <a:cubicBezTo>
                    <a:pt x="14440" y="19388"/>
                    <a:pt x="14567" y="21777"/>
                    <a:pt x="13446" y="21777"/>
                  </a:cubicBezTo>
                  <a:cubicBezTo>
                    <a:pt x="13386" y="21777"/>
                    <a:pt x="13323" y="21771"/>
                    <a:pt x="13256" y="21756"/>
                  </a:cubicBezTo>
                  <a:cubicBezTo>
                    <a:pt x="11859" y="21456"/>
                    <a:pt x="11559" y="18805"/>
                    <a:pt x="11559" y="18805"/>
                  </a:cubicBezTo>
                  <a:close/>
                  <a:moveTo>
                    <a:pt x="22163" y="18805"/>
                  </a:moveTo>
                  <a:cubicBezTo>
                    <a:pt x="22163" y="18805"/>
                    <a:pt x="21880" y="21456"/>
                    <a:pt x="20466" y="21756"/>
                  </a:cubicBezTo>
                  <a:cubicBezTo>
                    <a:pt x="20399" y="21771"/>
                    <a:pt x="20336" y="21777"/>
                    <a:pt x="20276" y="21777"/>
                  </a:cubicBezTo>
                  <a:cubicBezTo>
                    <a:pt x="19156" y="21777"/>
                    <a:pt x="19300" y="19388"/>
                    <a:pt x="19300" y="19388"/>
                  </a:cubicBezTo>
                  <a:lnTo>
                    <a:pt x="22163" y="18805"/>
                  </a:lnTo>
                  <a:close/>
                  <a:moveTo>
                    <a:pt x="7761" y="0"/>
                  </a:moveTo>
                  <a:cubicBezTo>
                    <a:pt x="7636" y="0"/>
                    <a:pt x="7506" y="6"/>
                    <a:pt x="7371" y="18"/>
                  </a:cubicBezTo>
                  <a:cubicBezTo>
                    <a:pt x="4278" y="319"/>
                    <a:pt x="1026" y="1574"/>
                    <a:pt x="884" y="5691"/>
                  </a:cubicBezTo>
                  <a:cubicBezTo>
                    <a:pt x="743" y="9898"/>
                    <a:pt x="4119" y="10339"/>
                    <a:pt x="4932" y="11152"/>
                  </a:cubicBezTo>
                  <a:cubicBezTo>
                    <a:pt x="5674" y="11877"/>
                    <a:pt x="6487" y="14157"/>
                    <a:pt x="5974" y="14970"/>
                  </a:cubicBezTo>
                  <a:cubicBezTo>
                    <a:pt x="5533" y="15712"/>
                    <a:pt x="5815" y="17409"/>
                    <a:pt x="4419" y="17550"/>
                  </a:cubicBezTo>
                  <a:cubicBezTo>
                    <a:pt x="4269" y="17571"/>
                    <a:pt x="4131" y="17579"/>
                    <a:pt x="4006" y="17579"/>
                  </a:cubicBezTo>
                  <a:cubicBezTo>
                    <a:pt x="3703" y="17579"/>
                    <a:pt x="3473" y="17529"/>
                    <a:pt x="3323" y="17479"/>
                  </a:cubicBezTo>
                  <a:cubicBezTo>
                    <a:pt x="3138" y="17444"/>
                    <a:pt x="2970" y="17409"/>
                    <a:pt x="2747" y="17409"/>
                  </a:cubicBezTo>
                  <a:cubicBezTo>
                    <a:pt x="2524" y="17409"/>
                    <a:pt x="2245" y="17444"/>
                    <a:pt x="1839" y="17550"/>
                  </a:cubicBezTo>
                  <a:cubicBezTo>
                    <a:pt x="443" y="18063"/>
                    <a:pt x="1" y="18363"/>
                    <a:pt x="584" y="18946"/>
                  </a:cubicBezTo>
                  <a:cubicBezTo>
                    <a:pt x="1163" y="19593"/>
                    <a:pt x="4401" y="23310"/>
                    <a:pt x="5284" y="23310"/>
                  </a:cubicBezTo>
                  <a:cubicBezTo>
                    <a:pt x="5317" y="23310"/>
                    <a:pt x="5347" y="23305"/>
                    <a:pt x="5373" y="23294"/>
                  </a:cubicBezTo>
                  <a:cubicBezTo>
                    <a:pt x="6116" y="22993"/>
                    <a:pt x="4932" y="22039"/>
                    <a:pt x="5974" y="20784"/>
                  </a:cubicBezTo>
                  <a:cubicBezTo>
                    <a:pt x="6973" y="19721"/>
                    <a:pt x="8221" y="18467"/>
                    <a:pt x="8889" y="18467"/>
                  </a:cubicBezTo>
                  <a:cubicBezTo>
                    <a:pt x="8954" y="18467"/>
                    <a:pt x="9014" y="18479"/>
                    <a:pt x="9067" y="18504"/>
                  </a:cubicBezTo>
                  <a:cubicBezTo>
                    <a:pt x="9721" y="18805"/>
                    <a:pt x="9350" y="21756"/>
                    <a:pt x="11046" y="22640"/>
                  </a:cubicBezTo>
                  <a:cubicBezTo>
                    <a:pt x="11744" y="23032"/>
                    <a:pt x="12218" y="23213"/>
                    <a:pt x="12636" y="23213"/>
                  </a:cubicBezTo>
                  <a:cubicBezTo>
                    <a:pt x="13234" y="23213"/>
                    <a:pt x="13717" y="22843"/>
                    <a:pt x="14581" y="22198"/>
                  </a:cubicBezTo>
                  <a:cubicBezTo>
                    <a:pt x="16136" y="21085"/>
                    <a:pt x="17091" y="19247"/>
                    <a:pt x="16490" y="18504"/>
                  </a:cubicBezTo>
                  <a:cubicBezTo>
                    <a:pt x="15253" y="18363"/>
                    <a:pt x="12001" y="18063"/>
                    <a:pt x="11418" y="16666"/>
                  </a:cubicBezTo>
                  <a:cubicBezTo>
                    <a:pt x="10905" y="14970"/>
                    <a:pt x="10304" y="13715"/>
                    <a:pt x="10163" y="13132"/>
                  </a:cubicBezTo>
                  <a:cubicBezTo>
                    <a:pt x="10021" y="12478"/>
                    <a:pt x="9067" y="11152"/>
                    <a:pt x="10163" y="9738"/>
                  </a:cubicBezTo>
                  <a:cubicBezTo>
                    <a:pt x="11188" y="8342"/>
                    <a:pt x="11718" y="7247"/>
                    <a:pt x="13998" y="7088"/>
                  </a:cubicBezTo>
                  <a:cubicBezTo>
                    <a:pt x="15323" y="7017"/>
                    <a:pt x="16278" y="6946"/>
                    <a:pt x="16861" y="6946"/>
                  </a:cubicBezTo>
                  <a:cubicBezTo>
                    <a:pt x="17462" y="6946"/>
                    <a:pt x="18416" y="7017"/>
                    <a:pt x="19742" y="7088"/>
                  </a:cubicBezTo>
                  <a:cubicBezTo>
                    <a:pt x="22021" y="7247"/>
                    <a:pt x="22534" y="8342"/>
                    <a:pt x="23559" y="9738"/>
                  </a:cubicBezTo>
                  <a:cubicBezTo>
                    <a:pt x="24672" y="11152"/>
                    <a:pt x="23718" y="12478"/>
                    <a:pt x="23559" y="13132"/>
                  </a:cubicBezTo>
                  <a:cubicBezTo>
                    <a:pt x="23418" y="13715"/>
                    <a:pt x="22834" y="14970"/>
                    <a:pt x="22393" y="16666"/>
                  </a:cubicBezTo>
                  <a:cubicBezTo>
                    <a:pt x="21721" y="18063"/>
                    <a:pt x="18487" y="18363"/>
                    <a:pt x="17303" y="18504"/>
                  </a:cubicBezTo>
                  <a:cubicBezTo>
                    <a:pt x="16649" y="19247"/>
                    <a:pt x="17603" y="21085"/>
                    <a:pt x="19141" y="22198"/>
                  </a:cubicBezTo>
                  <a:cubicBezTo>
                    <a:pt x="20056" y="22843"/>
                    <a:pt x="20537" y="23213"/>
                    <a:pt x="21120" y="23213"/>
                  </a:cubicBezTo>
                  <a:cubicBezTo>
                    <a:pt x="21528" y="23213"/>
                    <a:pt x="21985" y="23032"/>
                    <a:pt x="22675" y="22640"/>
                  </a:cubicBezTo>
                  <a:cubicBezTo>
                    <a:pt x="24372" y="21756"/>
                    <a:pt x="24089" y="18805"/>
                    <a:pt x="24672" y="18504"/>
                  </a:cubicBezTo>
                  <a:cubicBezTo>
                    <a:pt x="24724" y="18479"/>
                    <a:pt x="24782" y="18467"/>
                    <a:pt x="24846" y="18467"/>
                  </a:cubicBezTo>
                  <a:cubicBezTo>
                    <a:pt x="25501" y="18467"/>
                    <a:pt x="26751" y="19721"/>
                    <a:pt x="27765" y="20784"/>
                  </a:cubicBezTo>
                  <a:cubicBezTo>
                    <a:pt x="28790" y="22039"/>
                    <a:pt x="27624" y="22993"/>
                    <a:pt x="28348" y="23294"/>
                  </a:cubicBezTo>
                  <a:cubicBezTo>
                    <a:pt x="28378" y="23305"/>
                    <a:pt x="28411" y="23310"/>
                    <a:pt x="28447" y="23310"/>
                  </a:cubicBezTo>
                  <a:cubicBezTo>
                    <a:pt x="29404" y="23310"/>
                    <a:pt x="32576" y="19593"/>
                    <a:pt x="33138" y="18946"/>
                  </a:cubicBezTo>
                  <a:cubicBezTo>
                    <a:pt x="33721" y="18363"/>
                    <a:pt x="33279" y="18063"/>
                    <a:pt x="31883" y="17550"/>
                  </a:cubicBezTo>
                  <a:cubicBezTo>
                    <a:pt x="31477" y="17444"/>
                    <a:pt x="31203" y="17409"/>
                    <a:pt x="30984" y="17409"/>
                  </a:cubicBezTo>
                  <a:cubicBezTo>
                    <a:pt x="30765" y="17409"/>
                    <a:pt x="30602" y="17444"/>
                    <a:pt x="30416" y="17479"/>
                  </a:cubicBezTo>
                  <a:cubicBezTo>
                    <a:pt x="30254" y="17529"/>
                    <a:pt x="30065" y="17579"/>
                    <a:pt x="29756" y="17579"/>
                  </a:cubicBezTo>
                  <a:cubicBezTo>
                    <a:pt x="29627" y="17579"/>
                    <a:pt x="29479" y="17571"/>
                    <a:pt x="29303" y="17550"/>
                  </a:cubicBezTo>
                  <a:cubicBezTo>
                    <a:pt x="27907" y="17409"/>
                    <a:pt x="28207" y="15712"/>
                    <a:pt x="27765" y="14970"/>
                  </a:cubicBezTo>
                  <a:cubicBezTo>
                    <a:pt x="27253" y="14157"/>
                    <a:pt x="28066" y="11877"/>
                    <a:pt x="28790" y="11152"/>
                  </a:cubicBezTo>
                  <a:cubicBezTo>
                    <a:pt x="29603" y="10339"/>
                    <a:pt x="32996" y="9898"/>
                    <a:pt x="32837" y="5691"/>
                  </a:cubicBezTo>
                  <a:cubicBezTo>
                    <a:pt x="32696" y="1574"/>
                    <a:pt x="29462" y="319"/>
                    <a:pt x="26369" y="18"/>
                  </a:cubicBezTo>
                  <a:cubicBezTo>
                    <a:pt x="26234" y="6"/>
                    <a:pt x="26104" y="0"/>
                    <a:pt x="25979" y="0"/>
                  </a:cubicBezTo>
                  <a:cubicBezTo>
                    <a:pt x="23238" y="0"/>
                    <a:pt x="22815" y="2834"/>
                    <a:pt x="22393" y="2970"/>
                  </a:cubicBezTo>
                  <a:cubicBezTo>
                    <a:pt x="21880" y="3111"/>
                    <a:pt x="20996" y="3553"/>
                    <a:pt x="19883" y="4808"/>
                  </a:cubicBezTo>
                  <a:cubicBezTo>
                    <a:pt x="19411" y="5351"/>
                    <a:pt x="18592" y="5501"/>
                    <a:pt x="17866" y="5501"/>
                  </a:cubicBezTo>
                  <a:cubicBezTo>
                    <a:pt x="17695" y="5501"/>
                    <a:pt x="17529" y="5493"/>
                    <a:pt x="17373" y="5479"/>
                  </a:cubicBezTo>
                  <a:lnTo>
                    <a:pt x="17373" y="5250"/>
                  </a:lnTo>
                  <a:cubicBezTo>
                    <a:pt x="17373" y="5250"/>
                    <a:pt x="17161" y="5320"/>
                    <a:pt x="16861" y="5409"/>
                  </a:cubicBezTo>
                  <a:cubicBezTo>
                    <a:pt x="16578" y="5320"/>
                    <a:pt x="16348" y="5250"/>
                    <a:pt x="16348" y="5250"/>
                  </a:cubicBezTo>
                  <a:lnTo>
                    <a:pt x="16348" y="5479"/>
                  </a:lnTo>
                  <a:cubicBezTo>
                    <a:pt x="16193" y="5493"/>
                    <a:pt x="16028" y="5501"/>
                    <a:pt x="15858" y="5501"/>
                  </a:cubicBezTo>
                  <a:cubicBezTo>
                    <a:pt x="15135" y="5501"/>
                    <a:pt x="14325" y="5351"/>
                    <a:pt x="13839" y="4808"/>
                  </a:cubicBezTo>
                  <a:cubicBezTo>
                    <a:pt x="12743" y="3553"/>
                    <a:pt x="11859" y="3111"/>
                    <a:pt x="11418" y="2970"/>
                  </a:cubicBezTo>
                  <a:cubicBezTo>
                    <a:pt x="10927" y="2834"/>
                    <a:pt x="10502" y="0"/>
                    <a:pt x="77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-3485220" y="2312428"/>
              <a:ext cx="211366" cy="133062"/>
            </a:xfrm>
            <a:custGeom>
              <a:avLst/>
              <a:gdLst/>
              <a:ahLst/>
              <a:cxnLst/>
              <a:rect l="l" t="t" r="r" b="b"/>
              <a:pathLst>
                <a:path w="4578" h="2882" extrusionOk="0">
                  <a:moveTo>
                    <a:pt x="230" y="372"/>
                  </a:moveTo>
                  <a:lnTo>
                    <a:pt x="301" y="372"/>
                  </a:lnTo>
                  <a:cubicBezTo>
                    <a:pt x="742" y="513"/>
                    <a:pt x="1626" y="955"/>
                    <a:pt x="2722" y="2210"/>
                  </a:cubicBezTo>
                  <a:cubicBezTo>
                    <a:pt x="3164" y="2722"/>
                    <a:pt x="3906" y="2881"/>
                    <a:pt x="4578" y="2881"/>
                  </a:cubicBezTo>
                  <a:lnTo>
                    <a:pt x="4578" y="2881"/>
                  </a:lnTo>
                  <a:cubicBezTo>
                    <a:pt x="3906" y="2881"/>
                    <a:pt x="3164" y="2722"/>
                    <a:pt x="2722" y="2210"/>
                  </a:cubicBezTo>
                  <a:cubicBezTo>
                    <a:pt x="1626" y="955"/>
                    <a:pt x="742" y="513"/>
                    <a:pt x="301" y="372"/>
                  </a:cubicBezTo>
                  <a:lnTo>
                    <a:pt x="230" y="37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71" y="160"/>
                    <a:pt x="159" y="301"/>
                    <a:pt x="230" y="372"/>
                  </a:cubicBezTo>
                  <a:cubicBezTo>
                    <a:pt x="159" y="301"/>
                    <a:pt x="71" y="160"/>
                    <a:pt x="0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-3549674" y="2642083"/>
              <a:ext cx="652798" cy="129784"/>
            </a:xfrm>
            <a:custGeom>
              <a:avLst/>
              <a:gdLst/>
              <a:ahLst/>
              <a:cxnLst/>
              <a:rect l="l" t="t" r="r" b="b"/>
              <a:pathLst>
                <a:path w="14139" h="2811" extrusionOk="0">
                  <a:moveTo>
                    <a:pt x="14138" y="2581"/>
                  </a:moveTo>
                  <a:cubicBezTo>
                    <a:pt x="14138" y="2651"/>
                    <a:pt x="14068" y="2740"/>
                    <a:pt x="14068" y="2811"/>
                  </a:cubicBezTo>
                  <a:lnTo>
                    <a:pt x="14068" y="2811"/>
                  </a:lnTo>
                  <a:cubicBezTo>
                    <a:pt x="14068" y="2740"/>
                    <a:pt x="14138" y="2651"/>
                    <a:pt x="14138" y="2581"/>
                  </a:cubicBezTo>
                  <a:close/>
                  <a:moveTo>
                    <a:pt x="371" y="89"/>
                  </a:moveTo>
                  <a:cubicBezTo>
                    <a:pt x="141" y="372"/>
                    <a:pt x="0" y="672"/>
                    <a:pt x="0" y="973"/>
                  </a:cubicBezTo>
                  <a:lnTo>
                    <a:pt x="0" y="973"/>
                  </a:lnTo>
                  <a:cubicBezTo>
                    <a:pt x="0" y="672"/>
                    <a:pt x="141" y="372"/>
                    <a:pt x="371" y="89"/>
                  </a:cubicBezTo>
                  <a:close/>
                  <a:moveTo>
                    <a:pt x="371" y="0"/>
                  </a:moveTo>
                  <a:lnTo>
                    <a:pt x="371" y="89"/>
                  </a:lnTo>
                  <a:lnTo>
                    <a:pt x="371" y="0"/>
                  </a:lnTo>
                  <a:close/>
                  <a:moveTo>
                    <a:pt x="371" y="0"/>
                  </a:moveTo>
                  <a:lnTo>
                    <a:pt x="371" y="0"/>
                  </a:lnTo>
                  <a:lnTo>
                    <a:pt x="371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lnTo>
                    <a:pt x="13838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-3634535" y="2312428"/>
              <a:ext cx="842926" cy="459438"/>
            </a:xfrm>
            <a:custGeom>
              <a:avLst/>
              <a:gdLst/>
              <a:ahLst/>
              <a:cxnLst/>
              <a:rect l="l" t="t" r="r" b="b"/>
              <a:pathLst>
                <a:path w="18257" h="9951" extrusionOk="0">
                  <a:moveTo>
                    <a:pt x="3234" y="1"/>
                  </a:moveTo>
                  <a:cubicBezTo>
                    <a:pt x="0" y="2439"/>
                    <a:pt x="1096" y="7812"/>
                    <a:pt x="1096" y="7812"/>
                  </a:cubicBezTo>
                  <a:cubicBezTo>
                    <a:pt x="1096" y="7812"/>
                    <a:pt x="1325" y="7883"/>
                    <a:pt x="1838" y="8113"/>
                  </a:cubicBezTo>
                  <a:cubicBezTo>
                    <a:pt x="1838" y="7812"/>
                    <a:pt x="1979" y="7512"/>
                    <a:pt x="2209" y="7229"/>
                  </a:cubicBezTo>
                  <a:lnTo>
                    <a:pt x="2209" y="7140"/>
                  </a:lnTo>
                  <a:lnTo>
                    <a:pt x="2280" y="7140"/>
                  </a:lnTo>
                  <a:cubicBezTo>
                    <a:pt x="3305" y="5744"/>
                    <a:pt x="3835" y="4649"/>
                    <a:pt x="6115" y="4490"/>
                  </a:cubicBezTo>
                  <a:cubicBezTo>
                    <a:pt x="7440" y="4419"/>
                    <a:pt x="8395" y="4348"/>
                    <a:pt x="8978" y="4348"/>
                  </a:cubicBezTo>
                  <a:cubicBezTo>
                    <a:pt x="9579" y="4348"/>
                    <a:pt x="10533" y="4419"/>
                    <a:pt x="11859" y="4490"/>
                  </a:cubicBezTo>
                  <a:cubicBezTo>
                    <a:pt x="14138" y="4649"/>
                    <a:pt x="14651" y="5744"/>
                    <a:pt x="15676" y="7140"/>
                  </a:cubicBezTo>
                  <a:cubicBezTo>
                    <a:pt x="16418" y="8113"/>
                    <a:pt x="16277" y="8996"/>
                    <a:pt x="15976" y="9721"/>
                  </a:cubicBezTo>
                  <a:cubicBezTo>
                    <a:pt x="15976" y="9791"/>
                    <a:pt x="15906" y="9880"/>
                    <a:pt x="15906" y="9951"/>
                  </a:cubicBezTo>
                  <a:cubicBezTo>
                    <a:pt x="17231" y="8996"/>
                    <a:pt x="18256" y="7512"/>
                    <a:pt x="17974" y="5532"/>
                  </a:cubicBezTo>
                  <a:cubicBezTo>
                    <a:pt x="17231" y="884"/>
                    <a:pt x="14510" y="372"/>
                    <a:pt x="14510" y="372"/>
                  </a:cubicBezTo>
                  <a:cubicBezTo>
                    <a:pt x="13997" y="513"/>
                    <a:pt x="13113" y="955"/>
                    <a:pt x="12000" y="2210"/>
                  </a:cubicBezTo>
                  <a:cubicBezTo>
                    <a:pt x="11558" y="2652"/>
                    <a:pt x="10904" y="2881"/>
                    <a:pt x="10303" y="2881"/>
                  </a:cubicBezTo>
                  <a:lnTo>
                    <a:pt x="9490" y="2881"/>
                  </a:lnTo>
                  <a:lnTo>
                    <a:pt x="9490" y="2652"/>
                  </a:lnTo>
                  <a:cubicBezTo>
                    <a:pt x="9490" y="2652"/>
                    <a:pt x="9278" y="2722"/>
                    <a:pt x="8978" y="2811"/>
                  </a:cubicBezTo>
                  <a:cubicBezTo>
                    <a:pt x="8695" y="2722"/>
                    <a:pt x="8465" y="2652"/>
                    <a:pt x="8465" y="2652"/>
                  </a:cubicBezTo>
                  <a:lnTo>
                    <a:pt x="8465" y="2881"/>
                  </a:lnTo>
                  <a:lnTo>
                    <a:pt x="7812" y="2881"/>
                  </a:lnTo>
                  <a:cubicBezTo>
                    <a:pt x="7140" y="2881"/>
                    <a:pt x="6398" y="2722"/>
                    <a:pt x="5956" y="2210"/>
                  </a:cubicBezTo>
                  <a:cubicBezTo>
                    <a:pt x="4860" y="955"/>
                    <a:pt x="3976" y="513"/>
                    <a:pt x="3535" y="372"/>
                  </a:cubicBezTo>
                  <a:lnTo>
                    <a:pt x="3464" y="372"/>
                  </a:lnTo>
                  <a:cubicBezTo>
                    <a:pt x="3393" y="301"/>
                    <a:pt x="3305" y="160"/>
                    <a:pt x="323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-2879789" y="7579196"/>
              <a:ext cx="95526" cy="210304"/>
            </a:xfrm>
            <a:custGeom>
              <a:avLst/>
              <a:gdLst/>
              <a:ahLst/>
              <a:cxnLst/>
              <a:rect l="l" t="t" r="r" b="b"/>
              <a:pathLst>
                <a:path w="2069" h="4555" extrusionOk="0">
                  <a:moveTo>
                    <a:pt x="806" y="0"/>
                  </a:moveTo>
                  <a:cubicBezTo>
                    <a:pt x="631" y="0"/>
                    <a:pt x="453" y="39"/>
                    <a:pt x="301" y="149"/>
                  </a:cubicBezTo>
                  <a:cubicBezTo>
                    <a:pt x="301" y="149"/>
                    <a:pt x="1" y="3613"/>
                    <a:pt x="442" y="4196"/>
                  </a:cubicBezTo>
                  <a:cubicBezTo>
                    <a:pt x="655" y="4443"/>
                    <a:pt x="938" y="4554"/>
                    <a:pt x="1197" y="4554"/>
                  </a:cubicBezTo>
                  <a:cubicBezTo>
                    <a:pt x="1476" y="4554"/>
                    <a:pt x="1729" y="4425"/>
                    <a:pt x="1839" y="4196"/>
                  </a:cubicBezTo>
                  <a:cubicBezTo>
                    <a:pt x="2068" y="3683"/>
                    <a:pt x="1627" y="220"/>
                    <a:pt x="1627" y="220"/>
                  </a:cubicBezTo>
                  <a:cubicBezTo>
                    <a:pt x="1627" y="220"/>
                    <a:pt x="1223" y="0"/>
                    <a:pt x="80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-3658220" y="7579196"/>
              <a:ext cx="94695" cy="210304"/>
            </a:xfrm>
            <a:custGeom>
              <a:avLst/>
              <a:gdLst/>
              <a:ahLst/>
              <a:cxnLst/>
              <a:rect l="l" t="t" r="r" b="b"/>
              <a:pathLst>
                <a:path w="2051" h="4555" extrusionOk="0">
                  <a:moveTo>
                    <a:pt x="1263" y="0"/>
                  </a:moveTo>
                  <a:cubicBezTo>
                    <a:pt x="846" y="0"/>
                    <a:pt x="442" y="220"/>
                    <a:pt x="442" y="220"/>
                  </a:cubicBezTo>
                  <a:cubicBezTo>
                    <a:pt x="442" y="220"/>
                    <a:pt x="1" y="3683"/>
                    <a:pt x="213" y="4196"/>
                  </a:cubicBezTo>
                  <a:cubicBezTo>
                    <a:pt x="332" y="4425"/>
                    <a:pt x="584" y="4554"/>
                    <a:pt x="861" y="4554"/>
                  </a:cubicBezTo>
                  <a:cubicBezTo>
                    <a:pt x="1118" y="4554"/>
                    <a:pt x="1396" y="4443"/>
                    <a:pt x="1609" y="4196"/>
                  </a:cubicBezTo>
                  <a:cubicBezTo>
                    <a:pt x="2051" y="3613"/>
                    <a:pt x="1768" y="149"/>
                    <a:pt x="1768" y="149"/>
                  </a:cubicBezTo>
                  <a:cubicBezTo>
                    <a:pt x="1616" y="39"/>
                    <a:pt x="1438" y="0"/>
                    <a:pt x="126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-2747604" y="7697853"/>
              <a:ext cx="40860" cy="105406"/>
            </a:xfrm>
            <a:custGeom>
              <a:avLst/>
              <a:gdLst/>
              <a:ahLst/>
              <a:cxnLst/>
              <a:rect l="l" t="t" r="r" b="b"/>
              <a:pathLst>
                <a:path w="885" h="2283" extrusionOk="0">
                  <a:moveTo>
                    <a:pt x="884" y="0"/>
                  </a:moveTo>
                  <a:lnTo>
                    <a:pt x="160" y="71"/>
                  </a:lnTo>
                  <a:cubicBezTo>
                    <a:pt x="160" y="71"/>
                    <a:pt x="1" y="2209"/>
                    <a:pt x="442" y="2280"/>
                  </a:cubicBezTo>
                  <a:cubicBezTo>
                    <a:pt x="449" y="2282"/>
                    <a:pt x="456" y="2282"/>
                    <a:pt x="463" y="2282"/>
                  </a:cubicBezTo>
                  <a:cubicBezTo>
                    <a:pt x="816" y="2282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89" name="Google Shape;1189;p35"/>
            <p:cNvSpPr/>
            <p:nvPr/>
          </p:nvSpPr>
          <p:spPr>
            <a:xfrm>
              <a:off x="-2634995" y="7684787"/>
              <a:ext cx="34304" cy="105314"/>
            </a:xfrm>
            <a:custGeom>
              <a:avLst/>
              <a:gdLst/>
              <a:ahLst/>
              <a:cxnLst/>
              <a:rect l="l" t="t" r="r" b="b"/>
              <a:pathLst>
                <a:path w="743" h="2281" extrusionOk="0">
                  <a:moveTo>
                    <a:pt x="584" y="0"/>
                  </a:moveTo>
                  <a:lnTo>
                    <a:pt x="1" y="142"/>
                  </a:lnTo>
                  <a:cubicBezTo>
                    <a:pt x="1" y="142"/>
                    <a:pt x="1" y="2209"/>
                    <a:pt x="372" y="2280"/>
                  </a:cubicBezTo>
                  <a:cubicBezTo>
                    <a:pt x="743" y="2280"/>
                    <a:pt x="584" y="0"/>
                    <a:pt x="5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-2563985" y="7626844"/>
              <a:ext cx="31026" cy="84907"/>
            </a:xfrm>
            <a:custGeom>
              <a:avLst/>
              <a:gdLst/>
              <a:ahLst/>
              <a:cxnLst/>
              <a:rect l="l" t="t" r="r" b="b"/>
              <a:pathLst>
                <a:path w="672" h="1839" extrusionOk="0">
                  <a:moveTo>
                    <a:pt x="442" y="0"/>
                  </a:moveTo>
                  <a:lnTo>
                    <a:pt x="0" y="142"/>
                  </a:lnTo>
                  <a:cubicBezTo>
                    <a:pt x="0" y="142"/>
                    <a:pt x="88" y="1768"/>
                    <a:pt x="371" y="1838"/>
                  </a:cubicBezTo>
                  <a:cubicBezTo>
                    <a:pt x="672" y="1838"/>
                    <a:pt x="442" y="1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-3019316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13185" y="0"/>
                  </a:moveTo>
                  <a:cubicBezTo>
                    <a:pt x="13184" y="0"/>
                    <a:pt x="6928" y="3906"/>
                    <a:pt x="7582" y="5514"/>
                  </a:cubicBezTo>
                  <a:cubicBezTo>
                    <a:pt x="8325" y="7140"/>
                    <a:pt x="9208" y="6469"/>
                    <a:pt x="8978" y="8324"/>
                  </a:cubicBezTo>
                  <a:cubicBezTo>
                    <a:pt x="8766" y="10162"/>
                    <a:pt x="7140" y="33508"/>
                    <a:pt x="4118" y="36955"/>
                  </a:cubicBezTo>
                  <a:cubicBezTo>
                    <a:pt x="1185" y="40419"/>
                    <a:pt x="1" y="42928"/>
                    <a:pt x="1626" y="44112"/>
                  </a:cubicBezTo>
                  <a:cubicBezTo>
                    <a:pt x="2123" y="44289"/>
                    <a:pt x="2604" y="44353"/>
                    <a:pt x="3041" y="44353"/>
                  </a:cubicBezTo>
                  <a:cubicBezTo>
                    <a:pt x="4224" y="44353"/>
                    <a:pt x="5090" y="43883"/>
                    <a:pt x="5090" y="43883"/>
                  </a:cubicBezTo>
                  <a:cubicBezTo>
                    <a:pt x="5090" y="43883"/>
                    <a:pt x="6248" y="45041"/>
                    <a:pt x="7336" y="45041"/>
                  </a:cubicBezTo>
                  <a:cubicBezTo>
                    <a:pt x="7774" y="45041"/>
                    <a:pt x="8201" y="44852"/>
                    <a:pt x="8537" y="44324"/>
                  </a:cubicBezTo>
                  <a:cubicBezTo>
                    <a:pt x="9721" y="42486"/>
                    <a:pt x="10163" y="41532"/>
                    <a:pt x="9208" y="40207"/>
                  </a:cubicBezTo>
                  <a:cubicBezTo>
                    <a:pt x="8325" y="38810"/>
                    <a:pt x="8537" y="36743"/>
                    <a:pt x="8766" y="35559"/>
                  </a:cubicBezTo>
                  <a:cubicBezTo>
                    <a:pt x="8978" y="34392"/>
                    <a:pt x="11788" y="5956"/>
                    <a:pt x="12442" y="4631"/>
                  </a:cubicBezTo>
                  <a:cubicBezTo>
                    <a:pt x="13185" y="3234"/>
                    <a:pt x="15252" y="654"/>
                    <a:pt x="131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-2986350" y="5113202"/>
              <a:ext cx="381595" cy="1993713"/>
            </a:xfrm>
            <a:custGeom>
              <a:avLst/>
              <a:gdLst/>
              <a:ahLst/>
              <a:cxnLst/>
              <a:rect l="l" t="t" r="r" b="b"/>
              <a:pathLst>
                <a:path w="8265" h="43182" extrusionOk="0">
                  <a:moveTo>
                    <a:pt x="2840" y="1"/>
                  </a:moveTo>
                  <a:cubicBezTo>
                    <a:pt x="1768" y="1"/>
                    <a:pt x="1" y="148"/>
                    <a:pt x="99" y="1124"/>
                  </a:cubicBezTo>
                  <a:cubicBezTo>
                    <a:pt x="241" y="2520"/>
                    <a:pt x="612" y="2820"/>
                    <a:pt x="2167" y="4658"/>
                  </a:cubicBezTo>
                  <a:cubicBezTo>
                    <a:pt x="3634" y="6496"/>
                    <a:pt x="4588" y="34844"/>
                    <a:pt x="3493" y="36399"/>
                  </a:cubicBezTo>
                  <a:cubicBezTo>
                    <a:pt x="2450" y="37937"/>
                    <a:pt x="912" y="39934"/>
                    <a:pt x="1354" y="41189"/>
                  </a:cubicBezTo>
                  <a:cubicBezTo>
                    <a:pt x="1715" y="42214"/>
                    <a:pt x="2029" y="43181"/>
                    <a:pt x="2451" y="43181"/>
                  </a:cubicBezTo>
                  <a:cubicBezTo>
                    <a:pt x="2545" y="43181"/>
                    <a:pt x="2644" y="43133"/>
                    <a:pt x="2750" y="43027"/>
                  </a:cubicBezTo>
                  <a:cubicBezTo>
                    <a:pt x="3334" y="42443"/>
                    <a:pt x="4005" y="42072"/>
                    <a:pt x="5030" y="42072"/>
                  </a:cubicBezTo>
                  <a:cubicBezTo>
                    <a:pt x="6144" y="42072"/>
                    <a:pt x="7982" y="40747"/>
                    <a:pt x="6868" y="38538"/>
                  </a:cubicBezTo>
                  <a:cubicBezTo>
                    <a:pt x="5843" y="37142"/>
                    <a:pt x="5030" y="34402"/>
                    <a:pt x="5172" y="32423"/>
                  </a:cubicBezTo>
                  <a:cubicBezTo>
                    <a:pt x="5331" y="30355"/>
                    <a:pt x="5172" y="5772"/>
                    <a:pt x="5985" y="4800"/>
                  </a:cubicBezTo>
                  <a:cubicBezTo>
                    <a:pt x="6727" y="3916"/>
                    <a:pt x="8264" y="2520"/>
                    <a:pt x="8264" y="1707"/>
                  </a:cubicBezTo>
                  <a:lnTo>
                    <a:pt x="8264" y="240"/>
                  </a:lnTo>
                  <a:lnTo>
                    <a:pt x="3634" y="28"/>
                  </a:lnTo>
                  <a:cubicBezTo>
                    <a:pt x="3634" y="28"/>
                    <a:pt x="3301" y="1"/>
                    <a:pt x="284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-2740263" y="5249912"/>
              <a:ext cx="200793" cy="1801415"/>
            </a:xfrm>
            <a:custGeom>
              <a:avLst/>
              <a:gdLst/>
              <a:ahLst/>
              <a:cxnLst/>
              <a:rect l="l" t="t" r="r" b="b"/>
              <a:pathLst>
                <a:path w="4349" h="39017" extrusionOk="0">
                  <a:moveTo>
                    <a:pt x="3235" y="1"/>
                  </a:moveTo>
                  <a:cubicBezTo>
                    <a:pt x="3235" y="1"/>
                    <a:pt x="1255" y="672"/>
                    <a:pt x="1255" y="2139"/>
                  </a:cubicBezTo>
                  <a:cubicBezTo>
                    <a:pt x="1255" y="3694"/>
                    <a:pt x="1538" y="31158"/>
                    <a:pt x="1255" y="32696"/>
                  </a:cubicBezTo>
                  <a:cubicBezTo>
                    <a:pt x="955" y="34181"/>
                    <a:pt x="1096" y="35276"/>
                    <a:pt x="814" y="35718"/>
                  </a:cubicBezTo>
                  <a:cubicBezTo>
                    <a:pt x="513" y="36231"/>
                    <a:pt x="1" y="38669"/>
                    <a:pt x="1538" y="38952"/>
                  </a:cubicBezTo>
                  <a:cubicBezTo>
                    <a:pt x="1759" y="38995"/>
                    <a:pt x="1949" y="39017"/>
                    <a:pt x="2111" y="39017"/>
                  </a:cubicBezTo>
                  <a:cubicBezTo>
                    <a:pt x="3085" y="39017"/>
                    <a:pt x="3031" y="38229"/>
                    <a:pt x="2652" y="36531"/>
                  </a:cubicBezTo>
                  <a:cubicBezTo>
                    <a:pt x="2210" y="34534"/>
                    <a:pt x="2210" y="24973"/>
                    <a:pt x="2210" y="24973"/>
                  </a:cubicBezTo>
                  <a:lnTo>
                    <a:pt x="2351" y="3394"/>
                  </a:lnTo>
                  <a:cubicBezTo>
                    <a:pt x="2351" y="3394"/>
                    <a:pt x="4348" y="1256"/>
                    <a:pt x="323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-2873279" y="7022938"/>
              <a:ext cx="326468" cy="383857"/>
            </a:xfrm>
            <a:custGeom>
              <a:avLst/>
              <a:gdLst/>
              <a:ahLst/>
              <a:cxnLst/>
              <a:rect l="l" t="t" r="r" b="b"/>
              <a:pathLst>
                <a:path w="7071" h="8314" extrusionOk="0">
                  <a:moveTo>
                    <a:pt x="2984" y="0"/>
                  </a:moveTo>
                  <a:cubicBezTo>
                    <a:pt x="2505" y="0"/>
                    <a:pt x="1998" y="67"/>
                    <a:pt x="1556" y="267"/>
                  </a:cubicBezTo>
                  <a:cubicBezTo>
                    <a:pt x="1556" y="267"/>
                    <a:pt x="602" y="851"/>
                    <a:pt x="443" y="1664"/>
                  </a:cubicBezTo>
                  <a:cubicBezTo>
                    <a:pt x="301" y="2406"/>
                    <a:pt x="1" y="7036"/>
                    <a:pt x="301" y="7849"/>
                  </a:cubicBezTo>
                  <a:cubicBezTo>
                    <a:pt x="441" y="8193"/>
                    <a:pt x="576" y="8313"/>
                    <a:pt x="820" y="8313"/>
                  </a:cubicBezTo>
                  <a:cubicBezTo>
                    <a:pt x="1103" y="8313"/>
                    <a:pt x="1531" y="8152"/>
                    <a:pt x="2281" y="7991"/>
                  </a:cubicBezTo>
                  <a:cubicBezTo>
                    <a:pt x="3695" y="7708"/>
                    <a:pt x="6487" y="7991"/>
                    <a:pt x="6787" y="7036"/>
                  </a:cubicBezTo>
                  <a:cubicBezTo>
                    <a:pt x="7070" y="6153"/>
                    <a:pt x="4790" y="267"/>
                    <a:pt x="4790" y="267"/>
                  </a:cubicBezTo>
                  <a:cubicBezTo>
                    <a:pt x="4790" y="267"/>
                    <a:pt x="3942" y="0"/>
                    <a:pt x="29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-2886299" y="7310255"/>
              <a:ext cx="102036" cy="280206"/>
            </a:xfrm>
            <a:custGeom>
              <a:avLst/>
              <a:gdLst/>
              <a:ahLst/>
              <a:cxnLst/>
              <a:rect l="l" t="t" r="r" b="b"/>
              <a:pathLst>
                <a:path w="2210" h="6069" extrusionOk="0">
                  <a:moveTo>
                    <a:pt x="1378" y="1"/>
                  </a:moveTo>
                  <a:cubicBezTo>
                    <a:pt x="1259" y="1"/>
                    <a:pt x="1138" y="47"/>
                    <a:pt x="1025" y="159"/>
                  </a:cubicBezTo>
                  <a:cubicBezTo>
                    <a:pt x="1025" y="159"/>
                    <a:pt x="0" y="5744"/>
                    <a:pt x="442" y="5974"/>
                  </a:cubicBezTo>
                  <a:cubicBezTo>
                    <a:pt x="613" y="6045"/>
                    <a:pt x="866" y="6068"/>
                    <a:pt x="1128" y="6068"/>
                  </a:cubicBezTo>
                  <a:cubicBezTo>
                    <a:pt x="1652" y="6068"/>
                    <a:pt x="2209" y="5974"/>
                    <a:pt x="2209" y="5974"/>
                  </a:cubicBezTo>
                  <a:cubicBezTo>
                    <a:pt x="2209" y="5974"/>
                    <a:pt x="2050" y="955"/>
                    <a:pt x="2050" y="672"/>
                  </a:cubicBezTo>
                  <a:cubicBezTo>
                    <a:pt x="2050" y="395"/>
                    <a:pt x="1726" y="1"/>
                    <a:pt x="13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-2774521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881" y="0"/>
                  </a:moveTo>
                  <a:cubicBezTo>
                    <a:pt x="760" y="0"/>
                    <a:pt x="613" y="57"/>
                    <a:pt x="442" y="228"/>
                  </a:cubicBezTo>
                  <a:cubicBezTo>
                    <a:pt x="442" y="228"/>
                    <a:pt x="0" y="5371"/>
                    <a:pt x="442" y="5371"/>
                  </a:cubicBezTo>
                  <a:cubicBezTo>
                    <a:pt x="955" y="5371"/>
                    <a:pt x="1626" y="4929"/>
                    <a:pt x="1626" y="4929"/>
                  </a:cubicBezTo>
                  <a:lnTo>
                    <a:pt x="1255" y="228"/>
                  </a:lnTo>
                  <a:cubicBezTo>
                    <a:pt x="1255" y="228"/>
                    <a:pt x="1122" y="0"/>
                    <a:pt x="88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-2754114" y="7555049"/>
              <a:ext cx="54711" cy="151391"/>
            </a:xfrm>
            <a:custGeom>
              <a:avLst/>
              <a:gdLst/>
              <a:ahLst/>
              <a:cxnLst/>
              <a:rect l="l" t="t" r="r" b="b"/>
              <a:pathLst>
                <a:path w="1185" h="3279" extrusionOk="0">
                  <a:moveTo>
                    <a:pt x="743" y="0"/>
                  </a:moveTo>
                  <a:lnTo>
                    <a:pt x="71" y="159"/>
                  </a:lnTo>
                  <a:lnTo>
                    <a:pt x="0" y="3164"/>
                  </a:lnTo>
                  <a:cubicBezTo>
                    <a:pt x="0" y="3164"/>
                    <a:pt x="338" y="3279"/>
                    <a:pt x="629" y="3279"/>
                  </a:cubicBezTo>
                  <a:cubicBezTo>
                    <a:pt x="809" y="3279"/>
                    <a:pt x="971" y="3235"/>
                    <a:pt x="1025" y="3093"/>
                  </a:cubicBezTo>
                  <a:cubicBezTo>
                    <a:pt x="1184" y="2651"/>
                    <a:pt x="743" y="0"/>
                    <a:pt x="74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-2682319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385" y="1"/>
                  </a:moveTo>
                  <a:cubicBezTo>
                    <a:pt x="277" y="1"/>
                    <a:pt x="148" y="50"/>
                    <a:pt x="0" y="197"/>
                  </a:cubicBezTo>
                  <a:cubicBezTo>
                    <a:pt x="0" y="197"/>
                    <a:pt x="71" y="5199"/>
                    <a:pt x="513" y="5199"/>
                  </a:cubicBezTo>
                  <a:cubicBezTo>
                    <a:pt x="884" y="5128"/>
                    <a:pt x="1467" y="4616"/>
                    <a:pt x="1467" y="4616"/>
                  </a:cubicBezTo>
                  <a:lnTo>
                    <a:pt x="725" y="197"/>
                  </a:lnTo>
                  <a:cubicBezTo>
                    <a:pt x="725" y="197"/>
                    <a:pt x="599" y="1"/>
                    <a:pt x="38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-2658680" y="7551771"/>
              <a:ext cx="53927" cy="145620"/>
            </a:xfrm>
            <a:custGeom>
              <a:avLst/>
              <a:gdLst/>
              <a:ahLst/>
              <a:cxnLst/>
              <a:rect l="l" t="t" r="r" b="b"/>
              <a:pathLst>
                <a:path w="1168" h="3154" extrusionOk="0">
                  <a:moveTo>
                    <a:pt x="584" y="1"/>
                  </a:moveTo>
                  <a:lnTo>
                    <a:pt x="1" y="230"/>
                  </a:lnTo>
                  <a:lnTo>
                    <a:pt x="213" y="3093"/>
                  </a:lnTo>
                  <a:cubicBezTo>
                    <a:pt x="213" y="3093"/>
                    <a:pt x="424" y="3153"/>
                    <a:pt x="641" y="3153"/>
                  </a:cubicBezTo>
                  <a:cubicBezTo>
                    <a:pt x="849" y="3153"/>
                    <a:pt x="1062" y="3098"/>
                    <a:pt x="1097" y="2881"/>
                  </a:cubicBezTo>
                  <a:cubicBezTo>
                    <a:pt x="1167" y="2510"/>
                    <a:pt x="584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-2614587" y="7346083"/>
              <a:ext cx="64499" cy="195945"/>
            </a:xfrm>
            <a:custGeom>
              <a:avLst/>
              <a:gdLst/>
              <a:ahLst/>
              <a:cxnLst/>
              <a:rect l="l" t="t" r="r" b="b"/>
              <a:pathLst>
                <a:path w="1397" h="4244" extrusionOk="0">
                  <a:moveTo>
                    <a:pt x="324" y="1"/>
                  </a:moveTo>
                  <a:cubicBezTo>
                    <a:pt x="229" y="1"/>
                    <a:pt x="116" y="43"/>
                    <a:pt x="0" y="179"/>
                  </a:cubicBezTo>
                  <a:cubicBezTo>
                    <a:pt x="0" y="179"/>
                    <a:pt x="212" y="4243"/>
                    <a:pt x="584" y="4243"/>
                  </a:cubicBezTo>
                  <a:cubicBezTo>
                    <a:pt x="884" y="4155"/>
                    <a:pt x="1397" y="3713"/>
                    <a:pt x="1397" y="3713"/>
                  </a:cubicBezTo>
                  <a:lnTo>
                    <a:pt x="584" y="108"/>
                  </a:lnTo>
                  <a:cubicBezTo>
                    <a:pt x="584" y="108"/>
                    <a:pt x="476" y="1"/>
                    <a:pt x="32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-2587670" y="7517513"/>
              <a:ext cx="48201" cy="117549"/>
            </a:xfrm>
            <a:custGeom>
              <a:avLst/>
              <a:gdLst/>
              <a:ahLst/>
              <a:cxnLst/>
              <a:rect l="l" t="t" r="r" b="b"/>
              <a:pathLst>
                <a:path w="1044" h="2546" extrusionOk="0">
                  <a:moveTo>
                    <a:pt x="442" y="0"/>
                  </a:moveTo>
                  <a:lnTo>
                    <a:pt x="1" y="159"/>
                  </a:lnTo>
                  <a:lnTo>
                    <a:pt x="301" y="2510"/>
                  </a:lnTo>
                  <a:cubicBezTo>
                    <a:pt x="301" y="2510"/>
                    <a:pt x="447" y="2545"/>
                    <a:pt x="601" y="2545"/>
                  </a:cubicBezTo>
                  <a:cubicBezTo>
                    <a:pt x="756" y="2545"/>
                    <a:pt x="920" y="2510"/>
                    <a:pt x="955" y="2368"/>
                  </a:cubicBezTo>
                  <a:cubicBezTo>
                    <a:pt x="1043" y="206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02" name="Google Shape;1202;p35"/>
            <p:cNvSpPr/>
            <p:nvPr/>
          </p:nvSpPr>
          <p:spPr>
            <a:xfrm>
              <a:off x="-2567263" y="7333386"/>
              <a:ext cx="68562" cy="174430"/>
            </a:xfrm>
            <a:custGeom>
              <a:avLst/>
              <a:gdLst/>
              <a:ahLst/>
              <a:cxnLst/>
              <a:rect l="l" t="t" r="r" b="b"/>
              <a:pathLst>
                <a:path w="1485" h="3778" extrusionOk="0">
                  <a:moveTo>
                    <a:pt x="359" y="0"/>
                  </a:moveTo>
                  <a:cubicBezTo>
                    <a:pt x="255" y="0"/>
                    <a:pt x="128" y="54"/>
                    <a:pt x="0" y="242"/>
                  </a:cubicBezTo>
                  <a:cubicBezTo>
                    <a:pt x="0" y="242"/>
                    <a:pt x="503" y="3777"/>
                    <a:pt x="805" y="3777"/>
                  </a:cubicBezTo>
                  <a:cubicBezTo>
                    <a:pt x="807" y="3777"/>
                    <a:pt x="810" y="3777"/>
                    <a:pt x="813" y="3776"/>
                  </a:cubicBezTo>
                  <a:cubicBezTo>
                    <a:pt x="1114" y="3706"/>
                    <a:pt x="1485" y="3334"/>
                    <a:pt x="1485" y="3334"/>
                  </a:cubicBezTo>
                  <a:lnTo>
                    <a:pt x="601" y="100"/>
                  </a:lnTo>
                  <a:cubicBezTo>
                    <a:pt x="601" y="100"/>
                    <a:pt x="501" y="0"/>
                    <a:pt x="35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03" name="Google Shape;1203;p35"/>
            <p:cNvSpPr/>
            <p:nvPr/>
          </p:nvSpPr>
          <p:spPr>
            <a:xfrm>
              <a:off x="-2529726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371" y="0"/>
                  </a:moveTo>
                  <a:lnTo>
                    <a:pt x="0" y="142"/>
                  </a:lnTo>
                  <a:lnTo>
                    <a:pt x="442" y="2280"/>
                  </a:lnTo>
                  <a:cubicBezTo>
                    <a:pt x="442" y="2280"/>
                    <a:pt x="507" y="2288"/>
                    <a:pt x="593" y="2288"/>
                  </a:cubicBezTo>
                  <a:cubicBezTo>
                    <a:pt x="766" y="2288"/>
                    <a:pt x="1025" y="2257"/>
                    <a:pt x="1025" y="2068"/>
                  </a:cubicBezTo>
                  <a:cubicBezTo>
                    <a:pt x="1114" y="1768"/>
                    <a:pt x="371" y="0"/>
                    <a:pt x="37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04" name="Google Shape;1204;p35"/>
            <p:cNvSpPr/>
            <p:nvPr/>
          </p:nvSpPr>
          <p:spPr>
            <a:xfrm>
              <a:off x="-4117614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2068" y="0"/>
                  </a:moveTo>
                  <a:lnTo>
                    <a:pt x="2068" y="0"/>
                  </a:lnTo>
                  <a:cubicBezTo>
                    <a:pt x="1" y="654"/>
                    <a:pt x="2068" y="3234"/>
                    <a:pt x="2722" y="4631"/>
                  </a:cubicBezTo>
                  <a:cubicBezTo>
                    <a:pt x="3464" y="5956"/>
                    <a:pt x="6186" y="34392"/>
                    <a:pt x="6416" y="35559"/>
                  </a:cubicBezTo>
                  <a:cubicBezTo>
                    <a:pt x="6699" y="36743"/>
                    <a:pt x="6928" y="38810"/>
                    <a:pt x="5974" y="40207"/>
                  </a:cubicBezTo>
                  <a:cubicBezTo>
                    <a:pt x="5090" y="41532"/>
                    <a:pt x="5532" y="42486"/>
                    <a:pt x="6699" y="44324"/>
                  </a:cubicBezTo>
                  <a:cubicBezTo>
                    <a:pt x="7019" y="44852"/>
                    <a:pt x="7441" y="45041"/>
                    <a:pt x="7880" y="45041"/>
                  </a:cubicBezTo>
                  <a:cubicBezTo>
                    <a:pt x="8969" y="45041"/>
                    <a:pt x="10163" y="43883"/>
                    <a:pt x="10163" y="43883"/>
                  </a:cubicBezTo>
                  <a:cubicBezTo>
                    <a:pt x="10163" y="43883"/>
                    <a:pt x="11029" y="44353"/>
                    <a:pt x="12212" y="44353"/>
                  </a:cubicBezTo>
                  <a:cubicBezTo>
                    <a:pt x="12649" y="44353"/>
                    <a:pt x="13130" y="44289"/>
                    <a:pt x="13626" y="44112"/>
                  </a:cubicBezTo>
                  <a:cubicBezTo>
                    <a:pt x="15252" y="42928"/>
                    <a:pt x="14068" y="40419"/>
                    <a:pt x="11046" y="36955"/>
                  </a:cubicBezTo>
                  <a:cubicBezTo>
                    <a:pt x="8024" y="33508"/>
                    <a:pt x="6416" y="10162"/>
                    <a:pt x="6186" y="8324"/>
                  </a:cubicBezTo>
                  <a:cubicBezTo>
                    <a:pt x="5974" y="6469"/>
                    <a:pt x="6928" y="7140"/>
                    <a:pt x="7582" y="5514"/>
                  </a:cubicBezTo>
                  <a:cubicBezTo>
                    <a:pt x="8325" y="3906"/>
                    <a:pt x="2069" y="0"/>
                    <a:pt x="206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-3832005" y="5113202"/>
              <a:ext cx="382380" cy="1993713"/>
            </a:xfrm>
            <a:custGeom>
              <a:avLst/>
              <a:gdLst/>
              <a:ahLst/>
              <a:cxnLst/>
              <a:rect l="l" t="t" r="r" b="b"/>
              <a:pathLst>
                <a:path w="8282" h="43182" extrusionOk="0">
                  <a:moveTo>
                    <a:pt x="5442" y="1"/>
                  </a:moveTo>
                  <a:cubicBezTo>
                    <a:pt x="4981" y="1"/>
                    <a:pt x="4648" y="28"/>
                    <a:pt x="4648" y="28"/>
                  </a:cubicBezTo>
                  <a:lnTo>
                    <a:pt x="0" y="240"/>
                  </a:lnTo>
                  <a:lnTo>
                    <a:pt x="0" y="1707"/>
                  </a:lnTo>
                  <a:cubicBezTo>
                    <a:pt x="0" y="2520"/>
                    <a:pt x="1555" y="3916"/>
                    <a:pt x="2368" y="4800"/>
                  </a:cubicBezTo>
                  <a:cubicBezTo>
                    <a:pt x="3093" y="5772"/>
                    <a:pt x="2952" y="30355"/>
                    <a:pt x="3093" y="32423"/>
                  </a:cubicBezTo>
                  <a:cubicBezTo>
                    <a:pt x="3252" y="34402"/>
                    <a:pt x="2510" y="37142"/>
                    <a:pt x="1396" y="38538"/>
                  </a:cubicBezTo>
                  <a:cubicBezTo>
                    <a:pt x="371" y="40747"/>
                    <a:pt x="2209" y="42072"/>
                    <a:pt x="3252" y="42072"/>
                  </a:cubicBezTo>
                  <a:cubicBezTo>
                    <a:pt x="4348" y="42072"/>
                    <a:pt x="4931" y="42443"/>
                    <a:pt x="5602" y="43027"/>
                  </a:cubicBezTo>
                  <a:cubicBezTo>
                    <a:pt x="5709" y="43133"/>
                    <a:pt x="5806" y="43181"/>
                    <a:pt x="5896" y="43181"/>
                  </a:cubicBezTo>
                  <a:cubicBezTo>
                    <a:pt x="6300" y="43181"/>
                    <a:pt x="6567" y="42214"/>
                    <a:pt x="6928" y="41189"/>
                  </a:cubicBezTo>
                  <a:cubicBezTo>
                    <a:pt x="7440" y="39934"/>
                    <a:pt x="5903" y="37937"/>
                    <a:pt x="4790" y="36399"/>
                  </a:cubicBezTo>
                  <a:cubicBezTo>
                    <a:pt x="3765" y="34844"/>
                    <a:pt x="4648" y="6496"/>
                    <a:pt x="6186" y="4658"/>
                  </a:cubicBezTo>
                  <a:cubicBezTo>
                    <a:pt x="7741" y="2820"/>
                    <a:pt x="8024" y="2520"/>
                    <a:pt x="8183" y="1124"/>
                  </a:cubicBezTo>
                  <a:cubicBezTo>
                    <a:pt x="8282" y="148"/>
                    <a:pt x="6515" y="1"/>
                    <a:pt x="54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-3893227" y="5249912"/>
              <a:ext cx="197515" cy="1801415"/>
            </a:xfrm>
            <a:custGeom>
              <a:avLst/>
              <a:gdLst/>
              <a:ahLst/>
              <a:cxnLst/>
              <a:rect l="l" t="t" r="r" b="b"/>
              <a:pathLst>
                <a:path w="4278" h="39017" extrusionOk="0">
                  <a:moveTo>
                    <a:pt x="1043" y="1"/>
                  </a:moveTo>
                  <a:lnTo>
                    <a:pt x="1043" y="1"/>
                  </a:lnTo>
                  <a:cubicBezTo>
                    <a:pt x="1" y="1256"/>
                    <a:pt x="1998" y="3394"/>
                    <a:pt x="1998" y="3394"/>
                  </a:cubicBezTo>
                  <a:lnTo>
                    <a:pt x="2139" y="24973"/>
                  </a:lnTo>
                  <a:cubicBezTo>
                    <a:pt x="2139" y="24973"/>
                    <a:pt x="2139" y="34534"/>
                    <a:pt x="1697" y="36531"/>
                  </a:cubicBezTo>
                  <a:cubicBezTo>
                    <a:pt x="1258" y="38229"/>
                    <a:pt x="1195" y="39017"/>
                    <a:pt x="2157" y="39017"/>
                  </a:cubicBezTo>
                  <a:cubicBezTo>
                    <a:pt x="2316" y="39017"/>
                    <a:pt x="2504" y="38995"/>
                    <a:pt x="2722" y="38952"/>
                  </a:cubicBezTo>
                  <a:cubicBezTo>
                    <a:pt x="4278" y="38669"/>
                    <a:pt x="3836" y="36231"/>
                    <a:pt x="3535" y="35718"/>
                  </a:cubicBezTo>
                  <a:cubicBezTo>
                    <a:pt x="3164" y="35276"/>
                    <a:pt x="3394" y="34181"/>
                    <a:pt x="3023" y="32696"/>
                  </a:cubicBezTo>
                  <a:cubicBezTo>
                    <a:pt x="2722" y="31158"/>
                    <a:pt x="3023" y="3694"/>
                    <a:pt x="3023" y="2139"/>
                  </a:cubicBezTo>
                  <a:cubicBezTo>
                    <a:pt x="3023" y="672"/>
                    <a:pt x="1044" y="1"/>
                    <a:pt x="104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-3885886" y="7022938"/>
              <a:ext cx="326422" cy="383857"/>
            </a:xfrm>
            <a:custGeom>
              <a:avLst/>
              <a:gdLst/>
              <a:ahLst/>
              <a:cxnLst/>
              <a:rect l="l" t="t" r="r" b="b"/>
              <a:pathLst>
                <a:path w="7070" h="8314" extrusionOk="0">
                  <a:moveTo>
                    <a:pt x="4056" y="0"/>
                  </a:moveTo>
                  <a:cubicBezTo>
                    <a:pt x="3097" y="0"/>
                    <a:pt x="2281" y="267"/>
                    <a:pt x="2281" y="267"/>
                  </a:cubicBezTo>
                  <a:cubicBezTo>
                    <a:pt x="2281" y="267"/>
                    <a:pt x="1" y="6153"/>
                    <a:pt x="283" y="7036"/>
                  </a:cubicBezTo>
                  <a:cubicBezTo>
                    <a:pt x="584" y="7991"/>
                    <a:pt x="3376" y="7708"/>
                    <a:pt x="4702" y="7991"/>
                  </a:cubicBezTo>
                  <a:cubicBezTo>
                    <a:pt x="5451" y="8152"/>
                    <a:pt x="5885" y="8313"/>
                    <a:pt x="6183" y="8313"/>
                  </a:cubicBezTo>
                  <a:cubicBezTo>
                    <a:pt x="6441" y="8313"/>
                    <a:pt x="6598" y="8193"/>
                    <a:pt x="6769" y="7849"/>
                  </a:cubicBezTo>
                  <a:cubicBezTo>
                    <a:pt x="7070" y="7036"/>
                    <a:pt x="6769" y="2406"/>
                    <a:pt x="6628" y="1664"/>
                  </a:cubicBezTo>
                  <a:cubicBezTo>
                    <a:pt x="6398" y="851"/>
                    <a:pt x="5515" y="267"/>
                    <a:pt x="5515" y="267"/>
                  </a:cubicBezTo>
                  <a:cubicBezTo>
                    <a:pt x="5049" y="67"/>
                    <a:pt x="4535" y="0"/>
                    <a:pt x="405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-3648432" y="7310255"/>
              <a:ext cx="98804" cy="280206"/>
            </a:xfrm>
            <a:custGeom>
              <a:avLst/>
              <a:gdLst/>
              <a:ahLst/>
              <a:cxnLst/>
              <a:rect l="l" t="t" r="r" b="b"/>
              <a:pathLst>
                <a:path w="2140" h="6069" extrusionOk="0">
                  <a:moveTo>
                    <a:pt x="758" y="1"/>
                  </a:moveTo>
                  <a:cubicBezTo>
                    <a:pt x="405" y="1"/>
                    <a:pt x="71" y="395"/>
                    <a:pt x="71" y="672"/>
                  </a:cubicBezTo>
                  <a:cubicBezTo>
                    <a:pt x="71" y="955"/>
                    <a:pt x="1" y="5974"/>
                    <a:pt x="1" y="5974"/>
                  </a:cubicBezTo>
                  <a:cubicBezTo>
                    <a:pt x="1" y="5974"/>
                    <a:pt x="558" y="6068"/>
                    <a:pt x="1061" y="6068"/>
                  </a:cubicBezTo>
                  <a:cubicBezTo>
                    <a:pt x="1312" y="6068"/>
                    <a:pt x="1550" y="6045"/>
                    <a:pt x="1697" y="5974"/>
                  </a:cubicBezTo>
                  <a:cubicBezTo>
                    <a:pt x="2139" y="5744"/>
                    <a:pt x="1114" y="159"/>
                    <a:pt x="1114" y="159"/>
                  </a:cubicBezTo>
                  <a:cubicBezTo>
                    <a:pt x="1001" y="47"/>
                    <a:pt x="879" y="1"/>
                    <a:pt x="75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-3733293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707" y="0"/>
                  </a:moveTo>
                  <a:cubicBezTo>
                    <a:pt x="466" y="0"/>
                    <a:pt x="301" y="228"/>
                    <a:pt x="301" y="228"/>
                  </a:cubicBezTo>
                  <a:lnTo>
                    <a:pt x="1" y="4929"/>
                  </a:lnTo>
                  <a:cubicBezTo>
                    <a:pt x="1" y="4929"/>
                    <a:pt x="672" y="5371"/>
                    <a:pt x="1114" y="5371"/>
                  </a:cubicBezTo>
                  <a:cubicBezTo>
                    <a:pt x="1627" y="5371"/>
                    <a:pt x="1114" y="228"/>
                    <a:pt x="1114" y="228"/>
                  </a:cubicBezTo>
                  <a:cubicBezTo>
                    <a:pt x="967" y="57"/>
                    <a:pt x="827" y="0"/>
                    <a:pt x="70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-3733293" y="7555049"/>
              <a:ext cx="51433" cy="151391"/>
            </a:xfrm>
            <a:custGeom>
              <a:avLst/>
              <a:gdLst/>
              <a:ahLst/>
              <a:cxnLst/>
              <a:rect l="l" t="t" r="r" b="b"/>
              <a:pathLst>
                <a:path w="1114" h="3279" extrusionOk="0">
                  <a:moveTo>
                    <a:pt x="442" y="0"/>
                  </a:moveTo>
                  <a:cubicBezTo>
                    <a:pt x="442" y="0"/>
                    <a:pt x="1" y="2651"/>
                    <a:pt x="142" y="3093"/>
                  </a:cubicBezTo>
                  <a:cubicBezTo>
                    <a:pt x="203" y="3235"/>
                    <a:pt x="359" y="3279"/>
                    <a:pt x="528" y="3279"/>
                  </a:cubicBezTo>
                  <a:cubicBezTo>
                    <a:pt x="803" y="3279"/>
                    <a:pt x="1114" y="3164"/>
                    <a:pt x="1114" y="3164"/>
                  </a:cubicBezTo>
                  <a:lnTo>
                    <a:pt x="1026" y="159"/>
                  </a:lnTo>
                  <a:lnTo>
                    <a:pt x="44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-3821432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1110" y="1"/>
                  </a:moveTo>
                  <a:cubicBezTo>
                    <a:pt x="890" y="1"/>
                    <a:pt x="725" y="197"/>
                    <a:pt x="725" y="197"/>
                  </a:cubicBezTo>
                  <a:lnTo>
                    <a:pt x="1" y="4616"/>
                  </a:lnTo>
                  <a:cubicBezTo>
                    <a:pt x="1" y="4616"/>
                    <a:pt x="584" y="5128"/>
                    <a:pt x="1026" y="5199"/>
                  </a:cubicBezTo>
                  <a:cubicBezTo>
                    <a:pt x="1468" y="5199"/>
                    <a:pt x="1468" y="197"/>
                    <a:pt x="1468" y="197"/>
                  </a:cubicBezTo>
                  <a:cubicBezTo>
                    <a:pt x="1344" y="50"/>
                    <a:pt x="1220" y="1"/>
                    <a:pt x="111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-3832005" y="7551771"/>
              <a:ext cx="54711" cy="145620"/>
            </a:xfrm>
            <a:custGeom>
              <a:avLst/>
              <a:gdLst/>
              <a:ahLst/>
              <a:cxnLst/>
              <a:rect l="l" t="t" r="r" b="b"/>
              <a:pathLst>
                <a:path w="1185" h="3154" extrusionOk="0">
                  <a:moveTo>
                    <a:pt x="672" y="1"/>
                  </a:moveTo>
                  <a:cubicBezTo>
                    <a:pt x="672" y="1"/>
                    <a:pt x="0" y="2510"/>
                    <a:pt x="159" y="2881"/>
                  </a:cubicBezTo>
                  <a:cubicBezTo>
                    <a:pt x="194" y="3098"/>
                    <a:pt x="407" y="3153"/>
                    <a:pt x="615" y="3153"/>
                  </a:cubicBezTo>
                  <a:cubicBezTo>
                    <a:pt x="832" y="3153"/>
                    <a:pt x="1043" y="3093"/>
                    <a:pt x="1043" y="3093"/>
                  </a:cubicBezTo>
                  <a:lnTo>
                    <a:pt x="1184" y="230"/>
                  </a:lnTo>
                  <a:lnTo>
                    <a:pt x="6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-3882608" y="7346083"/>
              <a:ext cx="61221" cy="195945"/>
            </a:xfrm>
            <a:custGeom>
              <a:avLst/>
              <a:gdLst/>
              <a:ahLst/>
              <a:cxnLst/>
              <a:rect l="l" t="t" r="r" b="b"/>
              <a:pathLst>
                <a:path w="1326" h="4244" extrusionOk="0">
                  <a:moveTo>
                    <a:pt x="996" y="1"/>
                  </a:moveTo>
                  <a:cubicBezTo>
                    <a:pt x="839" y="1"/>
                    <a:pt x="725" y="108"/>
                    <a:pt x="725" y="108"/>
                  </a:cubicBezTo>
                  <a:lnTo>
                    <a:pt x="0" y="3713"/>
                  </a:lnTo>
                  <a:cubicBezTo>
                    <a:pt x="0" y="3713"/>
                    <a:pt x="442" y="4155"/>
                    <a:pt x="813" y="4243"/>
                  </a:cubicBezTo>
                  <a:cubicBezTo>
                    <a:pt x="1096" y="4243"/>
                    <a:pt x="1326" y="179"/>
                    <a:pt x="1326" y="179"/>
                  </a:cubicBezTo>
                  <a:cubicBezTo>
                    <a:pt x="1210" y="43"/>
                    <a:pt x="1095" y="1"/>
                    <a:pt x="99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-3896505" y="7517513"/>
              <a:ext cx="51480" cy="117549"/>
            </a:xfrm>
            <a:custGeom>
              <a:avLst/>
              <a:gdLst/>
              <a:ahLst/>
              <a:cxnLst/>
              <a:rect l="l" t="t" r="r" b="b"/>
              <a:pathLst>
                <a:path w="1115" h="2546" extrusionOk="0">
                  <a:moveTo>
                    <a:pt x="673" y="0"/>
                  </a:moveTo>
                  <a:cubicBezTo>
                    <a:pt x="673" y="0"/>
                    <a:pt x="1" y="2068"/>
                    <a:pt x="72" y="2368"/>
                  </a:cubicBezTo>
                  <a:cubicBezTo>
                    <a:pt x="107" y="2510"/>
                    <a:pt x="293" y="2545"/>
                    <a:pt x="469" y="2545"/>
                  </a:cubicBezTo>
                  <a:cubicBezTo>
                    <a:pt x="646" y="2545"/>
                    <a:pt x="814" y="2510"/>
                    <a:pt x="814" y="2510"/>
                  </a:cubicBezTo>
                  <a:lnTo>
                    <a:pt x="1114" y="159"/>
                  </a:lnTo>
                  <a:lnTo>
                    <a:pt x="673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-3937273" y="7333386"/>
              <a:ext cx="67778" cy="174430"/>
            </a:xfrm>
            <a:custGeom>
              <a:avLst/>
              <a:gdLst/>
              <a:ahLst/>
              <a:cxnLst/>
              <a:rect l="l" t="t" r="r" b="b"/>
              <a:pathLst>
                <a:path w="1468" h="3778" extrusionOk="0">
                  <a:moveTo>
                    <a:pt x="1180" y="0"/>
                  </a:moveTo>
                  <a:cubicBezTo>
                    <a:pt x="1054" y="0"/>
                    <a:pt x="955" y="100"/>
                    <a:pt x="955" y="100"/>
                  </a:cubicBezTo>
                  <a:lnTo>
                    <a:pt x="0" y="3334"/>
                  </a:lnTo>
                  <a:cubicBezTo>
                    <a:pt x="0" y="3334"/>
                    <a:pt x="371" y="3706"/>
                    <a:pt x="672" y="3776"/>
                  </a:cubicBezTo>
                  <a:cubicBezTo>
                    <a:pt x="675" y="3777"/>
                    <a:pt x="677" y="3777"/>
                    <a:pt x="680" y="3777"/>
                  </a:cubicBezTo>
                  <a:cubicBezTo>
                    <a:pt x="965" y="3777"/>
                    <a:pt x="1467" y="242"/>
                    <a:pt x="1467" y="242"/>
                  </a:cubicBezTo>
                  <a:cubicBezTo>
                    <a:pt x="1377" y="54"/>
                    <a:pt x="1272" y="0"/>
                    <a:pt x="118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-3954402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672" y="0"/>
                  </a:moveTo>
                  <a:cubicBezTo>
                    <a:pt x="672" y="0"/>
                    <a:pt x="0" y="1768"/>
                    <a:pt x="0" y="2068"/>
                  </a:cubicBezTo>
                  <a:cubicBezTo>
                    <a:pt x="47" y="2257"/>
                    <a:pt x="330" y="2288"/>
                    <a:pt x="513" y="2288"/>
                  </a:cubicBezTo>
                  <a:cubicBezTo>
                    <a:pt x="605" y="2288"/>
                    <a:pt x="672" y="2280"/>
                    <a:pt x="672" y="2280"/>
                  </a:cubicBezTo>
                  <a:lnTo>
                    <a:pt x="1114" y="142"/>
                  </a:lnTo>
                  <a:lnTo>
                    <a:pt x="6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-2502809" y="7582797"/>
              <a:ext cx="34304" cy="74288"/>
            </a:xfrm>
            <a:custGeom>
              <a:avLst/>
              <a:gdLst/>
              <a:ahLst/>
              <a:cxnLst/>
              <a:rect l="l" t="t" r="r" b="b"/>
              <a:pathLst>
                <a:path w="743" h="1609" extrusionOk="0">
                  <a:moveTo>
                    <a:pt x="442" y="0"/>
                  </a:moveTo>
                  <a:lnTo>
                    <a:pt x="1" y="142"/>
                  </a:lnTo>
                  <a:cubicBezTo>
                    <a:pt x="1" y="142"/>
                    <a:pt x="230" y="1608"/>
                    <a:pt x="531" y="1608"/>
                  </a:cubicBezTo>
                  <a:cubicBezTo>
                    <a:pt x="743" y="160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-3287750" y="1303056"/>
              <a:ext cx="3278" cy="3324"/>
            </a:xfrm>
            <a:custGeom>
              <a:avLst/>
              <a:gdLst/>
              <a:ahLst/>
              <a:cxnLst/>
              <a:rect l="l" t="t" r="r" b="b"/>
              <a:pathLst>
                <a:path w="71" h="72" extrusionOk="0">
                  <a:moveTo>
                    <a:pt x="71" y="1"/>
                  </a:moveTo>
                  <a:lnTo>
                    <a:pt x="71" y="72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-3435798" y="428548"/>
              <a:ext cx="208610" cy="914409"/>
            </a:xfrm>
            <a:custGeom>
              <a:avLst/>
              <a:gdLst/>
              <a:ahLst/>
              <a:cxnLst/>
              <a:rect l="l" t="t" r="r" b="b"/>
              <a:pathLst>
                <a:path w="4419" h="19370" extrusionOk="0">
                  <a:moveTo>
                    <a:pt x="601" y="0"/>
                  </a:moveTo>
                  <a:cubicBezTo>
                    <a:pt x="301" y="371"/>
                    <a:pt x="89" y="742"/>
                    <a:pt x="0" y="1184"/>
                  </a:cubicBezTo>
                  <a:lnTo>
                    <a:pt x="0" y="1326"/>
                  </a:lnTo>
                  <a:cubicBezTo>
                    <a:pt x="0" y="2139"/>
                    <a:pt x="531" y="2952"/>
                    <a:pt x="1184" y="3252"/>
                  </a:cubicBezTo>
                  <a:cubicBezTo>
                    <a:pt x="1856" y="3623"/>
                    <a:pt x="2439" y="3835"/>
                    <a:pt x="2439" y="3835"/>
                  </a:cubicBezTo>
                  <a:cubicBezTo>
                    <a:pt x="2439" y="3835"/>
                    <a:pt x="2581" y="18115"/>
                    <a:pt x="2881" y="18716"/>
                  </a:cubicBezTo>
                  <a:lnTo>
                    <a:pt x="2952" y="18716"/>
                  </a:lnTo>
                  <a:lnTo>
                    <a:pt x="2952" y="18787"/>
                  </a:lnTo>
                  <a:cubicBezTo>
                    <a:pt x="3022" y="18928"/>
                    <a:pt x="3252" y="19158"/>
                    <a:pt x="3394" y="19370"/>
                  </a:cubicBezTo>
                  <a:cubicBezTo>
                    <a:pt x="4419" y="18415"/>
                    <a:pt x="4207" y="7158"/>
                    <a:pt x="4065" y="5161"/>
                  </a:cubicBezTo>
                  <a:cubicBezTo>
                    <a:pt x="3906" y="3093"/>
                    <a:pt x="3765" y="3093"/>
                    <a:pt x="1997" y="2510"/>
                  </a:cubicBezTo>
                  <a:cubicBezTo>
                    <a:pt x="601" y="2068"/>
                    <a:pt x="601" y="672"/>
                    <a:pt x="60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-3131094" y="1303056"/>
              <a:ext cx="3278" cy="6602"/>
            </a:xfrm>
            <a:custGeom>
              <a:avLst/>
              <a:gdLst/>
              <a:ahLst/>
              <a:cxnLst/>
              <a:rect l="l" t="t" r="r" b="b"/>
              <a:pathLst>
                <a:path w="71" h="143" extrusionOk="0"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71" y="1"/>
                  </a:moveTo>
                  <a:cubicBezTo>
                    <a:pt x="71" y="72"/>
                    <a:pt x="71" y="72"/>
                    <a:pt x="0" y="142"/>
                  </a:cubicBezTo>
                  <a:cubicBezTo>
                    <a:pt x="71" y="72"/>
                    <a:pt x="71" y="72"/>
                    <a:pt x="71" y="1"/>
                  </a:cubicBez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-3213021" y="466929"/>
              <a:ext cx="215266" cy="886887"/>
            </a:xfrm>
            <a:custGeom>
              <a:avLst/>
              <a:gdLst/>
              <a:ahLst/>
              <a:cxnLst/>
              <a:rect l="l" t="t" r="r" b="b"/>
              <a:pathLst>
                <a:path w="4560" h="18787" extrusionOk="0">
                  <a:moveTo>
                    <a:pt x="4418" y="0"/>
                  </a:moveTo>
                  <a:cubicBezTo>
                    <a:pt x="3835" y="513"/>
                    <a:pt x="2580" y="1555"/>
                    <a:pt x="1467" y="1997"/>
                  </a:cubicBezTo>
                  <a:cubicBezTo>
                    <a:pt x="0" y="2580"/>
                    <a:pt x="954" y="4860"/>
                    <a:pt x="1113" y="9650"/>
                  </a:cubicBezTo>
                  <a:cubicBezTo>
                    <a:pt x="1184" y="13326"/>
                    <a:pt x="442" y="16860"/>
                    <a:pt x="954" y="18787"/>
                  </a:cubicBezTo>
                  <a:cubicBezTo>
                    <a:pt x="1184" y="18486"/>
                    <a:pt x="1396" y="18274"/>
                    <a:pt x="1555" y="18044"/>
                  </a:cubicBezTo>
                  <a:cubicBezTo>
                    <a:pt x="1626" y="17974"/>
                    <a:pt x="1626" y="17974"/>
                    <a:pt x="1626" y="17903"/>
                  </a:cubicBezTo>
                  <a:cubicBezTo>
                    <a:pt x="1997" y="17302"/>
                    <a:pt x="2139" y="3022"/>
                    <a:pt x="2139" y="3022"/>
                  </a:cubicBezTo>
                  <a:cubicBezTo>
                    <a:pt x="2139" y="3022"/>
                    <a:pt x="2651" y="2810"/>
                    <a:pt x="3393" y="2439"/>
                  </a:cubicBezTo>
                  <a:cubicBezTo>
                    <a:pt x="3977" y="2139"/>
                    <a:pt x="4560" y="1326"/>
                    <a:pt x="4560" y="513"/>
                  </a:cubicBezTo>
                  <a:lnTo>
                    <a:pt x="4560" y="371"/>
                  </a:lnTo>
                  <a:cubicBezTo>
                    <a:pt x="4489" y="230"/>
                    <a:pt x="4489" y="71"/>
                    <a:pt x="441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-3311435" y="2200650"/>
              <a:ext cx="183618" cy="74288"/>
            </a:xfrm>
            <a:custGeom>
              <a:avLst/>
              <a:gdLst/>
              <a:ahLst/>
              <a:cxnLst/>
              <a:rect l="l" t="t" r="r" b="b"/>
              <a:pathLst>
                <a:path w="3977" h="1609" extrusionOk="0">
                  <a:moveTo>
                    <a:pt x="814" y="0"/>
                  </a:moveTo>
                  <a:cubicBezTo>
                    <a:pt x="513" y="0"/>
                    <a:pt x="213" y="0"/>
                    <a:pt x="213" y="442"/>
                  </a:cubicBezTo>
                  <a:cubicBezTo>
                    <a:pt x="213" y="813"/>
                    <a:pt x="1" y="1609"/>
                    <a:pt x="584" y="1609"/>
                  </a:cubicBezTo>
                  <a:lnTo>
                    <a:pt x="3535" y="1609"/>
                  </a:lnTo>
                  <a:cubicBezTo>
                    <a:pt x="3906" y="1609"/>
                    <a:pt x="3977" y="1467"/>
                    <a:pt x="3977" y="1326"/>
                  </a:cubicBezTo>
                  <a:lnTo>
                    <a:pt x="3977" y="283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-3311435" y="2070912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-3311435" y="194195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-3311435" y="181305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-3311435" y="1683314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89"/>
                    <a:pt x="213" y="531"/>
                  </a:cubicBezTo>
                  <a:cubicBezTo>
                    <a:pt x="213" y="973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414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-3311435" y="155763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51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-3311435" y="142873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95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-3328979" y="-55840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-3328979" y="66557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-3328979" y="19546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-3311850" y="178335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-3311850" y="49382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-3311850" y="-79525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</p:grpSp>
      <p:grpSp>
        <p:nvGrpSpPr>
          <p:cNvPr id="1235" name="Google Shape;1235;p35"/>
          <p:cNvGrpSpPr/>
          <p:nvPr/>
        </p:nvGrpSpPr>
        <p:grpSpPr>
          <a:xfrm>
            <a:off x="8082022" y="-15986427"/>
            <a:ext cx="8704530" cy="20101532"/>
            <a:chOff x="-5214343" y="-1292820"/>
            <a:chExt cx="4005653" cy="9247489"/>
          </a:xfrm>
        </p:grpSpPr>
        <p:sp>
          <p:nvSpPr>
            <p:cNvPr id="1236" name="Google Shape;1236;p35"/>
            <p:cNvSpPr/>
            <p:nvPr/>
          </p:nvSpPr>
          <p:spPr>
            <a:xfrm>
              <a:off x="-5214343" y="-1292820"/>
              <a:ext cx="4005653" cy="9247489"/>
            </a:xfrm>
            <a:custGeom>
              <a:avLst/>
              <a:gdLst/>
              <a:ahLst/>
              <a:cxnLst/>
              <a:rect l="l" t="t" r="r" b="b"/>
              <a:pathLst>
                <a:path w="71294" h="164590" extrusionOk="0">
                  <a:moveTo>
                    <a:pt x="36389" y="0"/>
                  </a:moveTo>
                  <a:lnTo>
                    <a:pt x="37202" y="1184"/>
                  </a:lnTo>
                  <a:lnTo>
                    <a:pt x="35947" y="1184"/>
                  </a:lnTo>
                  <a:cubicBezTo>
                    <a:pt x="35947" y="1184"/>
                    <a:pt x="35788" y="1025"/>
                    <a:pt x="34180" y="672"/>
                  </a:cubicBezTo>
                  <a:cubicBezTo>
                    <a:pt x="33738" y="513"/>
                    <a:pt x="33437" y="513"/>
                    <a:pt x="33296" y="513"/>
                  </a:cubicBezTo>
                  <a:cubicBezTo>
                    <a:pt x="32624" y="513"/>
                    <a:pt x="33809" y="1325"/>
                    <a:pt x="33809" y="1325"/>
                  </a:cubicBezTo>
                  <a:cubicBezTo>
                    <a:pt x="33809" y="1325"/>
                    <a:pt x="33437" y="1184"/>
                    <a:pt x="32695" y="1184"/>
                  </a:cubicBezTo>
                  <a:cubicBezTo>
                    <a:pt x="32412" y="1184"/>
                    <a:pt x="32041" y="1184"/>
                    <a:pt x="31599" y="1325"/>
                  </a:cubicBezTo>
                  <a:cubicBezTo>
                    <a:pt x="30133" y="1838"/>
                    <a:pt x="29320" y="2138"/>
                    <a:pt x="29320" y="2138"/>
                  </a:cubicBezTo>
                  <a:lnTo>
                    <a:pt x="30928" y="2280"/>
                  </a:lnTo>
                  <a:cubicBezTo>
                    <a:pt x="30928" y="2280"/>
                    <a:pt x="30133" y="3093"/>
                    <a:pt x="29320" y="3605"/>
                  </a:cubicBezTo>
                  <a:cubicBezTo>
                    <a:pt x="28507" y="4047"/>
                    <a:pt x="28206" y="4860"/>
                    <a:pt x="28206" y="4860"/>
                  </a:cubicBezTo>
                  <a:lnTo>
                    <a:pt x="29161" y="4860"/>
                  </a:lnTo>
                  <a:cubicBezTo>
                    <a:pt x="29161" y="4860"/>
                    <a:pt x="28648" y="5532"/>
                    <a:pt x="28365" y="6857"/>
                  </a:cubicBezTo>
                  <a:cubicBezTo>
                    <a:pt x="27994" y="8094"/>
                    <a:pt x="28648" y="11187"/>
                    <a:pt x="28648" y="11187"/>
                  </a:cubicBezTo>
                  <a:cubicBezTo>
                    <a:pt x="28648" y="11187"/>
                    <a:pt x="28136" y="10834"/>
                    <a:pt x="27764" y="10834"/>
                  </a:cubicBezTo>
                  <a:cubicBezTo>
                    <a:pt x="27623" y="10834"/>
                    <a:pt x="27393" y="10904"/>
                    <a:pt x="27393" y="11187"/>
                  </a:cubicBezTo>
                  <a:cubicBezTo>
                    <a:pt x="27181" y="12000"/>
                    <a:pt x="28206" y="13926"/>
                    <a:pt x="28807" y="14068"/>
                  </a:cubicBezTo>
                  <a:cubicBezTo>
                    <a:pt x="29602" y="14580"/>
                    <a:pt x="29974" y="16206"/>
                    <a:pt x="29974" y="17019"/>
                  </a:cubicBezTo>
                  <a:cubicBezTo>
                    <a:pt x="29974" y="17814"/>
                    <a:pt x="31228" y="20024"/>
                    <a:pt x="31228" y="20024"/>
                  </a:cubicBezTo>
                  <a:cubicBezTo>
                    <a:pt x="31228" y="20024"/>
                    <a:pt x="31529" y="20253"/>
                    <a:pt x="32041" y="20625"/>
                  </a:cubicBezTo>
                  <a:cubicBezTo>
                    <a:pt x="32041" y="22021"/>
                    <a:pt x="32041" y="24972"/>
                    <a:pt x="31299" y="25555"/>
                  </a:cubicBezTo>
                  <a:cubicBezTo>
                    <a:pt x="30345" y="26368"/>
                    <a:pt x="26298" y="26810"/>
                    <a:pt x="23717" y="27181"/>
                  </a:cubicBezTo>
                  <a:cubicBezTo>
                    <a:pt x="23275" y="27252"/>
                    <a:pt x="22834" y="27252"/>
                    <a:pt x="22392" y="27252"/>
                  </a:cubicBezTo>
                  <a:cubicBezTo>
                    <a:pt x="21879" y="27252"/>
                    <a:pt x="21367" y="27252"/>
                    <a:pt x="20854" y="27181"/>
                  </a:cubicBezTo>
                  <a:cubicBezTo>
                    <a:pt x="20412" y="27181"/>
                    <a:pt x="19882" y="27093"/>
                    <a:pt x="19440" y="27093"/>
                  </a:cubicBezTo>
                  <a:cubicBezTo>
                    <a:pt x="18716" y="27093"/>
                    <a:pt x="17903" y="27181"/>
                    <a:pt x="17090" y="27464"/>
                  </a:cubicBezTo>
                  <a:cubicBezTo>
                    <a:pt x="14881" y="28277"/>
                    <a:pt x="13555" y="28949"/>
                    <a:pt x="12742" y="37856"/>
                  </a:cubicBezTo>
                  <a:cubicBezTo>
                    <a:pt x="11929" y="46692"/>
                    <a:pt x="12601" y="48301"/>
                    <a:pt x="11788" y="51040"/>
                  </a:cubicBezTo>
                  <a:cubicBezTo>
                    <a:pt x="10975" y="53832"/>
                    <a:pt x="10462" y="55741"/>
                    <a:pt x="10462" y="56554"/>
                  </a:cubicBezTo>
                  <a:cubicBezTo>
                    <a:pt x="10462" y="57367"/>
                    <a:pt x="8925" y="60089"/>
                    <a:pt x="7741" y="65090"/>
                  </a:cubicBezTo>
                  <a:cubicBezTo>
                    <a:pt x="6627" y="70109"/>
                    <a:pt x="6786" y="75111"/>
                    <a:pt x="5832" y="76737"/>
                  </a:cubicBezTo>
                  <a:cubicBezTo>
                    <a:pt x="4860" y="78345"/>
                    <a:pt x="2439" y="80112"/>
                    <a:pt x="2068" y="80925"/>
                  </a:cubicBezTo>
                  <a:cubicBezTo>
                    <a:pt x="1697" y="81809"/>
                    <a:pt x="601" y="85061"/>
                    <a:pt x="0" y="85944"/>
                  </a:cubicBezTo>
                  <a:cubicBezTo>
                    <a:pt x="88" y="86156"/>
                    <a:pt x="230" y="86227"/>
                    <a:pt x="371" y="86227"/>
                  </a:cubicBezTo>
                  <a:cubicBezTo>
                    <a:pt x="813" y="86227"/>
                    <a:pt x="1485" y="85715"/>
                    <a:pt x="2138" y="84972"/>
                  </a:cubicBezTo>
                  <a:cubicBezTo>
                    <a:pt x="3181" y="83947"/>
                    <a:pt x="3252" y="83134"/>
                    <a:pt x="4206" y="82410"/>
                  </a:cubicBezTo>
                  <a:lnTo>
                    <a:pt x="5231" y="81667"/>
                  </a:lnTo>
                  <a:lnTo>
                    <a:pt x="5231" y="81667"/>
                  </a:lnTo>
                  <a:cubicBezTo>
                    <a:pt x="5231" y="81668"/>
                    <a:pt x="3906" y="84619"/>
                    <a:pt x="3393" y="85785"/>
                  </a:cubicBezTo>
                  <a:cubicBezTo>
                    <a:pt x="2881" y="86969"/>
                    <a:pt x="1113" y="91829"/>
                    <a:pt x="1856" y="92130"/>
                  </a:cubicBezTo>
                  <a:cubicBezTo>
                    <a:pt x="2209" y="92130"/>
                    <a:pt x="3323" y="90062"/>
                    <a:pt x="4277" y="87994"/>
                  </a:cubicBezTo>
                  <a:cubicBezTo>
                    <a:pt x="5231" y="86015"/>
                    <a:pt x="6186" y="83947"/>
                    <a:pt x="6274" y="83947"/>
                  </a:cubicBezTo>
                  <a:cubicBezTo>
                    <a:pt x="6274" y="84619"/>
                    <a:pt x="4860" y="92713"/>
                    <a:pt x="5461" y="93155"/>
                  </a:cubicBezTo>
                  <a:cubicBezTo>
                    <a:pt x="5461" y="93226"/>
                    <a:pt x="5461" y="93226"/>
                    <a:pt x="5532" y="93226"/>
                  </a:cubicBezTo>
                  <a:cubicBezTo>
                    <a:pt x="6115" y="93226"/>
                    <a:pt x="7670" y="84619"/>
                    <a:pt x="7670" y="84619"/>
                  </a:cubicBezTo>
                  <a:cubicBezTo>
                    <a:pt x="7670" y="84619"/>
                    <a:pt x="8112" y="84831"/>
                    <a:pt x="7953" y="88666"/>
                  </a:cubicBezTo>
                  <a:cubicBezTo>
                    <a:pt x="7882" y="91971"/>
                    <a:pt x="8324" y="93296"/>
                    <a:pt x="8837" y="93296"/>
                  </a:cubicBezTo>
                  <a:cubicBezTo>
                    <a:pt x="8996" y="93296"/>
                    <a:pt x="9066" y="93296"/>
                    <a:pt x="9208" y="93155"/>
                  </a:cubicBezTo>
                  <a:cubicBezTo>
                    <a:pt x="9950" y="92572"/>
                    <a:pt x="9437" y="85273"/>
                    <a:pt x="9720" y="84690"/>
                  </a:cubicBezTo>
                  <a:lnTo>
                    <a:pt x="9720" y="84619"/>
                  </a:lnTo>
                  <a:cubicBezTo>
                    <a:pt x="10021" y="84619"/>
                    <a:pt x="10533" y="88065"/>
                    <a:pt x="10533" y="88065"/>
                  </a:cubicBezTo>
                  <a:cubicBezTo>
                    <a:pt x="10533" y="88065"/>
                    <a:pt x="11275" y="91829"/>
                    <a:pt x="12018" y="91829"/>
                  </a:cubicBezTo>
                  <a:cubicBezTo>
                    <a:pt x="12088" y="91829"/>
                    <a:pt x="12159" y="91829"/>
                    <a:pt x="12230" y="91759"/>
                  </a:cubicBezTo>
                  <a:cubicBezTo>
                    <a:pt x="13113" y="90875"/>
                    <a:pt x="11647" y="83576"/>
                    <a:pt x="11647" y="82622"/>
                  </a:cubicBezTo>
                  <a:cubicBezTo>
                    <a:pt x="11647" y="81667"/>
                    <a:pt x="11275" y="79388"/>
                    <a:pt x="11647" y="78062"/>
                  </a:cubicBezTo>
                  <a:cubicBezTo>
                    <a:pt x="12018" y="76737"/>
                    <a:pt x="11488" y="74527"/>
                    <a:pt x="13113" y="71647"/>
                  </a:cubicBezTo>
                  <a:cubicBezTo>
                    <a:pt x="14669" y="68713"/>
                    <a:pt x="15835" y="62298"/>
                    <a:pt x="16719" y="59717"/>
                  </a:cubicBezTo>
                  <a:cubicBezTo>
                    <a:pt x="17532" y="57226"/>
                    <a:pt x="18999" y="54274"/>
                    <a:pt x="18999" y="53691"/>
                  </a:cubicBezTo>
                  <a:cubicBezTo>
                    <a:pt x="18999" y="53090"/>
                    <a:pt x="19370" y="43529"/>
                    <a:pt x="20483" y="41602"/>
                  </a:cubicBezTo>
                  <a:cubicBezTo>
                    <a:pt x="21367" y="40065"/>
                    <a:pt x="21879" y="39835"/>
                    <a:pt x="22091" y="39835"/>
                  </a:cubicBezTo>
                  <a:cubicBezTo>
                    <a:pt x="22180" y="39835"/>
                    <a:pt x="22180" y="39906"/>
                    <a:pt x="22180" y="39906"/>
                  </a:cubicBezTo>
                  <a:cubicBezTo>
                    <a:pt x="22180" y="39906"/>
                    <a:pt x="22763" y="42645"/>
                    <a:pt x="22392" y="45579"/>
                  </a:cubicBezTo>
                  <a:cubicBezTo>
                    <a:pt x="22021" y="48460"/>
                    <a:pt x="21950" y="48742"/>
                    <a:pt x="22763" y="52719"/>
                  </a:cubicBezTo>
                  <a:cubicBezTo>
                    <a:pt x="23647" y="56695"/>
                    <a:pt x="24972" y="58321"/>
                    <a:pt x="24831" y="60460"/>
                  </a:cubicBezTo>
                  <a:cubicBezTo>
                    <a:pt x="24672" y="62669"/>
                    <a:pt x="24088" y="61714"/>
                    <a:pt x="22763" y="64578"/>
                  </a:cubicBezTo>
                  <a:cubicBezTo>
                    <a:pt x="21437" y="67529"/>
                    <a:pt x="19529" y="68713"/>
                    <a:pt x="19670" y="78504"/>
                  </a:cubicBezTo>
                  <a:cubicBezTo>
                    <a:pt x="19882" y="88366"/>
                    <a:pt x="22975" y="104713"/>
                    <a:pt x="22975" y="108548"/>
                  </a:cubicBezTo>
                  <a:cubicBezTo>
                    <a:pt x="22975" y="112454"/>
                    <a:pt x="22321" y="112666"/>
                    <a:pt x="22533" y="117014"/>
                  </a:cubicBezTo>
                  <a:cubicBezTo>
                    <a:pt x="22763" y="121432"/>
                    <a:pt x="24018" y="126504"/>
                    <a:pt x="23717" y="128643"/>
                  </a:cubicBezTo>
                  <a:cubicBezTo>
                    <a:pt x="23505" y="130852"/>
                    <a:pt x="24460" y="142498"/>
                    <a:pt x="24230" y="145361"/>
                  </a:cubicBezTo>
                  <a:cubicBezTo>
                    <a:pt x="24018" y="148313"/>
                    <a:pt x="22834" y="153456"/>
                    <a:pt x="21208" y="157432"/>
                  </a:cubicBezTo>
                  <a:cubicBezTo>
                    <a:pt x="21066" y="159429"/>
                    <a:pt x="21579" y="160896"/>
                    <a:pt x="21579" y="160896"/>
                  </a:cubicBezTo>
                  <a:cubicBezTo>
                    <a:pt x="21579" y="160896"/>
                    <a:pt x="25714" y="164590"/>
                    <a:pt x="28277" y="164590"/>
                  </a:cubicBezTo>
                  <a:cubicBezTo>
                    <a:pt x="28807" y="164590"/>
                    <a:pt x="29249" y="164431"/>
                    <a:pt x="29532" y="164059"/>
                  </a:cubicBezTo>
                  <a:cubicBezTo>
                    <a:pt x="31529" y="161850"/>
                    <a:pt x="29320" y="151176"/>
                    <a:pt x="30274" y="149780"/>
                  </a:cubicBezTo>
                  <a:cubicBezTo>
                    <a:pt x="31228" y="148313"/>
                    <a:pt x="31529" y="147058"/>
                    <a:pt x="31529" y="144919"/>
                  </a:cubicBezTo>
                  <a:cubicBezTo>
                    <a:pt x="31529" y="142710"/>
                    <a:pt x="30274" y="142268"/>
                    <a:pt x="30486" y="140501"/>
                  </a:cubicBezTo>
                  <a:cubicBezTo>
                    <a:pt x="30787" y="138805"/>
                    <a:pt x="30044" y="136154"/>
                    <a:pt x="31016" y="130640"/>
                  </a:cubicBezTo>
                  <a:cubicBezTo>
                    <a:pt x="31971" y="125037"/>
                    <a:pt x="33225" y="121432"/>
                    <a:pt x="32925" y="118480"/>
                  </a:cubicBezTo>
                  <a:cubicBezTo>
                    <a:pt x="32695" y="115617"/>
                    <a:pt x="33225" y="113620"/>
                    <a:pt x="32925" y="111482"/>
                  </a:cubicBezTo>
                  <a:cubicBezTo>
                    <a:pt x="32695" y="109273"/>
                    <a:pt x="31016" y="103688"/>
                    <a:pt x="31228" y="101762"/>
                  </a:cubicBezTo>
                  <a:cubicBezTo>
                    <a:pt x="31529" y="99853"/>
                    <a:pt x="29832" y="86528"/>
                    <a:pt x="31741" y="84318"/>
                  </a:cubicBezTo>
                  <a:cubicBezTo>
                    <a:pt x="33296" y="82551"/>
                    <a:pt x="34904" y="82410"/>
                    <a:pt x="35435" y="82410"/>
                  </a:cubicBezTo>
                  <a:lnTo>
                    <a:pt x="35876" y="82410"/>
                  </a:lnTo>
                  <a:cubicBezTo>
                    <a:pt x="36389" y="82410"/>
                    <a:pt x="37997" y="82551"/>
                    <a:pt x="39552" y="84318"/>
                  </a:cubicBezTo>
                  <a:cubicBezTo>
                    <a:pt x="41532" y="86528"/>
                    <a:pt x="39853" y="99853"/>
                    <a:pt x="40065" y="101762"/>
                  </a:cubicBezTo>
                  <a:cubicBezTo>
                    <a:pt x="40295" y="103688"/>
                    <a:pt x="38598" y="109273"/>
                    <a:pt x="38368" y="111482"/>
                  </a:cubicBezTo>
                  <a:cubicBezTo>
                    <a:pt x="38156" y="113620"/>
                    <a:pt x="38598" y="115617"/>
                    <a:pt x="38368" y="118480"/>
                  </a:cubicBezTo>
                  <a:cubicBezTo>
                    <a:pt x="38156" y="121432"/>
                    <a:pt x="39323" y="125037"/>
                    <a:pt x="40295" y="130640"/>
                  </a:cubicBezTo>
                  <a:cubicBezTo>
                    <a:pt x="41249" y="136154"/>
                    <a:pt x="40507" y="138805"/>
                    <a:pt x="40807" y="140501"/>
                  </a:cubicBezTo>
                  <a:cubicBezTo>
                    <a:pt x="41019" y="142268"/>
                    <a:pt x="39853" y="142710"/>
                    <a:pt x="39853" y="144919"/>
                  </a:cubicBezTo>
                  <a:cubicBezTo>
                    <a:pt x="39853" y="147058"/>
                    <a:pt x="40065" y="148313"/>
                    <a:pt x="41019" y="149780"/>
                  </a:cubicBezTo>
                  <a:cubicBezTo>
                    <a:pt x="41974" y="151176"/>
                    <a:pt x="39853" y="161850"/>
                    <a:pt x="41761" y="164059"/>
                  </a:cubicBezTo>
                  <a:cubicBezTo>
                    <a:pt x="42062" y="164431"/>
                    <a:pt x="42504" y="164590"/>
                    <a:pt x="43016" y="164590"/>
                  </a:cubicBezTo>
                  <a:cubicBezTo>
                    <a:pt x="45597" y="164590"/>
                    <a:pt x="49714" y="160896"/>
                    <a:pt x="49714" y="160896"/>
                  </a:cubicBezTo>
                  <a:cubicBezTo>
                    <a:pt x="49714" y="160896"/>
                    <a:pt x="50227" y="159429"/>
                    <a:pt x="50085" y="157432"/>
                  </a:cubicBezTo>
                  <a:cubicBezTo>
                    <a:pt x="48460" y="153456"/>
                    <a:pt x="47364" y="148313"/>
                    <a:pt x="47063" y="145361"/>
                  </a:cubicBezTo>
                  <a:cubicBezTo>
                    <a:pt x="46834" y="142498"/>
                    <a:pt x="47806" y="130852"/>
                    <a:pt x="47576" y="128643"/>
                  </a:cubicBezTo>
                  <a:cubicBezTo>
                    <a:pt x="47364" y="126504"/>
                    <a:pt x="48530" y="121432"/>
                    <a:pt x="48760" y="117014"/>
                  </a:cubicBezTo>
                  <a:cubicBezTo>
                    <a:pt x="49043" y="112666"/>
                    <a:pt x="48318" y="112454"/>
                    <a:pt x="48318" y="108548"/>
                  </a:cubicBezTo>
                  <a:cubicBezTo>
                    <a:pt x="48318" y="104713"/>
                    <a:pt x="51411" y="88366"/>
                    <a:pt x="51623" y="78504"/>
                  </a:cubicBezTo>
                  <a:cubicBezTo>
                    <a:pt x="51782" y="68713"/>
                    <a:pt x="49856" y="67529"/>
                    <a:pt x="48530" y="64578"/>
                  </a:cubicBezTo>
                  <a:cubicBezTo>
                    <a:pt x="47205" y="61714"/>
                    <a:pt x="46622" y="62669"/>
                    <a:pt x="46480" y="60460"/>
                  </a:cubicBezTo>
                  <a:cubicBezTo>
                    <a:pt x="46321" y="58321"/>
                    <a:pt x="47647" y="56695"/>
                    <a:pt x="48530" y="52719"/>
                  </a:cubicBezTo>
                  <a:cubicBezTo>
                    <a:pt x="49343" y="48742"/>
                    <a:pt x="49273" y="48460"/>
                    <a:pt x="48901" y="45579"/>
                  </a:cubicBezTo>
                  <a:cubicBezTo>
                    <a:pt x="48530" y="42645"/>
                    <a:pt x="49131" y="39906"/>
                    <a:pt x="49131" y="39906"/>
                  </a:cubicBezTo>
                  <a:lnTo>
                    <a:pt x="49202" y="39835"/>
                  </a:lnTo>
                  <a:cubicBezTo>
                    <a:pt x="49414" y="39835"/>
                    <a:pt x="49926" y="40065"/>
                    <a:pt x="50810" y="41602"/>
                  </a:cubicBezTo>
                  <a:cubicBezTo>
                    <a:pt x="51923" y="43529"/>
                    <a:pt x="52295" y="53090"/>
                    <a:pt x="52295" y="53691"/>
                  </a:cubicBezTo>
                  <a:cubicBezTo>
                    <a:pt x="52295" y="54274"/>
                    <a:pt x="53761" y="57226"/>
                    <a:pt x="54574" y="59717"/>
                  </a:cubicBezTo>
                  <a:cubicBezTo>
                    <a:pt x="55458" y="62298"/>
                    <a:pt x="56642" y="68713"/>
                    <a:pt x="58250" y="71647"/>
                  </a:cubicBezTo>
                  <a:cubicBezTo>
                    <a:pt x="59806" y="74527"/>
                    <a:pt x="59293" y="76737"/>
                    <a:pt x="59647" y="78062"/>
                  </a:cubicBezTo>
                  <a:cubicBezTo>
                    <a:pt x="60018" y="79388"/>
                    <a:pt x="59647" y="81667"/>
                    <a:pt x="59647" y="82622"/>
                  </a:cubicBezTo>
                  <a:cubicBezTo>
                    <a:pt x="59647" y="83576"/>
                    <a:pt x="58250" y="90875"/>
                    <a:pt x="59063" y="91759"/>
                  </a:cubicBezTo>
                  <a:cubicBezTo>
                    <a:pt x="59134" y="91829"/>
                    <a:pt x="59205" y="91829"/>
                    <a:pt x="59293" y="91829"/>
                  </a:cubicBezTo>
                  <a:cubicBezTo>
                    <a:pt x="60018" y="91829"/>
                    <a:pt x="60760" y="88065"/>
                    <a:pt x="60760" y="88065"/>
                  </a:cubicBezTo>
                  <a:cubicBezTo>
                    <a:pt x="60760" y="88065"/>
                    <a:pt x="61273" y="84619"/>
                    <a:pt x="61573" y="84619"/>
                  </a:cubicBezTo>
                  <a:cubicBezTo>
                    <a:pt x="61573" y="84619"/>
                    <a:pt x="61573" y="84690"/>
                    <a:pt x="61644" y="84690"/>
                  </a:cubicBezTo>
                  <a:cubicBezTo>
                    <a:pt x="61856" y="85273"/>
                    <a:pt x="61343" y="92572"/>
                    <a:pt x="62085" y="93155"/>
                  </a:cubicBezTo>
                  <a:cubicBezTo>
                    <a:pt x="62227" y="93296"/>
                    <a:pt x="62298" y="93296"/>
                    <a:pt x="62457" y="93296"/>
                  </a:cubicBezTo>
                  <a:cubicBezTo>
                    <a:pt x="62969" y="93296"/>
                    <a:pt x="63411" y="91971"/>
                    <a:pt x="63340" y="88666"/>
                  </a:cubicBezTo>
                  <a:cubicBezTo>
                    <a:pt x="63181" y="84831"/>
                    <a:pt x="63711" y="84619"/>
                    <a:pt x="63711" y="84619"/>
                  </a:cubicBezTo>
                  <a:cubicBezTo>
                    <a:pt x="63711" y="84619"/>
                    <a:pt x="65178" y="93226"/>
                    <a:pt x="65832" y="93226"/>
                  </a:cubicBezTo>
                  <a:lnTo>
                    <a:pt x="65832" y="93155"/>
                  </a:lnTo>
                  <a:cubicBezTo>
                    <a:pt x="66433" y="92713"/>
                    <a:pt x="65037" y="84619"/>
                    <a:pt x="65037" y="83947"/>
                  </a:cubicBezTo>
                  <a:lnTo>
                    <a:pt x="65037" y="83947"/>
                  </a:lnTo>
                  <a:cubicBezTo>
                    <a:pt x="65108" y="83947"/>
                    <a:pt x="66062" y="86015"/>
                    <a:pt x="67016" y="87994"/>
                  </a:cubicBezTo>
                  <a:cubicBezTo>
                    <a:pt x="68041" y="90062"/>
                    <a:pt x="69084" y="92130"/>
                    <a:pt x="69455" y="92130"/>
                  </a:cubicBezTo>
                  <a:lnTo>
                    <a:pt x="69526" y="92130"/>
                  </a:lnTo>
                  <a:cubicBezTo>
                    <a:pt x="70180" y="91829"/>
                    <a:pt x="68412" y="86969"/>
                    <a:pt x="67900" y="85785"/>
                  </a:cubicBezTo>
                  <a:cubicBezTo>
                    <a:pt x="67458" y="84619"/>
                    <a:pt x="66062" y="81668"/>
                    <a:pt x="66062" y="81667"/>
                  </a:cubicBezTo>
                  <a:lnTo>
                    <a:pt x="66062" y="81667"/>
                  </a:lnTo>
                  <a:lnTo>
                    <a:pt x="67087" y="82410"/>
                  </a:lnTo>
                  <a:cubicBezTo>
                    <a:pt x="68041" y="83134"/>
                    <a:pt x="68130" y="83947"/>
                    <a:pt x="69155" y="84972"/>
                  </a:cubicBezTo>
                  <a:cubicBezTo>
                    <a:pt x="69809" y="85715"/>
                    <a:pt x="70480" y="86227"/>
                    <a:pt x="70922" y="86227"/>
                  </a:cubicBezTo>
                  <a:cubicBezTo>
                    <a:pt x="71063" y="86227"/>
                    <a:pt x="71222" y="86156"/>
                    <a:pt x="71293" y="85944"/>
                  </a:cubicBezTo>
                  <a:cubicBezTo>
                    <a:pt x="70692" y="85061"/>
                    <a:pt x="69597" y="81809"/>
                    <a:pt x="69225" y="80925"/>
                  </a:cubicBezTo>
                  <a:cubicBezTo>
                    <a:pt x="68854" y="80112"/>
                    <a:pt x="66433" y="78345"/>
                    <a:pt x="65479" y="76737"/>
                  </a:cubicBezTo>
                  <a:cubicBezTo>
                    <a:pt x="64507" y="75111"/>
                    <a:pt x="64666" y="70109"/>
                    <a:pt x="63552" y="65090"/>
                  </a:cubicBezTo>
                  <a:cubicBezTo>
                    <a:pt x="62457" y="60089"/>
                    <a:pt x="60831" y="57367"/>
                    <a:pt x="60831" y="56554"/>
                  </a:cubicBezTo>
                  <a:cubicBezTo>
                    <a:pt x="60831" y="55741"/>
                    <a:pt x="60318" y="53832"/>
                    <a:pt x="59505" y="51040"/>
                  </a:cubicBezTo>
                  <a:cubicBezTo>
                    <a:pt x="58692" y="48301"/>
                    <a:pt x="59364" y="46692"/>
                    <a:pt x="58551" y="37856"/>
                  </a:cubicBezTo>
                  <a:cubicBezTo>
                    <a:pt x="57738" y="28949"/>
                    <a:pt x="56412" y="28277"/>
                    <a:pt x="54203" y="27464"/>
                  </a:cubicBezTo>
                  <a:cubicBezTo>
                    <a:pt x="53390" y="27181"/>
                    <a:pt x="52577" y="27093"/>
                    <a:pt x="51853" y="27093"/>
                  </a:cubicBezTo>
                  <a:cubicBezTo>
                    <a:pt x="51411" y="27093"/>
                    <a:pt x="50898" y="27181"/>
                    <a:pt x="50457" y="27181"/>
                  </a:cubicBezTo>
                  <a:cubicBezTo>
                    <a:pt x="49926" y="27252"/>
                    <a:pt x="49414" y="27252"/>
                    <a:pt x="48901" y="27252"/>
                  </a:cubicBezTo>
                  <a:cubicBezTo>
                    <a:pt x="48460" y="27252"/>
                    <a:pt x="48018" y="27252"/>
                    <a:pt x="47576" y="27181"/>
                  </a:cubicBezTo>
                  <a:cubicBezTo>
                    <a:pt x="44996" y="26810"/>
                    <a:pt x="40949" y="26368"/>
                    <a:pt x="39994" y="25555"/>
                  </a:cubicBezTo>
                  <a:cubicBezTo>
                    <a:pt x="39252" y="24972"/>
                    <a:pt x="39252" y="22021"/>
                    <a:pt x="39252" y="20554"/>
                  </a:cubicBezTo>
                  <a:cubicBezTo>
                    <a:pt x="40295" y="19812"/>
                    <a:pt x="41019" y="19069"/>
                    <a:pt x="41090" y="18787"/>
                  </a:cubicBezTo>
                  <a:cubicBezTo>
                    <a:pt x="41249" y="18115"/>
                    <a:pt x="41620" y="15022"/>
                    <a:pt x="41620" y="15022"/>
                  </a:cubicBezTo>
                  <a:lnTo>
                    <a:pt x="43016" y="12954"/>
                  </a:lnTo>
                  <a:cubicBezTo>
                    <a:pt x="43016" y="12954"/>
                    <a:pt x="44183" y="10533"/>
                    <a:pt x="43529" y="10233"/>
                  </a:cubicBezTo>
                  <a:cubicBezTo>
                    <a:pt x="43458" y="10162"/>
                    <a:pt x="43387" y="10162"/>
                    <a:pt x="43387" y="10162"/>
                  </a:cubicBezTo>
                  <a:cubicBezTo>
                    <a:pt x="42716" y="10162"/>
                    <a:pt x="42133" y="11488"/>
                    <a:pt x="42133" y="11488"/>
                  </a:cubicBezTo>
                  <a:cubicBezTo>
                    <a:pt x="42133" y="11488"/>
                    <a:pt x="43016" y="7953"/>
                    <a:pt x="42857" y="6857"/>
                  </a:cubicBezTo>
                  <a:cubicBezTo>
                    <a:pt x="42716" y="5673"/>
                    <a:pt x="41903" y="4719"/>
                    <a:pt x="41249" y="3234"/>
                  </a:cubicBezTo>
                  <a:cubicBezTo>
                    <a:pt x="40648" y="1838"/>
                    <a:pt x="39994" y="1184"/>
                    <a:pt x="39994" y="1184"/>
                  </a:cubicBezTo>
                  <a:lnTo>
                    <a:pt x="39994" y="2138"/>
                  </a:lnTo>
                  <a:cubicBezTo>
                    <a:pt x="39994" y="2138"/>
                    <a:pt x="38527" y="1025"/>
                    <a:pt x="37997" y="672"/>
                  </a:cubicBezTo>
                  <a:cubicBezTo>
                    <a:pt x="37555" y="371"/>
                    <a:pt x="36389" y="0"/>
                    <a:pt x="36389" y="0"/>
                  </a:cubicBezTo>
                  <a:close/>
                </a:path>
              </a:pathLst>
            </a:custGeom>
            <a:solidFill>
              <a:srgbClr val="000000">
                <a:alpha val="26670"/>
              </a:srgbClr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-3855690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7837" y="1"/>
                  </a:moveTo>
                  <a:cubicBezTo>
                    <a:pt x="5689" y="1"/>
                    <a:pt x="2139" y="477"/>
                    <a:pt x="1" y="3415"/>
                  </a:cubicBezTo>
                  <a:lnTo>
                    <a:pt x="814" y="4970"/>
                  </a:lnTo>
                  <a:lnTo>
                    <a:pt x="743" y="4811"/>
                  </a:lnTo>
                  <a:cubicBezTo>
                    <a:pt x="743" y="4811"/>
                    <a:pt x="1768" y="1065"/>
                    <a:pt x="9650" y="110"/>
                  </a:cubicBezTo>
                  <a:cubicBezTo>
                    <a:pt x="9576" y="110"/>
                    <a:pt x="8868" y="1"/>
                    <a:pt x="78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-3832005" y="1496232"/>
              <a:ext cx="333763" cy="156932"/>
            </a:xfrm>
            <a:custGeom>
              <a:avLst/>
              <a:gdLst/>
              <a:ahLst/>
              <a:cxnLst/>
              <a:rect l="l" t="t" r="r" b="b"/>
              <a:pathLst>
                <a:path w="7229" h="3399" extrusionOk="0">
                  <a:moveTo>
                    <a:pt x="5876" y="0"/>
                  </a:moveTo>
                  <a:cubicBezTo>
                    <a:pt x="4267" y="0"/>
                    <a:pt x="1601" y="331"/>
                    <a:pt x="0" y="2374"/>
                  </a:cubicBezTo>
                  <a:lnTo>
                    <a:pt x="515" y="3251"/>
                  </a:lnTo>
                  <a:lnTo>
                    <a:pt x="515" y="3251"/>
                  </a:lnTo>
                  <a:cubicBezTo>
                    <a:pt x="563" y="3117"/>
                    <a:pt x="1492" y="729"/>
                    <a:pt x="7228" y="76"/>
                  </a:cubicBezTo>
                  <a:cubicBezTo>
                    <a:pt x="7177" y="76"/>
                    <a:pt x="6648" y="0"/>
                    <a:pt x="5876" y="0"/>
                  </a:cubicBezTo>
                  <a:close/>
                  <a:moveTo>
                    <a:pt x="515" y="3251"/>
                  </a:moveTo>
                  <a:lnTo>
                    <a:pt x="515" y="3251"/>
                  </a:lnTo>
                  <a:cubicBezTo>
                    <a:pt x="513" y="3255"/>
                    <a:pt x="513" y="3257"/>
                    <a:pt x="513" y="3257"/>
                  </a:cubicBezTo>
                  <a:lnTo>
                    <a:pt x="601" y="3399"/>
                  </a:lnTo>
                  <a:lnTo>
                    <a:pt x="601" y="3399"/>
                  </a:lnTo>
                  <a:lnTo>
                    <a:pt x="515" y="32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-2985058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1802" y="1"/>
                  </a:moveTo>
                  <a:cubicBezTo>
                    <a:pt x="773" y="1"/>
                    <a:pt x="70" y="110"/>
                    <a:pt x="1" y="110"/>
                  </a:cubicBezTo>
                  <a:cubicBezTo>
                    <a:pt x="7883" y="1065"/>
                    <a:pt x="8908" y="4811"/>
                    <a:pt x="8908" y="4811"/>
                  </a:cubicBezTo>
                  <a:lnTo>
                    <a:pt x="8837" y="4970"/>
                  </a:lnTo>
                  <a:lnTo>
                    <a:pt x="9650" y="3415"/>
                  </a:lnTo>
                  <a:cubicBezTo>
                    <a:pt x="7500" y="477"/>
                    <a:pt x="3946" y="1"/>
                    <a:pt x="18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-2900197" y="1496232"/>
              <a:ext cx="336256" cy="156932"/>
            </a:xfrm>
            <a:custGeom>
              <a:avLst/>
              <a:gdLst/>
              <a:ahLst/>
              <a:cxnLst/>
              <a:rect l="l" t="t" r="r" b="b"/>
              <a:pathLst>
                <a:path w="7283" h="3399" extrusionOk="0">
                  <a:moveTo>
                    <a:pt x="1362" y="0"/>
                  </a:moveTo>
                  <a:cubicBezTo>
                    <a:pt x="581" y="0"/>
                    <a:pt x="47" y="76"/>
                    <a:pt x="1" y="76"/>
                  </a:cubicBezTo>
                  <a:cubicBezTo>
                    <a:pt x="5957" y="748"/>
                    <a:pt x="6699" y="3257"/>
                    <a:pt x="6699" y="3257"/>
                  </a:cubicBezTo>
                  <a:lnTo>
                    <a:pt x="6699" y="3399"/>
                  </a:lnTo>
                  <a:lnTo>
                    <a:pt x="7282" y="2374"/>
                  </a:lnTo>
                  <a:cubicBezTo>
                    <a:pt x="5693" y="331"/>
                    <a:pt x="2991" y="0"/>
                    <a:pt x="1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-3518694" y="2421759"/>
              <a:ext cx="587559" cy="494619"/>
            </a:xfrm>
            <a:custGeom>
              <a:avLst/>
              <a:gdLst/>
              <a:ahLst/>
              <a:cxnLst/>
              <a:rect l="l" t="t" r="r" b="b"/>
              <a:pathLst>
                <a:path w="12726" h="10713" extrusionOk="0">
                  <a:moveTo>
                    <a:pt x="12725" y="1"/>
                  </a:moveTo>
                  <a:lnTo>
                    <a:pt x="7794" y="796"/>
                  </a:lnTo>
                  <a:lnTo>
                    <a:pt x="3606" y="2122"/>
                  </a:lnTo>
                  <a:lnTo>
                    <a:pt x="1" y="796"/>
                  </a:lnTo>
                  <a:lnTo>
                    <a:pt x="1" y="796"/>
                  </a:lnTo>
                  <a:cubicBezTo>
                    <a:pt x="1" y="796"/>
                    <a:pt x="584" y="2935"/>
                    <a:pt x="1538" y="3977"/>
                  </a:cubicBezTo>
                  <a:cubicBezTo>
                    <a:pt x="2492" y="4932"/>
                    <a:pt x="4260" y="6469"/>
                    <a:pt x="4861" y="7865"/>
                  </a:cubicBezTo>
                  <a:cubicBezTo>
                    <a:pt x="5370" y="9100"/>
                    <a:pt x="5596" y="10712"/>
                    <a:pt x="6187" y="10712"/>
                  </a:cubicBezTo>
                  <a:cubicBezTo>
                    <a:pt x="6273" y="10712"/>
                    <a:pt x="6366" y="10678"/>
                    <a:pt x="6469" y="10605"/>
                  </a:cubicBezTo>
                  <a:cubicBezTo>
                    <a:pt x="7211" y="10004"/>
                    <a:pt x="7653" y="7865"/>
                    <a:pt x="8607" y="6911"/>
                  </a:cubicBezTo>
                  <a:cubicBezTo>
                    <a:pt x="9562" y="5886"/>
                    <a:pt x="11559" y="3977"/>
                    <a:pt x="11930" y="2351"/>
                  </a:cubicBezTo>
                  <a:cubicBezTo>
                    <a:pt x="12372" y="796"/>
                    <a:pt x="12725" y="1"/>
                    <a:pt x="12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-3273900" y="-196537"/>
              <a:ext cx="115102" cy="2765989"/>
            </a:xfrm>
            <a:custGeom>
              <a:avLst/>
              <a:gdLst/>
              <a:ahLst/>
              <a:cxnLst/>
              <a:rect l="l" t="t" r="r" b="b"/>
              <a:pathLst>
                <a:path w="2493" h="25186" extrusionOk="0">
                  <a:moveTo>
                    <a:pt x="1" y="1"/>
                  </a:moveTo>
                  <a:lnTo>
                    <a:pt x="1" y="25185"/>
                  </a:lnTo>
                  <a:lnTo>
                    <a:pt x="2492" y="2518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-3518694" y="347565"/>
              <a:ext cx="673205" cy="197838"/>
            </a:xfrm>
            <a:custGeom>
              <a:avLst/>
              <a:gdLst/>
              <a:ahLst/>
              <a:cxnLst/>
              <a:rect l="l" t="t" r="r" b="b"/>
              <a:pathLst>
                <a:path w="14581" h="4285" extrusionOk="0">
                  <a:moveTo>
                    <a:pt x="1" y="1"/>
                  </a:moveTo>
                  <a:cubicBezTo>
                    <a:pt x="1" y="1"/>
                    <a:pt x="3677" y="4119"/>
                    <a:pt x="7070" y="4278"/>
                  </a:cubicBezTo>
                  <a:cubicBezTo>
                    <a:pt x="7146" y="4283"/>
                    <a:pt x="7223" y="4285"/>
                    <a:pt x="7300" y="4285"/>
                  </a:cubicBezTo>
                  <a:cubicBezTo>
                    <a:pt x="10567" y="4285"/>
                    <a:pt x="14581" y="1"/>
                    <a:pt x="14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-3604386" y="-1202782"/>
              <a:ext cx="792370" cy="1098338"/>
            </a:xfrm>
            <a:custGeom>
              <a:avLst/>
              <a:gdLst/>
              <a:ahLst/>
              <a:cxnLst/>
              <a:rect l="l" t="t" r="r" b="b"/>
              <a:pathLst>
                <a:path w="17162" h="23789" extrusionOk="0">
                  <a:moveTo>
                    <a:pt x="8245" y="1"/>
                  </a:moveTo>
                  <a:cubicBezTo>
                    <a:pt x="7976" y="1"/>
                    <a:pt x="1671" y="68"/>
                    <a:pt x="443" y="6398"/>
                  </a:cubicBezTo>
                  <a:cubicBezTo>
                    <a:pt x="443" y="6398"/>
                    <a:pt x="1" y="8396"/>
                    <a:pt x="885" y="12301"/>
                  </a:cubicBezTo>
                  <a:cubicBezTo>
                    <a:pt x="602" y="12885"/>
                    <a:pt x="372" y="13627"/>
                    <a:pt x="531" y="13910"/>
                  </a:cubicBezTo>
                  <a:cubicBezTo>
                    <a:pt x="672" y="14139"/>
                    <a:pt x="1114" y="14793"/>
                    <a:pt x="1627" y="15164"/>
                  </a:cubicBezTo>
                  <a:cubicBezTo>
                    <a:pt x="2298" y="16119"/>
                    <a:pt x="2440" y="16490"/>
                    <a:pt x="2440" y="16490"/>
                  </a:cubicBezTo>
                  <a:cubicBezTo>
                    <a:pt x="2440" y="16490"/>
                    <a:pt x="2811" y="20254"/>
                    <a:pt x="3094" y="20837"/>
                  </a:cubicBezTo>
                  <a:cubicBezTo>
                    <a:pt x="3394" y="21350"/>
                    <a:pt x="6346" y="23488"/>
                    <a:pt x="7671" y="23789"/>
                  </a:cubicBezTo>
                  <a:lnTo>
                    <a:pt x="9509" y="23789"/>
                  </a:lnTo>
                  <a:cubicBezTo>
                    <a:pt x="10835" y="23488"/>
                    <a:pt x="13786" y="21350"/>
                    <a:pt x="14069" y="20837"/>
                  </a:cubicBezTo>
                  <a:cubicBezTo>
                    <a:pt x="14369" y="20254"/>
                    <a:pt x="14670" y="16490"/>
                    <a:pt x="14670" y="16490"/>
                  </a:cubicBezTo>
                  <a:cubicBezTo>
                    <a:pt x="14670" y="16490"/>
                    <a:pt x="14811" y="16119"/>
                    <a:pt x="15553" y="15164"/>
                  </a:cubicBezTo>
                  <a:cubicBezTo>
                    <a:pt x="16066" y="14793"/>
                    <a:pt x="16437" y="14139"/>
                    <a:pt x="16578" y="13910"/>
                  </a:cubicBezTo>
                  <a:cubicBezTo>
                    <a:pt x="16720" y="13627"/>
                    <a:pt x="16508" y="12885"/>
                    <a:pt x="16278" y="12301"/>
                  </a:cubicBezTo>
                  <a:cubicBezTo>
                    <a:pt x="17161" y="8396"/>
                    <a:pt x="16649" y="6398"/>
                    <a:pt x="16649" y="6398"/>
                  </a:cubicBezTo>
                  <a:cubicBezTo>
                    <a:pt x="15490" y="68"/>
                    <a:pt x="9203" y="1"/>
                    <a:pt x="8935" y="1"/>
                  </a:cubicBezTo>
                  <a:cubicBezTo>
                    <a:pt x="8929" y="1"/>
                    <a:pt x="8926" y="1"/>
                    <a:pt x="8926" y="1"/>
                  </a:cubicBezTo>
                  <a:lnTo>
                    <a:pt x="8254" y="1"/>
                  </a:lnTo>
                  <a:cubicBezTo>
                    <a:pt x="8254" y="1"/>
                    <a:pt x="8251" y="1"/>
                    <a:pt x="8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-3528666" y="-819616"/>
              <a:ext cx="254166" cy="205364"/>
            </a:xfrm>
            <a:custGeom>
              <a:avLst/>
              <a:gdLst/>
              <a:ahLst/>
              <a:cxnLst/>
              <a:rect l="l" t="t" r="r" b="b"/>
              <a:pathLst>
                <a:path w="5505" h="4448" extrusionOk="0">
                  <a:moveTo>
                    <a:pt x="3816" y="1"/>
                  </a:moveTo>
                  <a:cubicBezTo>
                    <a:pt x="3682" y="1"/>
                    <a:pt x="3537" y="9"/>
                    <a:pt x="3380" y="26"/>
                  </a:cubicBezTo>
                  <a:cubicBezTo>
                    <a:pt x="3380" y="26"/>
                    <a:pt x="1312" y="26"/>
                    <a:pt x="429" y="2005"/>
                  </a:cubicBezTo>
                  <a:cubicBezTo>
                    <a:pt x="0" y="3359"/>
                    <a:pt x="752" y="4447"/>
                    <a:pt x="1265" y="4447"/>
                  </a:cubicBezTo>
                  <a:cubicBezTo>
                    <a:pt x="1281" y="4447"/>
                    <a:pt x="1297" y="4446"/>
                    <a:pt x="1312" y="4444"/>
                  </a:cubicBezTo>
                  <a:cubicBezTo>
                    <a:pt x="1825" y="4373"/>
                    <a:pt x="4776" y="3843"/>
                    <a:pt x="5077" y="2518"/>
                  </a:cubicBezTo>
                  <a:cubicBezTo>
                    <a:pt x="5404" y="1290"/>
                    <a:pt x="5504" y="1"/>
                    <a:pt x="3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-3141159" y="-819616"/>
              <a:ext cx="250334" cy="205364"/>
            </a:xfrm>
            <a:custGeom>
              <a:avLst/>
              <a:gdLst/>
              <a:ahLst/>
              <a:cxnLst/>
              <a:rect l="l" t="t" r="r" b="b"/>
              <a:pathLst>
                <a:path w="5422" h="4448" extrusionOk="0">
                  <a:moveTo>
                    <a:pt x="1634" y="1"/>
                  </a:moveTo>
                  <a:cubicBezTo>
                    <a:pt x="0" y="1"/>
                    <a:pt x="81" y="1290"/>
                    <a:pt x="360" y="2518"/>
                  </a:cubicBezTo>
                  <a:cubicBezTo>
                    <a:pt x="660" y="3843"/>
                    <a:pt x="3594" y="4373"/>
                    <a:pt x="4195" y="4444"/>
                  </a:cubicBezTo>
                  <a:cubicBezTo>
                    <a:pt x="4210" y="4446"/>
                    <a:pt x="4226" y="4447"/>
                    <a:pt x="4242" y="4447"/>
                  </a:cubicBezTo>
                  <a:cubicBezTo>
                    <a:pt x="4750" y="4447"/>
                    <a:pt x="5421" y="3359"/>
                    <a:pt x="5078" y="2005"/>
                  </a:cubicBezTo>
                  <a:cubicBezTo>
                    <a:pt x="4195" y="26"/>
                    <a:pt x="2056" y="26"/>
                    <a:pt x="2056" y="26"/>
                  </a:cubicBezTo>
                  <a:cubicBezTo>
                    <a:pt x="1904" y="9"/>
                    <a:pt x="1764" y="1"/>
                    <a:pt x="1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-3328564" y="-713194"/>
              <a:ext cx="248118" cy="197515"/>
            </a:xfrm>
            <a:custGeom>
              <a:avLst/>
              <a:gdLst/>
              <a:ahLst/>
              <a:cxnLst/>
              <a:rect l="l" t="t" r="r" b="b"/>
              <a:pathLst>
                <a:path w="5374" h="4278" extrusionOk="0">
                  <a:moveTo>
                    <a:pt x="2422" y="1"/>
                  </a:moveTo>
                  <a:cubicBezTo>
                    <a:pt x="2422" y="1"/>
                    <a:pt x="0" y="3465"/>
                    <a:pt x="1397" y="4278"/>
                  </a:cubicBezTo>
                  <a:lnTo>
                    <a:pt x="3977" y="4278"/>
                  </a:lnTo>
                  <a:cubicBezTo>
                    <a:pt x="5373" y="3465"/>
                    <a:pt x="2952" y="1"/>
                    <a:pt x="2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-3461581" y="-240735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-3583978" y="-590797"/>
              <a:ext cx="272588" cy="363958"/>
            </a:xfrm>
            <a:custGeom>
              <a:avLst/>
              <a:gdLst/>
              <a:ahLst/>
              <a:cxnLst/>
              <a:rect l="l" t="t" r="r" b="b"/>
              <a:pathLst>
                <a:path w="5904" h="7883" extrusionOk="0">
                  <a:moveTo>
                    <a:pt x="89" y="1"/>
                  </a:moveTo>
                  <a:cubicBezTo>
                    <a:pt x="89" y="301"/>
                    <a:pt x="1" y="513"/>
                    <a:pt x="89" y="655"/>
                  </a:cubicBezTo>
                  <a:cubicBezTo>
                    <a:pt x="230" y="884"/>
                    <a:pt x="672" y="1538"/>
                    <a:pt x="1185" y="1909"/>
                  </a:cubicBezTo>
                  <a:cubicBezTo>
                    <a:pt x="1856" y="2864"/>
                    <a:pt x="1998" y="3235"/>
                    <a:pt x="1998" y="3235"/>
                  </a:cubicBezTo>
                  <a:cubicBezTo>
                    <a:pt x="1998" y="3235"/>
                    <a:pt x="2369" y="6999"/>
                    <a:pt x="2652" y="7582"/>
                  </a:cubicBezTo>
                  <a:cubicBezTo>
                    <a:pt x="2740" y="7653"/>
                    <a:pt x="2811" y="7724"/>
                    <a:pt x="2881" y="7883"/>
                  </a:cubicBezTo>
                  <a:cubicBezTo>
                    <a:pt x="2581" y="6557"/>
                    <a:pt x="2881" y="5373"/>
                    <a:pt x="2881" y="5002"/>
                  </a:cubicBezTo>
                  <a:cubicBezTo>
                    <a:pt x="2881" y="4861"/>
                    <a:pt x="3023" y="4790"/>
                    <a:pt x="3182" y="4790"/>
                  </a:cubicBezTo>
                  <a:cubicBezTo>
                    <a:pt x="3253" y="4790"/>
                    <a:pt x="3394" y="4861"/>
                    <a:pt x="3535" y="4861"/>
                  </a:cubicBezTo>
                  <a:cubicBezTo>
                    <a:pt x="3253" y="4048"/>
                    <a:pt x="3094" y="3535"/>
                    <a:pt x="3094" y="3535"/>
                  </a:cubicBezTo>
                  <a:lnTo>
                    <a:pt x="3094" y="3535"/>
                  </a:lnTo>
                  <a:lnTo>
                    <a:pt x="3253" y="3606"/>
                  </a:lnTo>
                  <a:lnTo>
                    <a:pt x="3694" y="3606"/>
                  </a:lnTo>
                  <a:lnTo>
                    <a:pt x="4578" y="4189"/>
                  </a:lnTo>
                  <a:lnTo>
                    <a:pt x="5904" y="4189"/>
                  </a:lnTo>
                  <a:cubicBezTo>
                    <a:pt x="5833" y="3906"/>
                    <a:pt x="5833" y="3677"/>
                    <a:pt x="5833" y="3394"/>
                  </a:cubicBezTo>
                  <a:cubicBezTo>
                    <a:pt x="5833" y="2068"/>
                    <a:pt x="2652" y="1839"/>
                    <a:pt x="1043" y="1026"/>
                  </a:cubicBezTo>
                  <a:cubicBezTo>
                    <a:pt x="443" y="743"/>
                    <a:pt x="230" y="372"/>
                    <a:pt x="8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-3103913" y="-590797"/>
              <a:ext cx="268525" cy="363958"/>
            </a:xfrm>
            <a:custGeom>
              <a:avLst/>
              <a:gdLst/>
              <a:ahLst/>
              <a:cxnLst/>
              <a:rect l="l" t="t" r="r" b="b"/>
              <a:pathLst>
                <a:path w="5816" h="7883" extrusionOk="0">
                  <a:moveTo>
                    <a:pt x="5745" y="1"/>
                  </a:moveTo>
                  <a:cubicBezTo>
                    <a:pt x="5674" y="372"/>
                    <a:pt x="5373" y="743"/>
                    <a:pt x="4790" y="1026"/>
                  </a:cubicBezTo>
                  <a:cubicBezTo>
                    <a:pt x="3164" y="1839"/>
                    <a:pt x="72" y="2068"/>
                    <a:pt x="72" y="3394"/>
                  </a:cubicBezTo>
                  <a:cubicBezTo>
                    <a:pt x="72" y="3677"/>
                    <a:pt x="1" y="3906"/>
                    <a:pt x="1" y="4189"/>
                  </a:cubicBezTo>
                  <a:lnTo>
                    <a:pt x="1326" y="4189"/>
                  </a:lnTo>
                  <a:lnTo>
                    <a:pt x="2210" y="3606"/>
                  </a:lnTo>
                  <a:lnTo>
                    <a:pt x="2652" y="3606"/>
                  </a:lnTo>
                  <a:lnTo>
                    <a:pt x="2722" y="3535"/>
                  </a:lnTo>
                  <a:lnTo>
                    <a:pt x="2722" y="3535"/>
                  </a:lnTo>
                  <a:cubicBezTo>
                    <a:pt x="2722" y="3535"/>
                    <a:pt x="2652" y="4048"/>
                    <a:pt x="2281" y="4861"/>
                  </a:cubicBezTo>
                  <a:cubicBezTo>
                    <a:pt x="2493" y="4861"/>
                    <a:pt x="2581" y="4790"/>
                    <a:pt x="2722" y="4790"/>
                  </a:cubicBezTo>
                  <a:cubicBezTo>
                    <a:pt x="2864" y="4790"/>
                    <a:pt x="2935" y="4861"/>
                    <a:pt x="2935" y="5002"/>
                  </a:cubicBezTo>
                  <a:cubicBezTo>
                    <a:pt x="2935" y="5373"/>
                    <a:pt x="3306" y="6557"/>
                    <a:pt x="3023" y="7883"/>
                  </a:cubicBezTo>
                  <a:cubicBezTo>
                    <a:pt x="3094" y="7724"/>
                    <a:pt x="3164" y="7653"/>
                    <a:pt x="3235" y="7582"/>
                  </a:cubicBezTo>
                  <a:cubicBezTo>
                    <a:pt x="3535" y="6999"/>
                    <a:pt x="3818" y="3235"/>
                    <a:pt x="3818" y="3235"/>
                  </a:cubicBezTo>
                  <a:cubicBezTo>
                    <a:pt x="3818" y="3235"/>
                    <a:pt x="3977" y="2864"/>
                    <a:pt x="4702" y="1909"/>
                  </a:cubicBezTo>
                  <a:cubicBezTo>
                    <a:pt x="5232" y="1538"/>
                    <a:pt x="5585" y="884"/>
                    <a:pt x="5745" y="655"/>
                  </a:cubicBezTo>
                  <a:cubicBezTo>
                    <a:pt x="5815" y="513"/>
                    <a:pt x="5815" y="301"/>
                    <a:pt x="574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-3420766" y="-368181"/>
              <a:ext cx="418623" cy="95526"/>
            </a:xfrm>
            <a:custGeom>
              <a:avLst/>
              <a:gdLst/>
              <a:ahLst/>
              <a:cxnLst/>
              <a:rect l="l" t="t" r="r" b="b"/>
              <a:pathLst>
                <a:path w="9067" h="2069" extrusionOk="0">
                  <a:moveTo>
                    <a:pt x="0" y="1"/>
                  </a:moveTo>
                  <a:cubicBezTo>
                    <a:pt x="89" y="213"/>
                    <a:pt x="230" y="372"/>
                    <a:pt x="301" y="584"/>
                  </a:cubicBezTo>
                  <a:cubicBezTo>
                    <a:pt x="1184" y="1980"/>
                    <a:pt x="3323" y="2069"/>
                    <a:pt x="4207" y="2069"/>
                  </a:cubicBezTo>
                  <a:lnTo>
                    <a:pt x="4949" y="2069"/>
                  </a:lnTo>
                  <a:cubicBezTo>
                    <a:pt x="5832" y="2069"/>
                    <a:pt x="7953" y="1980"/>
                    <a:pt x="8837" y="584"/>
                  </a:cubicBezTo>
                  <a:cubicBezTo>
                    <a:pt x="8925" y="372"/>
                    <a:pt x="8996" y="213"/>
                    <a:pt x="9067" y="1"/>
                  </a:cubicBezTo>
                  <a:lnTo>
                    <a:pt x="9067" y="1"/>
                  </a:lnTo>
                  <a:cubicBezTo>
                    <a:pt x="9067" y="1"/>
                    <a:pt x="8996" y="71"/>
                    <a:pt x="8925" y="71"/>
                  </a:cubicBezTo>
                  <a:cubicBezTo>
                    <a:pt x="8925" y="142"/>
                    <a:pt x="8837" y="142"/>
                    <a:pt x="8837" y="213"/>
                  </a:cubicBezTo>
                  <a:cubicBezTo>
                    <a:pt x="7953" y="1538"/>
                    <a:pt x="5832" y="1697"/>
                    <a:pt x="4949" y="1697"/>
                  </a:cubicBezTo>
                  <a:lnTo>
                    <a:pt x="4207" y="1697"/>
                  </a:lnTo>
                  <a:cubicBezTo>
                    <a:pt x="3323" y="1697"/>
                    <a:pt x="1184" y="1538"/>
                    <a:pt x="301" y="213"/>
                  </a:cubicBezTo>
                  <a:cubicBezTo>
                    <a:pt x="301" y="142"/>
                    <a:pt x="230" y="142"/>
                    <a:pt x="230" y="71"/>
                  </a:cubicBezTo>
                  <a:cubicBezTo>
                    <a:pt x="159" y="71"/>
                    <a:pt x="8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-3441174" y="-427586"/>
              <a:ext cx="31072" cy="64499"/>
            </a:xfrm>
            <a:custGeom>
              <a:avLst/>
              <a:gdLst/>
              <a:ahLst/>
              <a:cxnLst/>
              <a:rect l="l" t="t" r="r" b="b"/>
              <a:pathLst>
                <a:path w="673" h="1397" extrusionOk="0">
                  <a:moveTo>
                    <a:pt x="1" y="0"/>
                  </a:moveTo>
                  <a:cubicBezTo>
                    <a:pt x="1" y="0"/>
                    <a:pt x="160" y="513"/>
                    <a:pt x="442" y="1326"/>
                  </a:cubicBezTo>
                  <a:cubicBezTo>
                    <a:pt x="531" y="1326"/>
                    <a:pt x="601" y="1396"/>
                    <a:pt x="672" y="1396"/>
                  </a:cubicBezTo>
                  <a:cubicBezTo>
                    <a:pt x="372" y="813"/>
                    <a:pt x="230" y="371"/>
                    <a:pt x="160" y="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-3008697" y="-427586"/>
              <a:ext cx="26963" cy="64499"/>
            </a:xfrm>
            <a:custGeom>
              <a:avLst/>
              <a:gdLst/>
              <a:ahLst/>
              <a:cxnLst/>
              <a:rect l="l" t="t" r="r" b="b"/>
              <a:pathLst>
                <a:path w="584" h="1397" extrusionOk="0">
                  <a:moveTo>
                    <a:pt x="583" y="0"/>
                  </a:moveTo>
                  <a:lnTo>
                    <a:pt x="513" y="71"/>
                  </a:lnTo>
                  <a:cubicBezTo>
                    <a:pt x="442" y="371"/>
                    <a:pt x="212" y="813"/>
                    <a:pt x="0" y="1396"/>
                  </a:cubicBezTo>
                  <a:cubicBezTo>
                    <a:pt x="71" y="1396"/>
                    <a:pt x="142" y="1326"/>
                    <a:pt x="142" y="1326"/>
                  </a:cubicBezTo>
                  <a:cubicBezTo>
                    <a:pt x="513" y="513"/>
                    <a:pt x="583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-3433833" y="-424354"/>
              <a:ext cx="448819" cy="136479"/>
            </a:xfrm>
            <a:custGeom>
              <a:avLst/>
              <a:gdLst/>
              <a:ahLst/>
              <a:cxnLst/>
              <a:rect l="l" t="t" r="r" b="b"/>
              <a:pathLst>
                <a:path w="9721" h="2956" extrusionOk="0">
                  <a:moveTo>
                    <a:pt x="1" y="1"/>
                  </a:moveTo>
                  <a:cubicBezTo>
                    <a:pt x="71" y="301"/>
                    <a:pt x="283" y="814"/>
                    <a:pt x="584" y="1468"/>
                  </a:cubicBezTo>
                  <a:cubicBezTo>
                    <a:pt x="1532" y="2853"/>
                    <a:pt x="3699" y="2955"/>
                    <a:pt x="4550" y="2955"/>
                  </a:cubicBezTo>
                  <a:cubicBezTo>
                    <a:pt x="4698" y="2955"/>
                    <a:pt x="4806" y="2952"/>
                    <a:pt x="4861" y="2952"/>
                  </a:cubicBezTo>
                  <a:cubicBezTo>
                    <a:pt x="4916" y="2952"/>
                    <a:pt x="5024" y="2955"/>
                    <a:pt x="5172" y="2955"/>
                  </a:cubicBezTo>
                  <a:cubicBezTo>
                    <a:pt x="6022" y="2955"/>
                    <a:pt x="8186" y="2853"/>
                    <a:pt x="9120" y="1468"/>
                  </a:cubicBezTo>
                  <a:cubicBezTo>
                    <a:pt x="9420" y="814"/>
                    <a:pt x="9562" y="301"/>
                    <a:pt x="9721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-3433833" y="-424354"/>
              <a:ext cx="122443" cy="27009"/>
            </a:xfrm>
            <a:custGeom>
              <a:avLst/>
              <a:gdLst/>
              <a:ahLst/>
              <a:cxnLst/>
              <a:rect l="l" t="t" r="r" b="b"/>
              <a:pathLst>
                <a:path w="2652" h="585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lnTo>
                    <a:pt x="1326" y="584"/>
                  </a:lnTo>
                  <a:lnTo>
                    <a:pt x="2652" y="584"/>
                  </a:lnTo>
                  <a:lnTo>
                    <a:pt x="2652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-3107455" y="-424354"/>
              <a:ext cx="115102" cy="27009"/>
            </a:xfrm>
            <a:custGeom>
              <a:avLst/>
              <a:gdLst/>
              <a:ahLst/>
              <a:cxnLst/>
              <a:rect l="l" t="t" r="r" b="b"/>
              <a:pathLst>
                <a:path w="2493" h="585" extrusionOk="0">
                  <a:moveTo>
                    <a:pt x="2493" y="1"/>
                  </a:moveTo>
                  <a:lnTo>
                    <a:pt x="2210" y="1"/>
                  </a:lnTo>
                  <a:lnTo>
                    <a:pt x="1326" y="584"/>
                  </a:lnTo>
                  <a:lnTo>
                    <a:pt x="1" y="584"/>
                  </a:lnTo>
                  <a:lnTo>
                    <a:pt x="1" y="584"/>
                  </a:lnTo>
                  <a:lnTo>
                    <a:pt x="1326" y="584"/>
                  </a:lnTo>
                  <a:lnTo>
                    <a:pt x="2210" y="1"/>
                  </a:lnTo>
                  <a:lnTo>
                    <a:pt x="2493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-3433833" y="-424354"/>
              <a:ext cx="20453" cy="46"/>
            </a:xfrm>
            <a:custGeom>
              <a:avLst/>
              <a:gdLst/>
              <a:ahLst/>
              <a:cxnLst/>
              <a:rect l="l" t="t" r="r" b="b"/>
              <a:pathLst>
                <a:path w="443" h="1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-3433833" y="-424354"/>
              <a:ext cx="441478" cy="54758"/>
            </a:xfrm>
            <a:custGeom>
              <a:avLst/>
              <a:gdLst/>
              <a:ahLst/>
              <a:cxnLst/>
              <a:rect l="l" t="t" r="r" b="b"/>
              <a:pathLst>
                <a:path w="9562" h="1186" extrusionOk="0">
                  <a:moveTo>
                    <a:pt x="1" y="1"/>
                  </a:moveTo>
                  <a:cubicBezTo>
                    <a:pt x="372" y="372"/>
                    <a:pt x="1026" y="1026"/>
                    <a:pt x="1697" y="1114"/>
                  </a:cubicBezTo>
                  <a:cubicBezTo>
                    <a:pt x="1980" y="1185"/>
                    <a:pt x="2864" y="1185"/>
                    <a:pt x="3906" y="1185"/>
                  </a:cubicBezTo>
                  <a:cubicBezTo>
                    <a:pt x="5886" y="1185"/>
                    <a:pt x="8607" y="1114"/>
                    <a:pt x="8607" y="1114"/>
                  </a:cubicBezTo>
                  <a:cubicBezTo>
                    <a:pt x="8607" y="1114"/>
                    <a:pt x="9049" y="513"/>
                    <a:pt x="9562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-3583978" y="-910664"/>
              <a:ext cx="46" cy="3324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-3606157" y="-1148117"/>
              <a:ext cx="187727" cy="505977"/>
            </a:xfrm>
            <a:custGeom>
              <a:avLst/>
              <a:gdLst/>
              <a:ahLst/>
              <a:cxnLst/>
              <a:rect l="l" t="t" r="r" b="b"/>
              <a:pathLst>
                <a:path w="4066" h="10959" extrusionOk="0">
                  <a:moveTo>
                    <a:pt x="4066" y="1"/>
                  </a:moveTo>
                  <a:cubicBezTo>
                    <a:pt x="2510" y="885"/>
                    <a:pt x="1044" y="2422"/>
                    <a:pt x="443" y="5144"/>
                  </a:cubicBezTo>
                  <a:lnTo>
                    <a:pt x="443" y="5214"/>
                  </a:lnTo>
                  <a:cubicBezTo>
                    <a:pt x="443" y="5214"/>
                    <a:pt x="1" y="7141"/>
                    <a:pt x="814" y="10746"/>
                  </a:cubicBezTo>
                  <a:cubicBezTo>
                    <a:pt x="885" y="10817"/>
                    <a:pt x="973" y="10888"/>
                    <a:pt x="1044" y="10958"/>
                  </a:cubicBezTo>
                  <a:cubicBezTo>
                    <a:pt x="301" y="8608"/>
                    <a:pt x="1857" y="7424"/>
                    <a:pt x="2298" y="7212"/>
                  </a:cubicBezTo>
                  <a:cubicBezTo>
                    <a:pt x="2210" y="6911"/>
                    <a:pt x="1998" y="6469"/>
                    <a:pt x="1698" y="5745"/>
                  </a:cubicBezTo>
                  <a:cubicBezTo>
                    <a:pt x="885" y="3606"/>
                    <a:pt x="2952" y="1167"/>
                    <a:pt x="406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-3002187" y="-1148117"/>
              <a:ext cx="186896" cy="496189"/>
            </a:xfrm>
            <a:custGeom>
              <a:avLst/>
              <a:gdLst/>
              <a:ahLst/>
              <a:cxnLst/>
              <a:rect l="l" t="t" r="r" b="b"/>
              <a:pathLst>
                <a:path w="4048" h="10747" extrusionOk="0">
                  <a:moveTo>
                    <a:pt x="1" y="1"/>
                  </a:moveTo>
                  <a:lnTo>
                    <a:pt x="1" y="1"/>
                  </a:lnTo>
                  <a:cubicBezTo>
                    <a:pt x="1538" y="885"/>
                    <a:pt x="3093" y="2422"/>
                    <a:pt x="3606" y="5214"/>
                  </a:cubicBezTo>
                  <a:cubicBezTo>
                    <a:pt x="3606" y="5214"/>
                    <a:pt x="4048" y="7141"/>
                    <a:pt x="3305" y="10746"/>
                  </a:cubicBezTo>
                  <a:lnTo>
                    <a:pt x="3305" y="10746"/>
                  </a:ln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-3000416" y="-1148117"/>
              <a:ext cx="186896" cy="505977"/>
            </a:xfrm>
            <a:custGeom>
              <a:avLst/>
              <a:gdLst/>
              <a:ahLst/>
              <a:cxnLst/>
              <a:rect l="l" t="t" r="r" b="b"/>
              <a:pathLst>
                <a:path w="4048" h="10959" extrusionOk="0">
                  <a:moveTo>
                    <a:pt x="1" y="1"/>
                  </a:moveTo>
                  <a:cubicBezTo>
                    <a:pt x="1185" y="1167"/>
                    <a:pt x="3235" y="3606"/>
                    <a:pt x="2351" y="5745"/>
                  </a:cubicBezTo>
                  <a:cubicBezTo>
                    <a:pt x="2068" y="6469"/>
                    <a:pt x="1909" y="6911"/>
                    <a:pt x="1768" y="7212"/>
                  </a:cubicBezTo>
                  <a:cubicBezTo>
                    <a:pt x="2210" y="7424"/>
                    <a:pt x="3747" y="8608"/>
                    <a:pt x="3093" y="10958"/>
                  </a:cubicBezTo>
                  <a:cubicBezTo>
                    <a:pt x="3164" y="10888"/>
                    <a:pt x="3235" y="10817"/>
                    <a:pt x="3305" y="10746"/>
                  </a:cubicBez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-3328564" y="1574814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-3328564" y="1703721"/>
              <a:ext cx="230942" cy="44923"/>
            </a:xfrm>
            <a:custGeom>
              <a:avLst/>
              <a:gdLst/>
              <a:ahLst/>
              <a:cxnLst/>
              <a:rect l="l" t="t" r="r" b="b"/>
              <a:pathLst>
                <a:path w="5002" h="973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lnTo>
                    <a:pt x="0" y="531"/>
                  </a:lnTo>
                  <a:cubicBezTo>
                    <a:pt x="0" y="743"/>
                    <a:pt x="212" y="972"/>
                    <a:pt x="442" y="972"/>
                  </a:cubicBezTo>
                  <a:lnTo>
                    <a:pt x="4560" y="972"/>
                  </a:lnTo>
                  <a:cubicBezTo>
                    <a:pt x="4790" y="972"/>
                    <a:pt x="5002" y="743"/>
                    <a:pt x="5002" y="531"/>
                  </a:cubicBezTo>
                  <a:lnTo>
                    <a:pt x="5002" y="442"/>
                  </a:ln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-3328564" y="183673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-3328564" y="195913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67" name="Google Shape;1267;p35"/>
            <p:cNvSpPr/>
            <p:nvPr/>
          </p:nvSpPr>
          <p:spPr>
            <a:xfrm>
              <a:off x="-3328564" y="2088041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68" name="Google Shape;1268;p35"/>
            <p:cNvSpPr/>
            <p:nvPr/>
          </p:nvSpPr>
          <p:spPr>
            <a:xfrm>
              <a:off x="-3328564" y="2217780"/>
              <a:ext cx="230942" cy="40860"/>
            </a:xfrm>
            <a:custGeom>
              <a:avLst/>
              <a:gdLst/>
              <a:ahLst/>
              <a:cxnLst/>
              <a:rect l="l" t="t" r="r" b="b"/>
              <a:pathLst>
                <a:path w="5002" h="885" extrusionOk="0">
                  <a:moveTo>
                    <a:pt x="442" y="0"/>
                  </a:moveTo>
                  <a:cubicBezTo>
                    <a:pt x="212" y="0"/>
                    <a:pt x="0" y="213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213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69" name="Google Shape;1269;p35"/>
            <p:cNvSpPr/>
            <p:nvPr/>
          </p:nvSpPr>
          <p:spPr>
            <a:xfrm>
              <a:off x="-3328564" y="145241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1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141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70" name="Google Shape;1270;p35"/>
            <p:cNvSpPr/>
            <p:nvPr/>
          </p:nvSpPr>
          <p:spPr>
            <a:xfrm>
              <a:off x="-3383230" y="260765"/>
              <a:ext cx="360680" cy="209242"/>
            </a:xfrm>
            <a:custGeom>
              <a:avLst/>
              <a:gdLst/>
              <a:ahLst/>
              <a:cxnLst/>
              <a:rect l="l" t="t" r="r" b="b"/>
              <a:pathLst>
                <a:path w="7812" h="4532" extrusionOk="0">
                  <a:moveTo>
                    <a:pt x="614" y="0"/>
                  </a:moveTo>
                  <a:cubicBezTo>
                    <a:pt x="363" y="0"/>
                    <a:pt x="180" y="67"/>
                    <a:pt x="159" y="255"/>
                  </a:cubicBezTo>
                  <a:cubicBezTo>
                    <a:pt x="0" y="997"/>
                    <a:pt x="159" y="2022"/>
                    <a:pt x="1396" y="2835"/>
                  </a:cubicBezTo>
                  <a:cubicBezTo>
                    <a:pt x="2651" y="3648"/>
                    <a:pt x="2881" y="3860"/>
                    <a:pt x="3394" y="4231"/>
                  </a:cubicBezTo>
                  <a:lnTo>
                    <a:pt x="3835" y="4532"/>
                  </a:lnTo>
                  <a:lnTo>
                    <a:pt x="4047" y="4532"/>
                  </a:lnTo>
                  <a:lnTo>
                    <a:pt x="4489" y="4231"/>
                  </a:lnTo>
                  <a:cubicBezTo>
                    <a:pt x="4931" y="3860"/>
                    <a:pt x="5161" y="3648"/>
                    <a:pt x="6486" y="2835"/>
                  </a:cubicBezTo>
                  <a:cubicBezTo>
                    <a:pt x="7741" y="2022"/>
                    <a:pt x="7812" y="997"/>
                    <a:pt x="7741" y="255"/>
                  </a:cubicBezTo>
                  <a:cubicBezTo>
                    <a:pt x="7695" y="67"/>
                    <a:pt x="7500" y="0"/>
                    <a:pt x="7245" y="0"/>
                  </a:cubicBezTo>
                  <a:cubicBezTo>
                    <a:pt x="6609" y="0"/>
                    <a:pt x="5603" y="414"/>
                    <a:pt x="5603" y="414"/>
                  </a:cubicBezTo>
                  <a:lnTo>
                    <a:pt x="2280" y="414"/>
                  </a:lnTo>
                  <a:cubicBezTo>
                    <a:pt x="2280" y="414"/>
                    <a:pt x="1237" y="0"/>
                    <a:pt x="61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71" name="Google Shape;1271;p35"/>
            <p:cNvSpPr/>
            <p:nvPr/>
          </p:nvSpPr>
          <p:spPr>
            <a:xfrm>
              <a:off x="-2914048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14695" y="0"/>
                  </a:moveTo>
                  <a:cubicBezTo>
                    <a:pt x="14364" y="0"/>
                    <a:pt x="13948" y="130"/>
                    <a:pt x="13414" y="434"/>
                  </a:cubicBezTo>
                  <a:cubicBezTo>
                    <a:pt x="11346" y="1548"/>
                    <a:pt x="5090" y="3386"/>
                    <a:pt x="3977" y="3898"/>
                  </a:cubicBezTo>
                  <a:cubicBezTo>
                    <a:pt x="3977" y="3898"/>
                    <a:pt x="955" y="3898"/>
                    <a:pt x="513" y="5524"/>
                  </a:cubicBezTo>
                  <a:cubicBezTo>
                    <a:pt x="0" y="7150"/>
                    <a:pt x="4931" y="20476"/>
                    <a:pt x="3765" y="22013"/>
                  </a:cubicBezTo>
                  <a:cubicBezTo>
                    <a:pt x="3845" y="22088"/>
                    <a:pt x="3958" y="22124"/>
                    <a:pt x="4094" y="22124"/>
                  </a:cubicBezTo>
                  <a:cubicBezTo>
                    <a:pt x="5449" y="22124"/>
                    <a:pt x="9134" y="18489"/>
                    <a:pt x="6999" y="11922"/>
                  </a:cubicBezTo>
                  <a:cubicBezTo>
                    <a:pt x="7670" y="8034"/>
                    <a:pt x="16790" y="3527"/>
                    <a:pt x="16277" y="2131"/>
                  </a:cubicBezTo>
                  <a:cubicBezTo>
                    <a:pt x="15898" y="1046"/>
                    <a:pt x="15635" y="0"/>
                    <a:pt x="14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72" name="Google Shape;1272;p35"/>
            <p:cNvSpPr/>
            <p:nvPr/>
          </p:nvSpPr>
          <p:spPr>
            <a:xfrm>
              <a:off x="-2131554" y="1874412"/>
              <a:ext cx="423841" cy="1169486"/>
            </a:xfrm>
            <a:custGeom>
              <a:avLst/>
              <a:gdLst/>
              <a:ahLst/>
              <a:cxnLst/>
              <a:rect l="l" t="t" r="r" b="b"/>
              <a:pathLst>
                <a:path w="9180" h="25330" extrusionOk="0">
                  <a:moveTo>
                    <a:pt x="1270" y="1"/>
                  </a:moveTo>
                  <a:cubicBezTo>
                    <a:pt x="1024" y="1"/>
                    <a:pt x="803" y="120"/>
                    <a:pt x="655" y="439"/>
                  </a:cubicBezTo>
                  <a:cubicBezTo>
                    <a:pt x="1" y="1694"/>
                    <a:pt x="655" y="1022"/>
                    <a:pt x="1980" y="3814"/>
                  </a:cubicBezTo>
                  <a:cubicBezTo>
                    <a:pt x="3376" y="6625"/>
                    <a:pt x="3677" y="9717"/>
                    <a:pt x="4331" y="13535"/>
                  </a:cubicBezTo>
                  <a:cubicBezTo>
                    <a:pt x="4932" y="17370"/>
                    <a:pt x="5886" y="23856"/>
                    <a:pt x="7423" y="25252"/>
                  </a:cubicBezTo>
                  <a:cubicBezTo>
                    <a:pt x="7814" y="25299"/>
                    <a:pt x="8149" y="25330"/>
                    <a:pt x="8412" y="25330"/>
                  </a:cubicBezTo>
                  <a:cubicBezTo>
                    <a:pt x="8945" y="25330"/>
                    <a:pt x="9180" y="25201"/>
                    <a:pt x="8979" y="24810"/>
                  </a:cubicBezTo>
                  <a:cubicBezTo>
                    <a:pt x="8608" y="24139"/>
                    <a:pt x="8466" y="23856"/>
                    <a:pt x="8024" y="23255"/>
                  </a:cubicBezTo>
                  <a:cubicBezTo>
                    <a:pt x="7583" y="22601"/>
                    <a:pt x="6328" y="17228"/>
                    <a:pt x="5886" y="14136"/>
                  </a:cubicBezTo>
                  <a:cubicBezTo>
                    <a:pt x="5373" y="11043"/>
                    <a:pt x="5585" y="10000"/>
                    <a:pt x="4631" y="7349"/>
                  </a:cubicBezTo>
                  <a:cubicBezTo>
                    <a:pt x="3677" y="4787"/>
                    <a:pt x="4048" y="1976"/>
                    <a:pt x="2935" y="1022"/>
                  </a:cubicBezTo>
                  <a:cubicBezTo>
                    <a:pt x="2935" y="1022"/>
                    <a:pt x="1992" y="1"/>
                    <a:pt x="12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73" name="Google Shape;1273;p35"/>
            <p:cNvSpPr/>
            <p:nvPr/>
          </p:nvSpPr>
          <p:spPr>
            <a:xfrm>
              <a:off x="-2046693" y="1860561"/>
              <a:ext cx="448819" cy="1184722"/>
            </a:xfrm>
            <a:custGeom>
              <a:avLst/>
              <a:gdLst/>
              <a:ahLst/>
              <a:cxnLst/>
              <a:rect l="l" t="t" r="r" b="b"/>
              <a:pathLst>
                <a:path w="9721" h="25660" extrusionOk="0">
                  <a:moveTo>
                    <a:pt x="1860" y="1"/>
                  </a:moveTo>
                  <a:cubicBezTo>
                    <a:pt x="1415" y="1"/>
                    <a:pt x="950" y="120"/>
                    <a:pt x="814" y="580"/>
                  </a:cubicBezTo>
                  <a:cubicBezTo>
                    <a:pt x="513" y="1552"/>
                    <a:pt x="1" y="1835"/>
                    <a:pt x="814" y="3231"/>
                  </a:cubicBezTo>
                  <a:cubicBezTo>
                    <a:pt x="1538" y="4556"/>
                    <a:pt x="4631" y="10601"/>
                    <a:pt x="5585" y="14436"/>
                  </a:cubicBezTo>
                  <a:cubicBezTo>
                    <a:pt x="6469" y="18341"/>
                    <a:pt x="6628" y="25252"/>
                    <a:pt x="7282" y="25552"/>
                  </a:cubicBezTo>
                  <a:cubicBezTo>
                    <a:pt x="7423" y="25622"/>
                    <a:pt x="7614" y="25660"/>
                    <a:pt x="7828" y="25660"/>
                  </a:cubicBezTo>
                  <a:cubicBezTo>
                    <a:pt x="8526" y="25660"/>
                    <a:pt x="9454" y="25258"/>
                    <a:pt x="9562" y="24297"/>
                  </a:cubicBezTo>
                  <a:cubicBezTo>
                    <a:pt x="9721" y="23042"/>
                    <a:pt x="8325" y="20904"/>
                    <a:pt x="7724" y="18624"/>
                  </a:cubicBezTo>
                  <a:cubicBezTo>
                    <a:pt x="7141" y="16274"/>
                    <a:pt x="4932" y="6765"/>
                    <a:pt x="3747" y="4415"/>
                  </a:cubicBezTo>
                  <a:cubicBezTo>
                    <a:pt x="2493" y="2135"/>
                    <a:pt x="2793" y="138"/>
                    <a:pt x="2793" y="138"/>
                  </a:cubicBezTo>
                  <a:cubicBezTo>
                    <a:pt x="2793" y="138"/>
                    <a:pt x="2338" y="1"/>
                    <a:pt x="1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74" name="Google Shape;1274;p35"/>
            <p:cNvSpPr/>
            <p:nvPr/>
          </p:nvSpPr>
          <p:spPr>
            <a:xfrm>
              <a:off x="-2373071" y="408233"/>
              <a:ext cx="490372" cy="1474116"/>
            </a:xfrm>
            <a:custGeom>
              <a:avLst/>
              <a:gdLst/>
              <a:ahLst/>
              <a:cxnLst/>
              <a:rect l="l" t="t" r="r" b="b"/>
              <a:pathLst>
                <a:path w="10621" h="31928" extrusionOk="0">
                  <a:moveTo>
                    <a:pt x="2052" y="0"/>
                  </a:moveTo>
                  <a:cubicBezTo>
                    <a:pt x="1528" y="0"/>
                    <a:pt x="1055" y="189"/>
                    <a:pt x="814" y="754"/>
                  </a:cubicBezTo>
                  <a:cubicBezTo>
                    <a:pt x="1" y="2433"/>
                    <a:pt x="283" y="3105"/>
                    <a:pt x="1980" y="4501"/>
                  </a:cubicBezTo>
                  <a:cubicBezTo>
                    <a:pt x="3818" y="6198"/>
                    <a:pt x="6469" y="25126"/>
                    <a:pt x="5515" y="27547"/>
                  </a:cubicBezTo>
                  <a:cubicBezTo>
                    <a:pt x="4631" y="30056"/>
                    <a:pt x="3535" y="31082"/>
                    <a:pt x="4790" y="31753"/>
                  </a:cubicBezTo>
                  <a:cubicBezTo>
                    <a:pt x="5037" y="31879"/>
                    <a:pt x="5218" y="31928"/>
                    <a:pt x="5367" y="31928"/>
                  </a:cubicBezTo>
                  <a:cubicBezTo>
                    <a:pt x="5656" y="31928"/>
                    <a:pt x="5824" y="31746"/>
                    <a:pt x="6115" y="31594"/>
                  </a:cubicBezTo>
                  <a:cubicBezTo>
                    <a:pt x="6348" y="31420"/>
                    <a:pt x="6689" y="31293"/>
                    <a:pt x="7294" y="31293"/>
                  </a:cubicBezTo>
                  <a:cubicBezTo>
                    <a:pt x="7425" y="31293"/>
                    <a:pt x="7567" y="31299"/>
                    <a:pt x="7724" y="31311"/>
                  </a:cubicBezTo>
                  <a:cubicBezTo>
                    <a:pt x="8777" y="31386"/>
                    <a:pt x="9580" y="31667"/>
                    <a:pt x="10049" y="31667"/>
                  </a:cubicBezTo>
                  <a:cubicBezTo>
                    <a:pt x="10469" y="31667"/>
                    <a:pt x="10621" y="31441"/>
                    <a:pt x="10445" y="30640"/>
                  </a:cubicBezTo>
                  <a:cubicBezTo>
                    <a:pt x="10163" y="28943"/>
                    <a:pt x="7441" y="24684"/>
                    <a:pt x="6911" y="21874"/>
                  </a:cubicBezTo>
                  <a:cubicBezTo>
                    <a:pt x="6469" y="19081"/>
                    <a:pt x="5515" y="4643"/>
                    <a:pt x="5744" y="3847"/>
                  </a:cubicBezTo>
                  <a:cubicBezTo>
                    <a:pt x="5886" y="3105"/>
                    <a:pt x="7211" y="2663"/>
                    <a:pt x="6328" y="1550"/>
                  </a:cubicBezTo>
                  <a:cubicBezTo>
                    <a:pt x="6328" y="1550"/>
                    <a:pt x="6190" y="552"/>
                    <a:pt x="5213" y="552"/>
                  </a:cubicBezTo>
                  <a:cubicBezTo>
                    <a:pt x="4977" y="552"/>
                    <a:pt x="4692" y="610"/>
                    <a:pt x="4348" y="754"/>
                  </a:cubicBezTo>
                  <a:cubicBezTo>
                    <a:pt x="4348" y="754"/>
                    <a:pt x="3099" y="0"/>
                    <a:pt x="2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75" name="Google Shape;1275;p35"/>
            <p:cNvSpPr/>
            <p:nvPr/>
          </p:nvSpPr>
          <p:spPr>
            <a:xfrm>
              <a:off x="-1850054" y="3060662"/>
              <a:ext cx="346875" cy="214413"/>
            </a:xfrm>
            <a:custGeom>
              <a:avLst/>
              <a:gdLst/>
              <a:ahLst/>
              <a:cxnLst/>
              <a:rect l="l" t="t" r="r" b="b"/>
              <a:pathLst>
                <a:path w="7513" h="4644" extrusionOk="0">
                  <a:moveTo>
                    <a:pt x="743" y="1"/>
                  </a:moveTo>
                  <a:cubicBezTo>
                    <a:pt x="160" y="955"/>
                    <a:pt x="1" y="3977"/>
                    <a:pt x="743" y="4490"/>
                  </a:cubicBezTo>
                  <a:cubicBezTo>
                    <a:pt x="940" y="4597"/>
                    <a:pt x="1223" y="4644"/>
                    <a:pt x="1557" y="4644"/>
                  </a:cubicBezTo>
                  <a:cubicBezTo>
                    <a:pt x="2601" y="4644"/>
                    <a:pt x="4140" y="4186"/>
                    <a:pt x="5091" y="3677"/>
                  </a:cubicBezTo>
                  <a:cubicBezTo>
                    <a:pt x="6346" y="3094"/>
                    <a:pt x="6929" y="1839"/>
                    <a:pt x="7229" y="1397"/>
                  </a:cubicBezTo>
                  <a:cubicBezTo>
                    <a:pt x="7512" y="955"/>
                    <a:pt x="5674" y="1"/>
                    <a:pt x="567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76" name="Google Shape;1276;p35"/>
            <p:cNvSpPr/>
            <p:nvPr/>
          </p:nvSpPr>
          <p:spPr>
            <a:xfrm>
              <a:off x="-1533418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742" y="0"/>
                  </a:moveTo>
                  <a:cubicBezTo>
                    <a:pt x="742" y="0"/>
                    <a:pt x="0" y="813"/>
                    <a:pt x="301" y="1326"/>
                  </a:cubicBezTo>
                  <a:cubicBezTo>
                    <a:pt x="496" y="1865"/>
                    <a:pt x="1959" y="4168"/>
                    <a:pt x="2474" y="4168"/>
                  </a:cubicBezTo>
                  <a:cubicBezTo>
                    <a:pt x="2516" y="4168"/>
                    <a:pt x="2552" y="4152"/>
                    <a:pt x="2580" y="4118"/>
                  </a:cubicBezTo>
                  <a:cubicBezTo>
                    <a:pt x="2952" y="3676"/>
                    <a:pt x="3022" y="3235"/>
                    <a:pt x="2952" y="2722"/>
                  </a:cubicBezTo>
                  <a:cubicBezTo>
                    <a:pt x="2792" y="2280"/>
                    <a:pt x="742" y="0"/>
                    <a:pt x="7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77" name="Google Shape;1277;p35"/>
            <p:cNvSpPr/>
            <p:nvPr/>
          </p:nvSpPr>
          <p:spPr>
            <a:xfrm>
              <a:off x="-1417577" y="3274476"/>
              <a:ext cx="123089" cy="229557"/>
            </a:xfrm>
            <a:custGeom>
              <a:avLst/>
              <a:gdLst/>
              <a:ahLst/>
              <a:cxnLst/>
              <a:rect l="l" t="t" r="r" b="b"/>
              <a:pathLst>
                <a:path w="2666" h="4972" extrusionOk="0">
                  <a:moveTo>
                    <a:pt x="884" y="0"/>
                  </a:moveTo>
                  <a:cubicBezTo>
                    <a:pt x="884" y="0"/>
                    <a:pt x="1" y="530"/>
                    <a:pt x="213" y="972"/>
                  </a:cubicBezTo>
                  <a:cubicBezTo>
                    <a:pt x="354" y="1485"/>
                    <a:pt x="1909" y="3765"/>
                    <a:pt x="2121" y="4790"/>
                  </a:cubicBezTo>
                  <a:cubicBezTo>
                    <a:pt x="2204" y="4916"/>
                    <a:pt x="2277" y="4971"/>
                    <a:pt x="2339" y="4971"/>
                  </a:cubicBezTo>
                  <a:cubicBezTo>
                    <a:pt x="2607" y="4971"/>
                    <a:pt x="2666" y="3927"/>
                    <a:pt x="2422" y="3022"/>
                  </a:cubicBezTo>
                  <a:cubicBezTo>
                    <a:pt x="2121" y="1856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78" name="Google Shape;1278;p35"/>
            <p:cNvSpPr/>
            <p:nvPr/>
          </p:nvSpPr>
          <p:spPr>
            <a:xfrm>
              <a:off x="-1601150" y="3220595"/>
              <a:ext cx="159148" cy="319081"/>
            </a:xfrm>
            <a:custGeom>
              <a:avLst/>
              <a:gdLst/>
              <a:ahLst/>
              <a:cxnLst/>
              <a:rect l="l" t="t" r="r" b="b"/>
              <a:pathLst>
                <a:path w="3447" h="6911" extrusionOk="0">
                  <a:moveTo>
                    <a:pt x="955" y="1"/>
                  </a:moveTo>
                  <a:cubicBezTo>
                    <a:pt x="955" y="1"/>
                    <a:pt x="0" y="71"/>
                    <a:pt x="354" y="1167"/>
                  </a:cubicBezTo>
                  <a:cubicBezTo>
                    <a:pt x="796" y="2210"/>
                    <a:pt x="2421" y="6911"/>
                    <a:pt x="2793" y="6911"/>
                  </a:cubicBezTo>
                  <a:cubicBezTo>
                    <a:pt x="3164" y="6911"/>
                    <a:pt x="3447" y="6628"/>
                    <a:pt x="3376" y="6257"/>
                  </a:cubicBezTo>
                  <a:cubicBezTo>
                    <a:pt x="3305" y="5886"/>
                    <a:pt x="1167" y="71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79" name="Google Shape;1279;p35"/>
            <p:cNvSpPr/>
            <p:nvPr/>
          </p:nvSpPr>
          <p:spPr>
            <a:xfrm>
              <a:off x="-1462454" y="3555514"/>
              <a:ext cx="109377" cy="166720"/>
            </a:xfrm>
            <a:custGeom>
              <a:avLst/>
              <a:gdLst/>
              <a:ahLst/>
              <a:cxnLst/>
              <a:rect l="l" t="t" r="r" b="b"/>
              <a:pathLst>
                <a:path w="2369" h="3611" extrusionOk="0">
                  <a:moveTo>
                    <a:pt x="456" y="0"/>
                  </a:moveTo>
                  <a:cubicBezTo>
                    <a:pt x="171" y="0"/>
                    <a:pt x="1" y="328"/>
                    <a:pt x="1" y="328"/>
                  </a:cubicBezTo>
                  <a:cubicBezTo>
                    <a:pt x="1" y="328"/>
                    <a:pt x="1114" y="3050"/>
                    <a:pt x="1114" y="3421"/>
                  </a:cubicBezTo>
                  <a:cubicBezTo>
                    <a:pt x="1114" y="3558"/>
                    <a:pt x="1163" y="3610"/>
                    <a:pt x="1242" y="3610"/>
                  </a:cubicBezTo>
                  <a:cubicBezTo>
                    <a:pt x="1418" y="3610"/>
                    <a:pt x="1741" y="3350"/>
                    <a:pt x="1998" y="3192"/>
                  </a:cubicBezTo>
                  <a:cubicBezTo>
                    <a:pt x="2369" y="2979"/>
                    <a:pt x="973" y="258"/>
                    <a:pt x="602" y="28"/>
                  </a:cubicBezTo>
                  <a:cubicBezTo>
                    <a:pt x="550" y="9"/>
                    <a:pt x="502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80" name="Google Shape;1280;p35"/>
            <p:cNvSpPr/>
            <p:nvPr/>
          </p:nvSpPr>
          <p:spPr>
            <a:xfrm>
              <a:off x="-1397170" y="3713462"/>
              <a:ext cx="77566" cy="106930"/>
            </a:xfrm>
            <a:custGeom>
              <a:avLst/>
              <a:gdLst/>
              <a:ahLst/>
              <a:cxnLst/>
              <a:rect l="l" t="t" r="r" b="b"/>
              <a:pathLst>
                <a:path w="1680" h="2316" extrusionOk="0">
                  <a:moveTo>
                    <a:pt x="884" y="0"/>
                  </a:moveTo>
                  <a:cubicBezTo>
                    <a:pt x="884" y="0"/>
                    <a:pt x="1" y="442"/>
                    <a:pt x="71" y="654"/>
                  </a:cubicBezTo>
                  <a:cubicBezTo>
                    <a:pt x="136" y="865"/>
                    <a:pt x="768" y="2316"/>
                    <a:pt x="1145" y="2316"/>
                  </a:cubicBezTo>
                  <a:cubicBezTo>
                    <a:pt x="1178" y="2316"/>
                    <a:pt x="1209" y="2304"/>
                    <a:pt x="1238" y="2280"/>
                  </a:cubicBezTo>
                  <a:cubicBezTo>
                    <a:pt x="1679" y="1980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81" name="Google Shape;1281;p35"/>
            <p:cNvSpPr/>
            <p:nvPr/>
          </p:nvSpPr>
          <p:spPr>
            <a:xfrm>
              <a:off x="-1655077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904" y="0"/>
                  </a:moveTo>
                  <a:cubicBezTo>
                    <a:pt x="735" y="0"/>
                    <a:pt x="0" y="55"/>
                    <a:pt x="126" y="1026"/>
                  </a:cubicBezTo>
                  <a:cubicBezTo>
                    <a:pt x="285" y="2210"/>
                    <a:pt x="797" y="7141"/>
                    <a:pt x="1168" y="7212"/>
                  </a:cubicBezTo>
                  <a:cubicBezTo>
                    <a:pt x="1219" y="7224"/>
                    <a:pt x="1271" y="7230"/>
                    <a:pt x="1322" y="7230"/>
                  </a:cubicBezTo>
                  <a:cubicBezTo>
                    <a:pt x="1621" y="7230"/>
                    <a:pt x="1893" y="7016"/>
                    <a:pt x="1893" y="6699"/>
                  </a:cubicBezTo>
                  <a:cubicBezTo>
                    <a:pt x="1893" y="6257"/>
                    <a:pt x="1080" y="142"/>
                    <a:pt x="939" y="1"/>
                  </a:cubicBezTo>
                  <a:cubicBezTo>
                    <a:pt x="939" y="1"/>
                    <a:pt x="926" y="0"/>
                    <a:pt x="90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82" name="Google Shape;1282;p35"/>
            <p:cNvSpPr/>
            <p:nvPr/>
          </p:nvSpPr>
          <p:spPr>
            <a:xfrm>
              <a:off x="-1597918" y="3602792"/>
              <a:ext cx="81675" cy="189158"/>
            </a:xfrm>
            <a:custGeom>
              <a:avLst/>
              <a:gdLst/>
              <a:ahLst/>
              <a:cxnLst/>
              <a:rect l="l" t="t" r="r" b="b"/>
              <a:pathLst>
                <a:path w="1769" h="4097" extrusionOk="0">
                  <a:moveTo>
                    <a:pt x="361" y="0"/>
                  </a:moveTo>
                  <a:cubicBezTo>
                    <a:pt x="144" y="0"/>
                    <a:pt x="1" y="188"/>
                    <a:pt x="1" y="188"/>
                  </a:cubicBezTo>
                  <a:cubicBezTo>
                    <a:pt x="1" y="188"/>
                    <a:pt x="372" y="3422"/>
                    <a:pt x="284" y="3864"/>
                  </a:cubicBezTo>
                  <a:cubicBezTo>
                    <a:pt x="257" y="4034"/>
                    <a:pt x="339" y="4097"/>
                    <a:pt x="476" y="4097"/>
                  </a:cubicBezTo>
                  <a:cubicBezTo>
                    <a:pt x="695" y="4097"/>
                    <a:pt x="1054" y="3935"/>
                    <a:pt x="1326" y="3793"/>
                  </a:cubicBezTo>
                  <a:cubicBezTo>
                    <a:pt x="1768" y="3652"/>
                    <a:pt x="1026" y="330"/>
                    <a:pt x="655" y="117"/>
                  </a:cubicBezTo>
                  <a:cubicBezTo>
                    <a:pt x="548" y="31"/>
                    <a:pt x="448" y="0"/>
                    <a:pt x="36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83" name="Google Shape;1283;p35"/>
            <p:cNvSpPr/>
            <p:nvPr/>
          </p:nvSpPr>
          <p:spPr>
            <a:xfrm>
              <a:off x="-1574233" y="3795044"/>
              <a:ext cx="61221" cy="116672"/>
            </a:xfrm>
            <a:custGeom>
              <a:avLst/>
              <a:gdLst/>
              <a:ahLst/>
              <a:cxnLst/>
              <a:rect l="l" t="t" r="r" b="b"/>
              <a:pathLst>
                <a:path w="1326" h="2527" extrusionOk="0">
                  <a:moveTo>
                    <a:pt x="1026" y="1"/>
                  </a:moveTo>
                  <a:cubicBezTo>
                    <a:pt x="1025" y="1"/>
                    <a:pt x="0" y="213"/>
                    <a:pt x="0" y="442"/>
                  </a:cubicBezTo>
                  <a:cubicBezTo>
                    <a:pt x="68" y="728"/>
                    <a:pt x="405" y="2526"/>
                    <a:pt x="818" y="2526"/>
                  </a:cubicBezTo>
                  <a:cubicBezTo>
                    <a:pt x="840" y="2526"/>
                    <a:pt x="862" y="2521"/>
                    <a:pt x="884" y="2510"/>
                  </a:cubicBezTo>
                  <a:cubicBezTo>
                    <a:pt x="1326" y="2280"/>
                    <a:pt x="1026" y="1"/>
                    <a:pt x="102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84" name="Google Shape;1284;p35"/>
            <p:cNvSpPr/>
            <p:nvPr/>
          </p:nvSpPr>
          <p:spPr>
            <a:xfrm>
              <a:off x="-1743955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985" y="1"/>
                  </a:moveTo>
                  <a:cubicBezTo>
                    <a:pt x="726" y="1"/>
                    <a:pt x="283" y="116"/>
                    <a:pt x="283" y="904"/>
                  </a:cubicBezTo>
                  <a:cubicBezTo>
                    <a:pt x="213" y="2071"/>
                    <a:pt x="0" y="7019"/>
                    <a:pt x="354" y="7160"/>
                  </a:cubicBezTo>
                  <a:cubicBezTo>
                    <a:pt x="446" y="7196"/>
                    <a:pt x="542" y="7213"/>
                    <a:pt x="635" y="7213"/>
                  </a:cubicBezTo>
                  <a:cubicBezTo>
                    <a:pt x="917" y="7213"/>
                    <a:pt x="1167" y="7051"/>
                    <a:pt x="1167" y="6719"/>
                  </a:cubicBezTo>
                  <a:cubicBezTo>
                    <a:pt x="1238" y="6348"/>
                    <a:pt x="1397" y="162"/>
                    <a:pt x="1167" y="21"/>
                  </a:cubicBezTo>
                  <a:cubicBezTo>
                    <a:pt x="1167" y="21"/>
                    <a:pt x="1091" y="1"/>
                    <a:pt x="98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85" name="Google Shape;1285;p35"/>
            <p:cNvSpPr/>
            <p:nvPr/>
          </p:nvSpPr>
          <p:spPr>
            <a:xfrm>
              <a:off x="-1740446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642" y="1"/>
                  </a:moveTo>
                  <a:cubicBezTo>
                    <a:pt x="443" y="1"/>
                    <a:pt x="278" y="126"/>
                    <a:pt x="278" y="126"/>
                  </a:cubicBezTo>
                  <a:cubicBezTo>
                    <a:pt x="278" y="126"/>
                    <a:pt x="207" y="3449"/>
                    <a:pt x="66" y="3820"/>
                  </a:cubicBezTo>
                  <a:cubicBezTo>
                    <a:pt x="1" y="4023"/>
                    <a:pt x="104" y="4084"/>
                    <a:pt x="277" y="4084"/>
                  </a:cubicBezTo>
                  <a:cubicBezTo>
                    <a:pt x="481" y="4084"/>
                    <a:pt x="781" y="4000"/>
                    <a:pt x="1020" y="3961"/>
                  </a:cubicBezTo>
                  <a:cubicBezTo>
                    <a:pt x="1533" y="3891"/>
                    <a:pt x="1321" y="427"/>
                    <a:pt x="950" y="126"/>
                  </a:cubicBezTo>
                  <a:cubicBezTo>
                    <a:pt x="849" y="32"/>
                    <a:pt x="741" y="1"/>
                    <a:pt x="6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86" name="Google Shape;1286;p35"/>
            <p:cNvSpPr/>
            <p:nvPr/>
          </p:nvSpPr>
          <p:spPr>
            <a:xfrm>
              <a:off x="-1734028" y="3795044"/>
              <a:ext cx="51295" cy="112239"/>
            </a:xfrm>
            <a:custGeom>
              <a:avLst/>
              <a:gdLst/>
              <a:ahLst/>
              <a:cxnLst/>
              <a:rect l="l" t="t" r="r" b="b"/>
              <a:pathLst>
                <a:path w="1111" h="2431" extrusionOk="0">
                  <a:moveTo>
                    <a:pt x="1111" y="1"/>
                  </a:moveTo>
                  <a:cubicBezTo>
                    <a:pt x="1111" y="1"/>
                    <a:pt x="68" y="1"/>
                    <a:pt x="68" y="301"/>
                  </a:cubicBezTo>
                  <a:cubicBezTo>
                    <a:pt x="0" y="573"/>
                    <a:pt x="63" y="2431"/>
                    <a:pt x="524" y="2431"/>
                  </a:cubicBezTo>
                  <a:cubicBezTo>
                    <a:pt x="542" y="2431"/>
                    <a:pt x="561" y="2428"/>
                    <a:pt x="581" y="2422"/>
                  </a:cubicBezTo>
                  <a:cubicBezTo>
                    <a:pt x="1111" y="2280"/>
                    <a:pt x="1111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87" name="Google Shape;1287;p35"/>
            <p:cNvSpPr/>
            <p:nvPr/>
          </p:nvSpPr>
          <p:spPr>
            <a:xfrm>
              <a:off x="-1863074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1762" y="1"/>
                  </a:moveTo>
                  <a:cubicBezTo>
                    <a:pt x="1541" y="1"/>
                    <a:pt x="1259" y="126"/>
                    <a:pt x="1167" y="720"/>
                  </a:cubicBezTo>
                  <a:cubicBezTo>
                    <a:pt x="955" y="1675"/>
                    <a:pt x="0" y="6022"/>
                    <a:pt x="283" y="6181"/>
                  </a:cubicBezTo>
                  <a:cubicBezTo>
                    <a:pt x="382" y="6228"/>
                    <a:pt x="488" y="6251"/>
                    <a:pt x="592" y="6251"/>
                  </a:cubicBezTo>
                  <a:cubicBezTo>
                    <a:pt x="803" y="6251"/>
                    <a:pt x="1001" y="6153"/>
                    <a:pt x="1096" y="5952"/>
                  </a:cubicBezTo>
                  <a:cubicBezTo>
                    <a:pt x="1167" y="5580"/>
                    <a:pt x="2209" y="278"/>
                    <a:pt x="2050" y="66"/>
                  </a:cubicBezTo>
                  <a:cubicBezTo>
                    <a:pt x="2050" y="66"/>
                    <a:pt x="1922" y="1"/>
                    <a:pt x="176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88" name="Google Shape;1288;p35"/>
            <p:cNvSpPr/>
            <p:nvPr/>
          </p:nvSpPr>
          <p:spPr>
            <a:xfrm>
              <a:off x="-1897932" y="3567425"/>
              <a:ext cx="78951" cy="163442"/>
            </a:xfrm>
            <a:custGeom>
              <a:avLst/>
              <a:gdLst/>
              <a:ahLst/>
              <a:cxnLst/>
              <a:rect l="l" t="t" r="r" b="b"/>
              <a:pathLst>
                <a:path w="1710" h="3540" extrusionOk="0">
                  <a:moveTo>
                    <a:pt x="1148" y="0"/>
                  </a:moveTo>
                  <a:cubicBezTo>
                    <a:pt x="1010" y="0"/>
                    <a:pt x="897" y="70"/>
                    <a:pt x="897" y="70"/>
                  </a:cubicBezTo>
                  <a:cubicBezTo>
                    <a:pt x="897" y="70"/>
                    <a:pt x="313" y="2934"/>
                    <a:pt x="154" y="3234"/>
                  </a:cubicBezTo>
                  <a:cubicBezTo>
                    <a:pt x="1" y="3503"/>
                    <a:pt x="301" y="3540"/>
                    <a:pt x="620" y="3540"/>
                  </a:cubicBezTo>
                  <a:cubicBezTo>
                    <a:pt x="741" y="3540"/>
                    <a:pt x="865" y="3534"/>
                    <a:pt x="967" y="3534"/>
                  </a:cubicBezTo>
                  <a:cubicBezTo>
                    <a:pt x="1409" y="3464"/>
                    <a:pt x="1710" y="512"/>
                    <a:pt x="1480" y="212"/>
                  </a:cubicBezTo>
                  <a:cubicBezTo>
                    <a:pt x="1385" y="46"/>
                    <a:pt x="1259" y="0"/>
                    <a:pt x="114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89" name="Google Shape;1289;p35"/>
            <p:cNvSpPr/>
            <p:nvPr/>
          </p:nvSpPr>
          <p:spPr>
            <a:xfrm>
              <a:off x="-1906659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1000" y="1"/>
                  </a:moveTo>
                  <a:cubicBezTo>
                    <a:pt x="716" y="1"/>
                    <a:pt x="343" y="28"/>
                    <a:pt x="343" y="170"/>
                  </a:cubicBezTo>
                  <a:cubicBezTo>
                    <a:pt x="274" y="378"/>
                    <a:pt x="1" y="2081"/>
                    <a:pt x="473" y="2081"/>
                  </a:cubicBezTo>
                  <a:cubicBezTo>
                    <a:pt x="483" y="2081"/>
                    <a:pt x="492" y="2080"/>
                    <a:pt x="502" y="2079"/>
                  </a:cubicBezTo>
                  <a:cubicBezTo>
                    <a:pt x="944" y="2008"/>
                    <a:pt x="1315" y="11"/>
                    <a:pt x="1315" y="11"/>
                  </a:cubicBezTo>
                  <a:cubicBezTo>
                    <a:pt x="1315" y="11"/>
                    <a:pt x="1174" y="1"/>
                    <a:pt x="100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90" name="Google Shape;1290;p35"/>
            <p:cNvSpPr/>
            <p:nvPr/>
          </p:nvSpPr>
          <p:spPr>
            <a:xfrm>
              <a:off x="-2209859" y="1591943"/>
              <a:ext cx="102036" cy="288886"/>
            </a:xfrm>
            <a:custGeom>
              <a:avLst/>
              <a:gdLst/>
              <a:ahLst/>
              <a:cxnLst/>
              <a:rect l="l" t="t" r="r" b="b"/>
              <a:pathLst>
                <a:path w="2210" h="6257" extrusionOk="0">
                  <a:moveTo>
                    <a:pt x="2209" y="0"/>
                  </a:moveTo>
                  <a:cubicBezTo>
                    <a:pt x="2209" y="884"/>
                    <a:pt x="2139" y="1626"/>
                    <a:pt x="1980" y="1909"/>
                  </a:cubicBezTo>
                  <a:cubicBezTo>
                    <a:pt x="1096" y="4418"/>
                    <a:pt x="0" y="5444"/>
                    <a:pt x="1255" y="6115"/>
                  </a:cubicBezTo>
                  <a:cubicBezTo>
                    <a:pt x="1396" y="6186"/>
                    <a:pt x="1467" y="6186"/>
                    <a:pt x="1538" y="6256"/>
                  </a:cubicBezTo>
                  <a:cubicBezTo>
                    <a:pt x="1467" y="6186"/>
                    <a:pt x="1396" y="6186"/>
                    <a:pt x="1255" y="6115"/>
                  </a:cubicBezTo>
                  <a:cubicBezTo>
                    <a:pt x="0" y="5444"/>
                    <a:pt x="1096" y="4418"/>
                    <a:pt x="1980" y="1909"/>
                  </a:cubicBezTo>
                  <a:cubicBezTo>
                    <a:pt x="2139" y="1626"/>
                    <a:pt x="2209" y="884"/>
                    <a:pt x="2209" y="0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91" name="Google Shape;1291;p35"/>
            <p:cNvSpPr/>
            <p:nvPr/>
          </p:nvSpPr>
          <p:spPr>
            <a:xfrm>
              <a:off x="-2363026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955" y="1"/>
                  </a:moveTo>
                  <a:cubicBezTo>
                    <a:pt x="725" y="160"/>
                    <a:pt x="584" y="301"/>
                    <a:pt x="443" y="601"/>
                  </a:cubicBezTo>
                  <a:cubicBezTo>
                    <a:pt x="142" y="1185"/>
                    <a:pt x="1" y="1627"/>
                    <a:pt x="1" y="2068"/>
                  </a:cubicBezTo>
                  <a:cubicBezTo>
                    <a:pt x="1" y="2811"/>
                    <a:pt x="513" y="3394"/>
                    <a:pt x="1609" y="4348"/>
                  </a:cubicBezTo>
                  <a:cubicBezTo>
                    <a:pt x="3235" y="5744"/>
                    <a:pt x="5373" y="19883"/>
                    <a:pt x="5373" y="25485"/>
                  </a:cubicBezTo>
                  <a:cubicBezTo>
                    <a:pt x="5373" y="26369"/>
                    <a:pt x="5303" y="27111"/>
                    <a:pt x="5144" y="27394"/>
                  </a:cubicBezTo>
                  <a:cubicBezTo>
                    <a:pt x="4260" y="29903"/>
                    <a:pt x="3164" y="30929"/>
                    <a:pt x="4419" y="31600"/>
                  </a:cubicBezTo>
                  <a:cubicBezTo>
                    <a:pt x="4560" y="31671"/>
                    <a:pt x="4631" y="31671"/>
                    <a:pt x="4702" y="31741"/>
                  </a:cubicBezTo>
                  <a:lnTo>
                    <a:pt x="5002" y="31741"/>
                  </a:lnTo>
                  <a:cubicBezTo>
                    <a:pt x="5144" y="31741"/>
                    <a:pt x="5214" y="31741"/>
                    <a:pt x="5373" y="31671"/>
                  </a:cubicBezTo>
                  <a:cubicBezTo>
                    <a:pt x="4931" y="30204"/>
                    <a:pt x="5744" y="27995"/>
                    <a:pt x="6186" y="27394"/>
                  </a:cubicBezTo>
                  <a:cubicBezTo>
                    <a:pt x="6769" y="26581"/>
                    <a:pt x="5002" y="10905"/>
                    <a:pt x="4861" y="9509"/>
                  </a:cubicBezTo>
                  <a:cubicBezTo>
                    <a:pt x="4631" y="8113"/>
                    <a:pt x="4260" y="4790"/>
                    <a:pt x="2281" y="3252"/>
                  </a:cubicBezTo>
                  <a:cubicBezTo>
                    <a:pt x="1026" y="2210"/>
                    <a:pt x="884" y="814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92" name="Google Shape;1292;p35"/>
            <p:cNvSpPr/>
            <p:nvPr/>
          </p:nvSpPr>
          <p:spPr>
            <a:xfrm>
              <a:off x="-3220064" y="346596"/>
              <a:ext cx="710787" cy="1554636"/>
            </a:xfrm>
            <a:custGeom>
              <a:avLst/>
              <a:gdLst/>
              <a:ahLst/>
              <a:cxnLst/>
              <a:rect l="l" t="t" r="r" b="b"/>
              <a:pathLst>
                <a:path w="15395" h="33672" extrusionOk="0">
                  <a:moveTo>
                    <a:pt x="5091" y="24976"/>
                  </a:moveTo>
                  <a:lnTo>
                    <a:pt x="5091" y="24976"/>
                  </a:lnTo>
                  <a:cubicBezTo>
                    <a:pt x="6367" y="25590"/>
                    <a:pt x="8263" y="26322"/>
                    <a:pt x="9929" y="26322"/>
                  </a:cubicBezTo>
                  <a:cubicBezTo>
                    <a:pt x="10086" y="26322"/>
                    <a:pt x="10241" y="26315"/>
                    <a:pt x="10393" y="26302"/>
                  </a:cubicBezTo>
                  <a:cubicBezTo>
                    <a:pt x="11647" y="26231"/>
                    <a:pt x="12531" y="25860"/>
                    <a:pt x="13185" y="25347"/>
                  </a:cubicBezTo>
                  <a:lnTo>
                    <a:pt x="13185" y="25347"/>
                  </a:lnTo>
                  <a:cubicBezTo>
                    <a:pt x="12814" y="26160"/>
                    <a:pt x="12089" y="27344"/>
                    <a:pt x="10605" y="28069"/>
                  </a:cubicBezTo>
                  <a:cubicBezTo>
                    <a:pt x="10345" y="28189"/>
                    <a:pt x="10073" y="28243"/>
                    <a:pt x="9795" y="28243"/>
                  </a:cubicBezTo>
                  <a:cubicBezTo>
                    <a:pt x="8184" y="28243"/>
                    <a:pt x="6342" y="26423"/>
                    <a:pt x="5091" y="24976"/>
                  </a:cubicBezTo>
                  <a:close/>
                  <a:moveTo>
                    <a:pt x="13857" y="26832"/>
                  </a:moveTo>
                  <a:cubicBezTo>
                    <a:pt x="13698" y="28511"/>
                    <a:pt x="12602" y="30137"/>
                    <a:pt x="10393" y="30720"/>
                  </a:cubicBezTo>
                  <a:cubicBezTo>
                    <a:pt x="10288" y="30747"/>
                    <a:pt x="10179" y="30759"/>
                    <a:pt x="10068" y="30759"/>
                  </a:cubicBezTo>
                  <a:cubicBezTo>
                    <a:pt x="8924" y="30759"/>
                    <a:pt x="7473" y="29409"/>
                    <a:pt x="6346" y="27928"/>
                  </a:cubicBezTo>
                  <a:lnTo>
                    <a:pt x="6346" y="27928"/>
                  </a:lnTo>
                  <a:cubicBezTo>
                    <a:pt x="7229" y="28811"/>
                    <a:pt x="8466" y="29394"/>
                    <a:pt x="10163" y="29483"/>
                  </a:cubicBezTo>
                  <a:cubicBezTo>
                    <a:pt x="10208" y="29485"/>
                    <a:pt x="10252" y="29485"/>
                    <a:pt x="10296" y="29485"/>
                  </a:cubicBezTo>
                  <a:cubicBezTo>
                    <a:pt x="12058" y="29485"/>
                    <a:pt x="13201" y="28125"/>
                    <a:pt x="13857" y="26832"/>
                  </a:cubicBezTo>
                  <a:close/>
                  <a:moveTo>
                    <a:pt x="4861" y="27998"/>
                  </a:moveTo>
                  <a:lnTo>
                    <a:pt x="4861" y="27998"/>
                  </a:lnTo>
                  <a:cubicBezTo>
                    <a:pt x="6116" y="29624"/>
                    <a:pt x="7671" y="31091"/>
                    <a:pt x="9438" y="31692"/>
                  </a:cubicBezTo>
                  <a:cubicBezTo>
                    <a:pt x="9751" y="31788"/>
                    <a:pt x="10046" y="31832"/>
                    <a:pt x="10325" y="31832"/>
                  </a:cubicBezTo>
                  <a:cubicBezTo>
                    <a:pt x="11942" y="31832"/>
                    <a:pt x="13028" y="30363"/>
                    <a:pt x="13857" y="29112"/>
                  </a:cubicBezTo>
                  <a:lnTo>
                    <a:pt x="13857" y="29112"/>
                  </a:lnTo>
                  <a:cubicBezTo>
                    <a:pt x="13556" y="30366"/>
                    <a:pt x="12885" y="32134"/>
                    <a:pt x="10835" y="32576"/>
                  </a:cubicBezTo>
                  <a:cubicBezTo>
                    <a:pt x="10661" y="32613"/>
                    <a:pt x="10487" y="32631"/>
                    <a:pt x="10314" y="32631"/>
                  </a:cubicBezTo>
                  <a:cubicBezTo>
                    <a:pt x="8128" y="32631"/>
                    <a:pt x="6024" y="29783"/>
                    <a:pt x="4861" y="27998"/>
                  </a:cubicBezTo>
                  <a:close/>
                  <a:moveTo>
                    <a:pt x="8580" y="1"/>
                  </a:moveTo>
                  <a:cubicBezTo>
                    <a:pt x="8429" y="1"/>
                    <a:pt x="8272" y="9"/>
                    <a:pt x="8113" y="22"/>
                  </a:cubicBezTo>
                  <a:cubicBezTo>
                    <a:pt x="8325" y="3857"/>
                    <a:pt x="1" y="5978"/>
                    <a:pt x="1" y="5978"/>
                  </a:cubicBezTo>
                  <a:cubicBezTo>
                    <a:pt x="1" y="5978"/>
                    <a:pt x="443" y="7232"/>
                    <a:pt x="301" y="7603"/>
                  </a:cubicBezTo>
                  <a:cubicBezTo>
                    <a:pt x="5091" y="6861"/>
                    <a:pt x="7812" y="4369"/>
                    <a:pt x="9138" y="2602"/>
                  </a:cubicBezTo>
                  <a:cubicBezTo>
                    <a:pt x="9721" y="2973"/>
                    <a:pt x="10675" y="3627"/>
                    <a:pt x="10534" y="4210"/>
                  </a:cubicBezTo>
                  <a:cubicBezTo>
                    <a:pt x="8767" y="8187"/>
                    <a:pt x="72" y="8858"/>
                    <a:pt x="72" y="8858"/>
                  </a:cubicBezTo>
                  <a:cubicBezTo>
                    <a:pt x="72" y="8858"/>
                    <a:pt x="602" y="10484"/>
                    <a:pt x="72" y="10626"/>
                  </a:cubicBezTo>
                  <a:cubicBezTo>
                    <a:pt x="1839" y="10484"/>
                    <a:pt x="5974" y="9813"/>
                    <a:pt x="8184" y="8558"/>
                  </a:cubicBezTo>
                  <a:cubicBezTo>
                    <a:pt x="9509" y="7745"/>
                    <a:pt x="10675" y="6791"/>
                    <a:pt x="11347" y="5765"/>
                  </a:cubicBezTo>
                  <a:cubicBezTo>
                    <a:pt x="11559" y="6278"/>
                    <a:pt x="11718" y="7020"/>
                    <a:pt x="11559" y="7975"/>
                  </a:cubicBezTo>
                  <a:cubicBezTo>
                    <a:pt x="11206" y="9813"/>
                    <a:pt x="7512" y="12022"/>
                    <a:pt x="6699" y="12092"/>
                  </a:cubicBezTo>
                  <a:cubicBezTo>
                    <a:pt x="6434" y="12145"/>
                    <a:pt x="5668" y="12163"/>
                    <a:pt x="4765" y="12163"/>
                  </a:cubicBezTo>
                  <a:cubicBezTo>
                    <a:pt x="2958" y="12163"/>
                    <a:pt x="602" y="12092"/>
                    <a:pt x="602" y="12092"/>
                  </a:cubicBezTo>
                  <a:lnTo>
                    <a:pt x="443" y="13789"/>
                  </a:lnTo>
                  <a:cubicBezTo>
                    <a:pt x="443" y="13789"/>
                    <a:pt x="2507" y="14071"/>
                    <a:pt x="4360" y="14071"/>
                  </a:cubicBezTo>
                  <a:cubicBezTo>
                    <a:pt x="5174" y="14071"/>
                    <a:pt x="5947" y="14016"/>
                    <a:pt x="6487" y="13860"/>
                  </a:cubicBezTo>
                  <a:cubicBezTo>
                    <a:pt x="8184" y="13418"/>
                    <a:pt x="10163" y="12464"/>
                    <a:pt x="11559" y="11209"/>
                  </a:cubicBezTo>
                  <a:cubicBezTo>
                    <a:pt x="11860" y="10926"/>
                    <a:pt x="12089" y="10696"/>
                    <a:pt x="12301" y="10396"/>
                  </a:cubicBezTo>
                  <a:lnTo>
                    <a:pt x="12301" y="10396"/>
                  </a:lnTo>
                  <a:cubicBezTo>
                    <a:pt x="12231" y="11439"/>
                    <a:pt x="12001" y="12764"/>
                    <a:pt x="11418" y="14019"/>
                  </a:cubicBezTo>
                  <a:cubicBezTo>
                    <a:pt x="10393" y="16228"/>
                    <a:pt x="8113" y="16228"/>
                    <a:pt x="5974" y="16299"/>
                  </a:cubicBezTo>
                  <a:cubicBezTo>
                    <a:pt x="5903" y="16304"/>
                    <a:pt x="5830" y="16306"/>
                    <a:pt x="5756" y="16306"/>
                  </a:cubicBezTo>
                  <a:cubicBezTo>
                    <a:pt x="3672" y="16306"/>
                    <a:pt x="443" y="14461"/>
                    <a:pt x="443" y="14461"/>
                  </a:cubicBezTo>
                  <a:lnTo>
                    <a:pt x="443" y="14461"/>
                  </a:lnTo>
                  <a:lnTo>
                    <a:pt x="602" y="15998"/>
                  </a:lnTo>
                  <a:cubicBezTo>
                    <a:pt x="602" y="15998"/>
                    <a:pt x="2281" y="16811"/>
                    <a:pt x="3323" y="17394"/>
                  </a:cubicBezTo>
                  <a:cubicBezTo>
                    <a:pt x="3916" y="17691"/>
                    <a:pt x="5154" y="17940"/>
                    <a:pt x="6533" y="17940"/>
                  </a:cubicBezTo>
                  <a:cubicBezTo>
                    <a:pt x="7538" y="17940"/>
                    <a:pt x="8619" y="17808"/>
                    <a:pt x="9580" y="17465"/>
                  </a:cubicBezTo>
                  <a:cubicBezTo>
                    <a:pt x="11347" y="16882"/>
                    <a:pt x="12743" y="15344"/>
                    <a:pt x="13415" y="14090"/>
                  </a:cubicBezTo>
                  <a:lnTo>
                    <a:pt x="13415" y="14090"/>
                  </a:lnTo>
                  <a:cubicBezTo>
                    <a:pt x="14811" y="17253"/>
                    <a:pt x="12160" y="19462"/>
                    <a:pt x="10393" y="20416"/>
                  </a:cubicBezTo>
                  <a:cubicBezTo>
                    <a:pt x="10158" y="20529"/>
                    <a:pt x="9828" y="20578"/>
                    <a:pt x="9430" y="20578"/>
                  </a:cubicBezTo>
                  <a:cubicBezTo>
                    <a:pt x="6706" y="20578"/>
                    <a:pt x="814" y="18278"/>
                    <a:pt x="814" y="18278"/>
                  </a:cubicBezTo>
                  <a:lnTo>
                    <a:pt x="443" y="19462"/>
                  </a:lnTo>
                  <a:cubicBezTo>
                    <a:pt x="443" y="19462"/>
                    <a:pt x="2652" y="20116"/>
                    <a:pt x="3465" y="20487"/>
                  </a:cubicBezTo>
                  <a:cubicBezTo>
                    <a:pt x="4141" y="20796"/>
                    <a:pt x="5931" y="21973"/>
                    <a:pt x="8763" y="21973"/>
                  </a:cubicBezTo>
                  <a:cubicBezTo>
                    <a:pt x="9335" y="21973"/>
                    <a:pt x="9949" y="21925"/>
                    <a:pt x="10605" y="21813"/>
                  </a:cubicBezTo>
                  <a:cubicBezTo>
                    <a:pt x="12001" y="21530"/>
                    <a:pt x="12973" y="20929"/>
                    <a:pt x="13627" y="20204"/>
                  </a:cubicBezTo>
                  <a:lnTo>
                    <a:pt x="13627" y="20204"/>
                  </a:lnTo>
                  <a:cubicBezTo>
                    <a:pt x="14740" y="22184"/>
                    <a:pt x="12743" y="23739"/>
                    <a:pt x="11206" y="24534"/>
                  </a:cubicBezTo>
                  <a:cubicBezTo>
                    <a:pt x="10782" y="24787"/>
                    <a:pt x="10225" y="24894"/>
                    <a:pt x="9605" y="24894"/>
                  </a:cubicBezTo>
                  <a:cubicBezTo>
                    <a:pt x="7846" y="24894"/>
                    <a:pt x="5588" y="24032"/>
                    <a:pt x="4490" y="23209"/>
                  </a:cubicBezTo>
                  <a:cubicBezTo>
                    <a:pt x="3023" y="22042"/>
                    <a:pt x="673" y="20858"/>
                    <a:pt x="673" y="20858"/>
                  </a:cubicBezTo>
                  <a:lnTo>
                    <a:pt x="301" y="22626"/>
                  </a:lnTo>
                  <a:cubicBezTo>
                    <a:pt x="301" y="22626"/>
                    <a:pt x="955" y="22926"/>
                    <a:pt x="1698" y="23368"/>
                  </a:cubicBezTo>
                  <a:cubicBezTo>
                    <a:pt x="2069" y="23880"/>
                    <a:pt x="2581" y="24693"/>
                    <a:pt x="3164" y="25648"/>
                  </a:cubicBezTo>
                  <a:cubicBezTo>
                    <a:pt x="4048" y="30066"/>
                    <a:pt x="7141" y="33671"/>
                    <a:pt x="10605" y="33671"/>
                  </a:cubicBezTo>
                  <a:cubicBezTo>
                    <a:pt x="14210" y="33671"/>
                    <a:pt x="14440" y="30366"/>
                    <a:pt x="14652" y="28882"/>
                  </a:cubicBezTo>
                  <a:cubicBezTo>
                    <a:pt x="14811" y="27928"/>
                    <a:pt x="14652" y="26973"/>
                    <a:pt x="14511" y="26390"/>
                  </a:cubicBezTo>
                  <a:cubicBezTo>
                    <a:pt x="14511" y="26019"/>
                    <a:pt x="14440" y="25648"/>
                    <a:pt x="14440" y="25347"/>
                  </a:cubicBezTo>
                  <a:cubicBezTo>
                    <a:pt x="14581" y="24623"/>
                    <a:pt x="14652" y="23880"/>
                    <a:pt x="14581" y="23368"/>
                  </a:cubicBezTo>
                  <a:cubicBezTo>
                    <a:pt x="14581" y="23297"/>
                    <a:pt x="14652" y="23209"/>
                    <a:pt x="14652" y="23209"/>
                  </a:cubicBezTo>
                  <a:cubicBezTo>
                    <a:pt x="15394" y="21442"/>
                    <a:pt x="14652" y="18879"/>
                    <a:pt x="14581" y="18508"/>
                  </a:cubicBezTo>
                  <a:cubicBezTo>
                    <a:pt x="14882" y="17394"/>
                    <a:pt x="14952" y="16299"/>
                    <a:pt x="14882" y="15256"/>
                  </a:cubicBezTo>
                  <a:cubicBezTo>
                    <a:pt x="14811" y="13718"/>
                    <a:pt x="14369" y="12905"/>
                    <a:pt x="13998" y="12534"/>
                  </a:cubicBezTo>
                  <a:cubicBezTo>
                    <a:pt x="14139" y="11439"/>
                    <a:pt x="13998" y="10325"/>
                    <a:pt x="13627" y="9070"/>
                  </a:cubicBezTo>
                  <a:cubicBezTo>
                    <a:pt x="13485" y="8629"/>
                    <a:pt x="13256" y="8275"/>
                    <a:pt x="13114" y="8116"/>
                  </a:cubicBezTo>
                  <a:cubicBezTo>
                    <a:pt x="13114" y="7745"/>
                    <a:pt x="13114" y="7391"/>
                    <a:pt x="13044" y="6861"/>
                  </a:cubicBezTo>
                  <a:cubicBezTo>
                    <a:pt x="12885" y="5695"/>
                    <a:pt x="12443" y="4953"/>
                    <a:pt x="12001" y="4440"/>
                  </a:cubicBezTo>
                  <a:cubicBezTo>
                    <a:pt x="12089" y="4210"/>
                    <a:pt x="12089" y="3998"/>
                    <a:pt x="12089" y="3768"/>
                  </a:cubicBezTo>
                  <a:cubicBezTo>
                    <a:pt x="12089" y="2602"/>
                    <a:pt x="10605" y="1718"/>
                    <a:pt x="9880" y="1277"/>
                  </a:cubicBezTo>
                  <a:cubicBezTo>
                    <a:pt x="9880" y="1117"/>
                    <a:pt x="9951" y="976"/>
                    <a:pt x="9951" y="835"/>
                  </a:cubicBezTo>
                  <a:cubicBezTo>
                    <a:pt x="9821" y="169"/>
                    <a:pt x="9263" y="1"/>
                    <a:pt x="8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93" name="Google Shape;1293;p35"/>
            <p:cNvSpPr/>
            <p:nvPr/>
          </p:nvSpPr>
          <p:spPr>
            <a:xfrm>
              <a:off x="-4293846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2105" y="0"/>
                  </a:moveTo>
                  <a:cubicBezTo>
                    <a:pt x="1182" y="0"/>
                    <a:pt x="944" y="1046"/>
                    <a:pt x="513" y="2131"/>
                  </a:cubicBezTo>
                  <a:cubicBezTo>
                    <a:pt x="0" y="3527"/>
                    <a:pt x="9119" y="8034"/>
                    <a:pt x="9791" y="11922"/>
                  </a:cubicBezTo>
                  <a:cubicBezTo>
                    <a:pt x="7639" y="18489"/>
                    <a:pt x="11338" y="22124"/>
                    <a:pt x="12695" y="22124"/>
                  </a:cubicBezTo>
                  <a:cubicBezTo>
                    <a:pt x="12832" y="22124"/>
                    <a:pt x="12944" y="22088"/>
                    <a:pt x="13025" y="22013"/>
                  </a:cubicBezTo>
                  <a:cubicBezTo>
                    <a:pt x="11841" y="20476"/>
                    <a:pt x="16790" y="7150"/>
                    <a:pt x="16348" y="5524"/>
                  </a:cubicBezTo>
                  <a:cubicBezTo>
                    <a:pt x="15818" y="3898"/>
                    <a:pt x="12884" y="3898"/>
                    <a:pt x="12884" y="3898"/>
                  </a:cubicBezTo>
                  <a:cubicBezTo>
                    <a:pt x="11700" y="3386"/>
                    <a:pt x="5443" y="1548"/>
                    <a:pt x="3376" y="434"/>
                  </a:cubicBezTo>
                  <a:cubicBezTo>
                    <a:pt x="2841" y="130"/>
                    <a:pt x="2431" y="0"/>
                    <a:pt x="2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94" name="Google Shape;1294;p35"/>
            <p:cNvSpPr/>
            <p:nvPr/>
          </p:nvSpPr>
          <p:spPr>
            <a:xfrm>
              <a:off x="-4723922" y="1874412"/>
              <a:ext cx="422779" cy="1169486"/>
            </a:xfrm>
            <a:custGeom>
              <a:avLst/>
              <a:gdLst/>
              <a:ahLst/>
              <a:cxnLst/>
              <a:rect l="l" t="t" r="r" b="b"/>
              <a:pathLst>
                <a:path w="9157" h="25330" extrusionOk="0">
                  <a:moveTo>
                    <a:pt x="7909" y="1"/>
                  </a:moveTo>
                  <a:cubicBezTo>
                    <a:pt x="7156" y="1"/>
                    <a:pt x="6222" y="1022"/>
                    <a:pt x="6222" y="1022"/>
                  </a:cubicBezTo>
                  <a:cubicBezTo>
                    <a:pt x="5180" y="1976"/>
                    <a:pt x="5480" y="4787"/>
                    <a:pt x="4526" y="7349"/>
                  </a:cubicBezTo>
                  <a:cubicBezTo>
                    <a:pt x="3642" y="10000"/>
                    <a:pt x="3784" y="11043"/>
                    <a:pt x="3271" y="14136"/>
                  </a:cubicBezTo>
                  <a:cubicBezTo>
                    <a:pt x="2829" y="17228"/>
                    <a:pt x="1574" y="22601"/>
                    <a:pt x="1133" y="23255"/>
                  </a:cubicBezTo>
                  <a:cubicBezTo>
                    <a:pt x="691" y="23856"/>
                    <a:pt x="549" y="24139"/>
                    <a:pt x="249" y="24810"/>
                  </a:cubicBezTo>
                  <a:cubicBezTo>
                    <a:pt x="0" y="25201"/>
                    <a:pt x="220" y="25330"/>
                    <a:pt x="769" y="25330"/>
                  </a:cubicBezTo>
                  <a:cubicBezTo>
                    <a:pt x="1040" y="25330"/>
                    <a:pt x="1390" y="25299"/>
                    <a:pt x="1804" y="25252"/>
                  </a:cubicBezTo>
                  <a:cubicBezTo>
                    <a:pt x="3271" y="23856"/>
                    <a:pt x="4225" y="17370"/>
                    <a:pt x="4809" y="13535"/>
                  </a:cubicBezTo>
                  <a:cubicBezTo>
                    <a:pt x="5480" y="9717"/>
                    <a:pt x="5781" y="6625"/>
                    <a:pt x="7177" y="3814"/>
                  </a:cubicBezTo>
                  <a:cubicBezTo>
                    <a:pt x="8573" y="1022"/>
                    <a:pt x="9156" y="1694"/>
                    <a:pt x="8573" y="439"/>
                  </a:cubicBezTo>
                  <a:cubicBezTo>
                    <a:pt x="8402" y="120"/>
                    <a:pt x="8166" y="1"/>
                    <a:pt x="790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95" name="Google Shape;1295;p35"/>
            <p:cNvSpPr/>
            <p:nvPr/>
          </p:nvSpPr>
          <p:spPr>
            <a:xfrm>
              <a:off x="-4834870" y="1860561"/>
              <a:ext cx="448865" cy="1184722"/>
            </a:xfrm>
            <a:custGeom>
              <a:avLst/>
              <a:gdLst/>
              <a:ahLst/>
              <a:cxnLst/>
              <a:rect l="l" t="t" r="r" b="b"/>
              <a:pathLst>
                <a:path w="9722" h="25660" extrusionOk="0">
                  <a:moveTo>
                    <a:pt x="7862" y="1"/>
                  </a:moveTo>
                  <a:cubicBezTo>
                    <a:pt x="7384" y="1"/>
                    <a:pt x="6929" y="138"/>
                    <a:pt x="6929" y="138"/>
                  </a:cubicBezTo>
                  <a:cubicBezTo>
                    <a:pt x="6929" y="138"/>
                    <a:pt x="7212" y="2135"/>
                    <a:pt x="6045" y="4415"/>
                  </a:cubicBezTo>
                  <a:cubicBezTo>
                    <a:pt x="4790" y="6765"/>
                    <a:pt x="2652" y="16274"/>
                    <a:pt x="1998" y="18624"/>
                  </a:cubicBezTo>
                  <a:cubicBezTo>
                    <a:pt x="1397" y="20904"/>
                    <a:pt x="1" y="23042"/>
                    <a:pt x="142" y="24297"/>
                  </a:cubicBezTo>
                  <a:cubicBezTo>
                    <a:pt x="264" y="25258"/>
                    <a:pt x="1195" y="25660"/>
                    <a:pt x="1926" y="25660"/>
                  </a:cubicBezTo>
                  <a:cubicBezTo>
                    <a:pt x="2149" y="25660"/>
                    <a:pt x="2353" y="25622"/>
                    <a:pt x="2511" y="25552"/>
                  </a:cubicBezTo>
                  <a:cubicBezTo>
                    <a:pt x="3094" y="25252"/>
                    <a:pt x="3235" y="18341"/>
                    <a:pt x="4207" y="14436"/>
                  </a:cubicBezTo>
                  <a:cubicBezTo>
                    <a:pt x="5091" y="10601"/>
                    <a:pt x="8184" y="4556"/>
                    <a:pt x="8908" y="3231"/>
                  </a:cubicBezTo>
                  <a:cubicBezTo>
                    <a:pt x="9721" y="1835"/>
                    <a:pt x="9279" y="1552"/>
                    <a:pt x="8908" y="580"/>
                  </a:cubicBezTo>
                  <a:cubicBezTo>
                    <a:pt x="8772" y="120"/>
                    <a:pt x="8307" y="1"/>
                    <a:pt x="78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96" name="Google Shape;1296;p35"/>
            <p:cNvSpPr/>
            <p:nvPr/>
          </p:nvSpPr>
          <p:spPr>
            <a:xfrm>
              <a:off x="-4548891" y="408233"/>
              <a:ext cx="489263" cy="1474116"/>
            </a:xfrm>
            <a:custGeom>
              <a:avLst/>
              <a:gdLst/>
              <a:ahLst/>
              <a:cxnLst/>
              <a:rect l="l" t="t" r="r" b="b"/>
              <a:pathLst>
                <a:path w="10597" h="31928" extrusionOk="0">
                  <a:moveTo>
                    <a:pt x="8566" y="0"/>
                  </a:moveTo>
                  <a:cubicBezTo>
                    <a:pt x="7498" y="0"/>
                    <a:pt x="6249" y="754"/>
                    <a:pt x="6249" y="754"/>
                  </a:cubicBezTo>
                  <a:cubicBezTo>
                    <a:pt x="5905" y="610"/>
                    <a:pt x="5620" y="552"/>
                    <a:pt x="5384" y="552"/>
                  </a:cubicBezTo>
                  <a:cubicBezTo>
                    <a:pt x="4407" y="552"/>
                    <a:pt x="4269" y="1550"/>
                    <a:pt x="4269" y="1550"/>
                  </a:cubicBezTo>
                  <a:cubicBezTo>
                    <a:pt x="3386" y="2663"/>
                    <a:pt x="4782" y="3105"/>
                    <a:pt x="4923" y="3847"/>
                  </a:cubicBezTo>
                  <a:cubicBezTo>
                    <a:pt x="5082" y="4643"/>
                    <a:pt x="4110" y="19081"/>
                    <a:pt x="3669" y="21874"/>
                  </a:cubicBezTo>
                  <a:cubicBezTo>
                    <a:pt x="3227" y="24684"/>
                    <a:pt x="434" y="28943"/>
                    <a:pt x="134" y="30640"/>
                  </a:cubicBezTo>
                  <a:cubicBezTo>
                    <a:pt x="0" y="31441"/>
                    <a:pt x="159" y="31667"/>
                    <a:pt x="574" y="31667"/>
                  </a:cubicBezTo>
                  <a:cubicBezTo>
                    <a:pt x="1037" y="31667"/>
                    <a:pt x="1820" y="31386"/>
                    <a:pt x="2873" y="31311"/>
                  </a:cubicBezTo>
                  <a:cubicBezTo>
                    <a:pt x="3030" y="31299"/>
                    <a:pt x="3172" y="31293"/>
                    <a:pt x="3303" y="31293"/>
                  </a:cubicBezTo>
                  <a:cubicBezTo>
                    <a:pt x="3908" y="31293"/>
                    <a:pt x="4249" y="31420"/>
                    <a:pt x="4481" y="31594"/>
                  </a:cubicBezTo>
                  <a:cubicBezTo>
                    <a:pt x="4773" y="31746"/>
                    <a:pt x="4972" y="31928"/>
                    <a:pt x="5262" y="31928"/>
                  </a:cubicBezTo>
                  <a:cubicBezTo>
                    <a:pt x="5411" y="31928"/>
                    <a:pt x="5584" y="31879"/>
                    <a:pt x="5807" y="31753"/>
                  </a:cubicBezTo>
                  <a:cubicBezTo>
                    <a:pt x="7062" y="31082"/>
                    <a:pt x="5966" y="30056"/>
                    <a:pt x="5082" y="27547"/>
                  </a:cubicBezTo>
                  <a:cubicBezTo>
                    <a:pt x="4110" y="25126"/>
                    <a:pt x="6761" y="6198"/>
                    <a:pt x="8617" y="4501"/>
                  </a:cubicBezTo>
                  <a:cubicBezTo>
                    <a:pt x="10296" y="3105"/>
                    <a:pt x="10596" y="2433"/>
                    <a:pt x="9854" y="754"/>
                  </a:cubicBezTo>
                  <a:cubicBezTo>
                    <a:pt x="9589" y="189"/>
                    <a:pt x="9100" y="0"/>
                    <a:pt x="8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97" name="Google Shape;1297;p35"/>
            <p:cNvSpPr/>
            <p:nvPr/>
          </p:nvSpPr>
          <p:spPr>
            <a:xfrm>
              <a:off x="-4930303" y="3060662"/>
              <a:ext cx="346829" cy="214413"/>
            </a:xfrm>
            <a:custGeom>
              <a:avLst/>
              <a:gdLst/>
              <a:ahLst/>
              <a:cxnLst/>
              <a:rect l="l" t="t" r="r" b="b"/>
              <a:pathLst>
                <a:path w="7512" h="4644" extrusionOk="0">
                  <a:moveTo>
                    <a:pt x="1856" y="1"/>
                  </a:moveTo>
                  <a:cubicBezTo>
                    <a:pt x="1856" y="1"/>
                    <a:pt x="0" y="955"/>
                    <a:pt x="301" y="1397"/>
                  </a:cubicBezTo>
                  <a:cubicBezTo>
                    <a:pt x="601" y="1839"/>
                    <a:pt x="1255" y="3094"/>
                    <a:pt x="2439" y="3677"/>
                  </a:cubicBezTo>
                  <a:cubicBezTo>
                    <a:pt x="3390" y="4186"/>
                    <a:pt x="4929" y="4644"/>
                    <a:pt x="5973" y="4644"/>
                  </a:cubicBezTo>
                  <a:cubicBezTo>
                    <a:pt x="6306" y="4644"/>
                    <a:pt x="6590" y="4597"/>
                    <a:pt x="6787" y="4490"/>
                  </a:cubicBezTo>
                  <a:cubicBezTo>
                    <a:pt x="7511" y="3977"/>
                    <a:pt x="7370" y="955"/>
                    <a:pt x="678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98" name="Google Shape;1298;p35"/>
            <p:cNvSpPr/>
            <p:nvPr/>
          </p:nvSpPr>
          <p:spPr>
            <a:xfrm>
              <a:off x="-5038850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2281" y="0"/>
                  </a:moveTo>
                  <a:cubicBezTo>
                    <a:pt x="2281" y="0"/>
                    <a:pt x="230" y="2280"/>
                    <a:pt x="71" y="2722"/>
                  </a:cubicBezTo>
                  <a:cubicBezTo>
                    <a:pt x="1" y="3235"/>
                    <a:pt x="71" y="3676"/>
                    <a:pt x="443" y="4118"/>
                  </a:cubicBezTo>
                  <a:cubicBezTo>
                    <a:pt x="471" y="4152"/>
                    <a:pt x="507" y="4168"/>
                    <a:pt x="549" y="4168"/>
                  </a:cubicBezTo>
                  <a:cubicBezTo>
                    <a:pt x="1064" y="4168"/>
                    <a:pt x="2532" y="1865"/>
                    <a:pt x="2793" y="1326"/>
                  </a:cubicBezTo>
                  <a:cubicBezTo>
                    <a:pt x="3023" y="813"/>
                    <a:pt x="2281" y="0"/>
                    <a:pt x="228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299" name="Google Shape;1299;p35"/>
            <p:cNvSpPr/>
            <p:nvPr/>
          </p:nvSpPr>
          <p:spPr>
            <a:xfrm>
              <a:off x="-5138254" y="3274476"/>
              <a:ext cx="123135" cy="229557"/>
            </a:xfrm>
            <a:custGeom>
              <a:avLst/>
              <a:gdLst/>
              <a:ahLst/>
              <a:cxnLst/>
              <a:rect l="l" t="t" r="r" b="b"/>
              <a:pathLst>
                <a:path w="2667" h="4972" extrusionOk="0">
                  <a:moveTo>
                    <a:pt x="1783" y="0"/>
                  </a:moveTo>
                  <a:cubicBezTo>
                    <a:pt x="1783" y="0"/>
                    <a:pt x="528" y="1856"/>
                    <a:pt x="245" y="3022"/>
                  </a:cubicBezTo>
                  <a:cubicBezTo>
                    <a:pt x="1" y="3927"/>
                    <a:pt x="48" y="4971"/>
                    <a:pt x="312" y="4971"/>
                  </a:cubicBezTo>
                  <a:cubicBezTo>
                    <a:pt x="373" y="4971"/>
                    <a:pt x="445" y="4916"/>
                    <a:pt x="528" y="4790"/>
                  </a:cubicBezTo>
                  <a:cubicBezTo>
                    <a:pt x="828" y="3765"/>
                    <a:pt x="2383" y="1485"/>
                    <a:pt x="2525" y="972"/>
                  </a:cubicBezTo>
                  <a:cubicBezTo>
                    <a:pt x="2666" y="530"/>
                    <a:pt x="1783" y="0"/>
                    <a:pt x="178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00" name="Google Shape;1300;p35"/>
            <p:cNvSpPr/>
            <p:nvPr/>
          </p:nvSpPr>
          <p:spPr>
            <a:xfrm>
              <a:off x="-4991525" y="3220595"/>
              <a:ext cx="159979" cy="319081"/>
            </a:xfrm>
            <a:custGeom>
              <a:avLst/>
              <a:gdLst/>
              <a:ahLst/>
              <a:cxnLst/>
              <a:rect l="l" t="t" r="r" b="b"/>
              <a:pathLst>
                <a:path w="3465" h="6911" extrusionOk="0">
                  <a:moveTo>
                    <a:pt x="2581" y="1"/>
                  </a:moveTo>
                  <a:cubicBezTo>
                    <a:pt x="2298" y="71"/>
                    <a:pt x="160" y="5886"/>
                    <a:pt x="89" y="6257"/>
                  </a:cubicBezTo>
                  <a:cubicBezTo>
                    <a:pt x="1" y="6628"/>
                    <a:pt x="301" y="6911"/>
                    <a:pt x="672" y="6911"/>
                  </a:cubicBezTo>
                  <a:cubicBezTo>
                    <a:pt x="1114" y="6911"/>
                    <a:pt x="2740" y="2210"/>
                    <a:pt x="3094" y="1167"/>
                  </a:cubicBezTo>
                  <a:cubicBezTo>
                    <a:pt x="3465" y="71"/>
                    <a:pt x="2581" y="1"/>
                    <a:pt x="258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01" name="Google Shape;1301;p35"/>
            <p:cNvSpPr/>
            <p:nvPr/>
          </p:nvSpPr>
          <p:spPr>
            <a:xfrm>
              <a:off x="-5079618" y="3555514"/>
              <a:ext cx="108546" cy="166720"/>
            </a:xfrm>
            <a:custGeom>
              <a:avLst/>
              <a:gdLst/>
              <a:ahLst/>
              <a:cxnLst/>
              <a:rect l="l" t="t" r="r" b="b"/>
              <a:pathLst>
                <a:path w="2351" h="3611" extrusionOk="0">
                  <a:moveTo>
                    <a:pt x="1912" y="0"/>
                  </a:moveTo>
                  <a:cubicBezTo>
                    <a:pt x="1867" y="0"/>
                    <a:pt x="1819" y="9"/>
                    <a:pt x="1767" y="28"/>
                  </a:cubicBezTo>
                  <a:cubicBezTo>
                    <a:pt x="1396" y="258"/>
                    <a:pt x="0" y="2979"/>
                    <a:pt x="371" y="3192"/>
                  </a:cubicBezTo>
                  <a:cubicBezTo>
                    <a:pt x="628" y="3350"/>
                    <a:pt x="985" y="3610"/>
                    <a:pt x="1182" y="3610"/>
                  </a:cubicBezTo>
                  <a:cubicBezTo>
                    <a:pt x="1270" y="3610"/>
                    <a:pt x="1326" y="3558"/>
                    <a:pt x="1326" y="3421"/>
                  </a:cubicBezTo>
                  <a:cubicBezTo>
                    <a:pt x="1326" y="3050"/>
                    <a:pt x="2351" y="328"/>
                    <a:pt x="2351" y="328"/>
                  </a:cubicBezTo>
                  <a:cubicBezTo>
                    <a:pt x="2351" y="328"/>
                    <a:pt x="2193" y="0"/>
                    <a:pt x="191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02" name="Google Shape;1302;p35"/>
            <p:cNvSpPr/>
            <p:nvPr/>
          </p:nvSpPr>
          <p:spPr>
            <a:xfrm>
              <a:off x="-5113923" y="3713462"/>
              <a:ext cx="78397" cy="106930"/>
            </a:xfrm>
            <a:custGeom>
              <a:avLst/>
              <a:gdLst/>
              <a:ahLst/>
              <a:cxnLst/>
              <a:rect l="l" t="t" r="r" b="b"/>
              <a:pathLst>
                <a:path w="1698" h="2316" extrusionOk="0">
                  <a:moveTo>
                    <a:pt x="814" y="0"/>
                  </a:moveTo>
                  <a:cubicBezTo>
                    <a:pt x="814" y="0"/>
                    <a:pt x="1" y="1980"/>
                    <a:pt x="443" y="2280"/>
                  </a:cubicBezTo>
                  <a:cubicBezTo>
                    <a:pt x="473" y="2304"/>
                    <a:pt x="505" y="2316"/>
                    <a:pt x="539" y="2316"/>
                  </a:cubicBezTo>
                  <a:cubicBezTo>
                    <a:pt x="929" y="2316"/>
                    <a:pt x="1562" y="865"/>
                    <a:pt x="1627" y="654"/>
                  </a:cubicBezTo>
                  <a:cubicBezTo>
                    <a:pt x="1697" y="442"/>
                    <a:pt x="814" y="0"/>
                    <a:pt x="81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03" name="Google Shape;1303;p35"/>
            <p:cNvSpPr/>
            <p:nvPr/>
          </p:nvSpPr>
          <p:spPr>
            <a:xfrm>
              <a:off x="-4865019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1057" y="0"/>
                  </a:moveTo>
                  <a:cubicBezTo>
                    <a:pt x="1037" y="0"/>
                    <a:pt x="1025" y="1"/>
                    <a:pt x="1025" y="1"/>
                  </a:cubicBezTo>
                  <a:cubicBezTo>
                    <a:pt x="795" y="142"/>
                    <a:pt x="0" y="6257"/>
                    <a:pt x="0" y="6699"/>
                  </a:cubicBezTo>
                  <a:cubicBezTo>
                    <a:pt x="0" y="7016"/>
                    <a:pt x="259" y="7230"/>
                    <a:pt x="566" y="7230"/>
                  </a:cubicBezTo>
                  <a:cubicBezTo>
                    <a:pt x="618" y="7230"/>
                    <a:pt x="671" y="7224"/>
                    <a:pt x="725" y="7212"/>
                  </a:cubicBezTo>
                  <a:cubicBezTo>
                    <a:pt x="1096" y="7141"/>
                    <a:pt x="1608" y="2210"/>
                    <a:pt x="1767" y="1026"/>
                  </a:cubicBezTo>
                  <a:cubicBezTo>
                    <a:pt x="1893" y="55"/>
                    <a:pt x="1214" y="0"/>
                    <a:pt x="105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-4916452" y="3602792"/>
              <a:ext cx="81629" cy="189158"/>
            </a:xfrm>
            <a:custGeom>
              <a:avLst/>
              <a:gdLst/>
              <a:ahLst/>
              <a:cxnLst/>
              <a:rect l="l" t="t" r="r" b="b"/>
              <a:pathLst>
                <a:path w="1768" h="4097" extrusionOk="0">
                  <a:moveTo>
                    <a:pt x="1400" y="0"/>
                  </a:moveTo>
                  <a:cubicBezTo>
                    <a:pt x="1313" y="0"/>
                    <a:pt x="1216" y="31"/>
                    <a:pt x="1114" y="117"/>
                  </a:cubicBezTo>
                  <a:cubicBezTo>
                    <a:pt x="743" y="330"/>
                    <a:pt x="1" y="3652"/>
                    <a:pt x="442" y="3793"/>
                  </a:cubicBezTo>
                  <a:cubicBezTo>
                    <a:pt x="758" y="3935"/>
                    <a:pt x="1107" y="4097"/>
                    <a:pt x="1308" y="4097"/>
                  </a:cubicBezTo>
                  <a:cubicBezTo>
                    <a:pt x="1434" y="4097"/>
                    <a:pt x="1501" y="4034"/>
                    <a:pt x="1468" y="3864"/>
                  </a:cubicBezTo>
                  <a:cubicBezTo>
                    <a:pt x="1397" y="3422"/>
                    <a:pt x="1768" y="188"/>
                    <a:pt x="1768" y="188"/>
                  </a:cubicBezTo>
                  <a:cubicBezTo>
                    <a:pt x="1768" y="188"/>
                    <a:pt x="1616" y="0"/>
                    <a:pt x="140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-4919730" y="3795044"/>
              <a:ext cx="61268" cy="116672"/>
            </a:xfrm>
            <a:custGeom>
              <a:avLst/>
              <a:gdLst/>
              <a:ahLst/>
              <a:cxnLst/>
              <a:rect l="l" t="t" r="r" b="b"/>
              <a:pathLst>
                <a:path w="1327" h="2527" extrusionOk="0">
                  <a:moveTo>
                    <a:pt x="301" y="1"/>
                  </a:moveTo>
                  <a:cubicBezTo>
                    <a:pt x="301" y="1"/>
                    <a:pt x="1" y="2280"/>
                    <a:pt x="443" y="2510"/>
                  </a:cubicBezTo>
                  <a:cubicBezTo>
                    <a:pt x="469" y="2521"/>
                    <a:pt x="494" y="2526"/>
                    <a:pt x="520" y="2526"/>
                  </a:cubicBezTo>
                  <a:cubicBezTo>
                    <a:pt x="992" y="2526"/>
                    <a:pt x="1326" y="728"/>
                    <a:pt x="1326" y="442"/>
                  </a:cubicBezTo>
                  <a:cubicBezTo>
                    <a:pt x="1326" y="213"/>
                    <a:pt x="302" y="1"/>
                    <a:pt x="30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06" name="Google Shape;1306;p35"/>
            <p:cNvSpPr/>
            <p:nvPr/>
          </p:nvSpPr>
          <p:spPr>
            <a:xfrm>
              <a:off x="-4753240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414" y="1"/>
                  </a:moveTo>
                  <a:cubicBezTo>
                    <a:pt x="305" y="1"/>
                    <a:pt x="230" y="21"/>
                    <a:pt x="230" y="21"/>
                  </a:cubicBezTo>
                  <a:cubicBezTo>
                    <a:pt x="0" y="162"/>
                    <a:pt x="142" y="6348"/>
                    <a:pt x="230" y="6719"/>
                  </a:cubicBezTo>
                  <a:cubicBezTo>
                    <a:pt x="283" y="7051"/>
                    <a:pt x="506" y="7213"/>
                    <a:pt x="764" y="7213"/>
                  </a:cubicBezTo>
                  <a:cubicBezTo>
                    <a:pt x="849" y="7213"/>
                    <a:pt x="938" y="7196"/>
                    <a:pt x="1025" y="7160"/>
                  </a:cubicBezTo>
                  <a:cubicBezTo>
                    <a:pt x="1396" y="7019"/>
                    <a:pt x="1184" y="2071"/>
                    <a:pt x="1184" y="904"/>
                  </a:cubicBezTo>
                  <a:cubicBezTo>
                    <a:pt x="1134" y="116"/>
                    <a:pt x="677" y="1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07" name="Google Shape;1307;p35"/>
            <p:cNvSpPr/>
            <p:nvPr/>
          </p:nvSpPr>
          <p:spPr>
            <a:xfrm>
              <a:off x="-4763029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886" y="1"/>
                  </a:moveTo>
                  <a:cubicBezTo>
                    <a:pt x="790" y="1"/>
                    <a:pt x="684" y="32"/>
                    <a:pt x="583" y="126"/>
                  </a:cubicBezTo>
                  <a:cubicBezTo>
                    <a:pt x="283" y="427"/>
                    <a:pt x="0" y="3891"/>
                    <a:pt x="513" y="3961"/>
                  </a:cubicBezTo>
                  <a:cubicBezTo>
                    <a:pt x="751" y="4000"/>
                    <a:pt x="1052" y="4084"/>
                    <a:pt x="1256" y="4084"/>
                  </a:cubicBezTo>
                  <a:cubicBezTo>
                    <a:pt x="1429" y="4084"/>
                    <a:pt x="1532" y="4023"/>
                    <a:pt x="1467" y="3820"/>
                  </a:cubicBezTo>
                  <a:cubicBezTo>
                    <a:pt x="1326" y="3449"/>
                    <a:pt x="1237" y="126"/>
                    <a:pt x="1237" y="126"/>
                  </a:cubicBezTo>
                  <a:cubicBezTo>
                    <a:pt x="1237" y="126"/>
                    <a:pt x="1080" y="1"/>
                    <a:pt x="88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-4750009" y="3795044"/>
              <a:ext cx="51480" cy="112239"/>
            </a:xfrm>
            <a:custGeom>
              <a:avLst/>
              <a:gdLst/>
              <a:ahLst/>
              <a:cxnLst/>
              <a:rect l="l" t="t" r="r" b="b"/>
              <a:pathLst>
                <a:path w="1115" h="2431" extrusionOk="0">
                  <a:moveTo>
                    <a:pt x="1" y="1"/>
                  </a:moveTo>
                  <a:cubicBezTo>
                    <a:pt x="1" y="1"/>
                    <a:pt x="1" y="2280"/>
                    <a:pt x="513" y="2422"/>
                  </a:cubicBezTo>
                  <a:cubicBezTo>
                    <a:pt x="534" y="2428"/>
                    <a:pt x="553" y="2431"/>
                    <a:pt x="572" y="2431"/>
                  </a:cubicBezTo>
                  <a:cubicBezTo>
                    <a:pt x="1049" y="2431"/>
                    <a:pt x="1114" y="573"/>
                    <a:pt x="1114" y="301"/>
                  </a:cubicBezTo>
                  <a:cubicBezTo>
                    <a:pt x="1044" y="1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-4671658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442" y="1"/>
                  </a:moveTo>
                  <a:cubicBezTo>
                    <a:pt x="273" y="1"/>
                    <a:pt x="142" y="66"/>
                    <a:pt x="142" y="66"/>
                  </a:cubicBezTo>
                  <a:cubicBezTo>
                    <a:pt x="1" y="278"/>
                    <a:pt x="1026" y="5580"/>
                    <a:pt x="1185" y="5952"/>
                  </a:cubicBezTo>
                  <a:cubicBezTo>
                    <a:pt x="1232" y="6153"/>
                    <a:pt x="1415" y="6251"/>
                    <a:pt x="1615" y="6251"/>
                  </a:cubicBezTo>
                  <a:cubicBezTo>
                    <a:pt x="1714" y="6251"/>
                    <a:pt x="1816" y="6228"/>
                    <a:pt x="1909" y="6181"/>
                  </a:cubicBezTo>
                  <a:cubicBezTo>
                    <a:pt x="2210" y="6022"/>
                    <a:pt x="1255" y="1675"/>
                    <a:pt x="1114" y="720"/>
                  </a:cubicBezTo>
                  <a:cubicBezTo>
                    <a:pt x="981" y="126"/>
                    <a:pt x="675" y="1"/>
                    <a:pt x="4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10" name="Google Shape;1310;p35"/>
            <p:cNvSpPr/>
            <p:nvPr/>
          </p:nvSpPr>
          <p:spPr>
            <a:xfrm>
              <a:off x="-4613714" y="3567425"/>
              <a:ext cx="78720" cy="163442"/>
            </a:xfrm>
            <a:custGeom>
              <a:avLst/>
              <a:gdLst/>
              <a:ahLst/>
              <a:cxnLst/>
              <a:rect l="l" t="t" r="r" b="b"/>
              <a:pathLst>
                <a:path w="1705" h="3540" extrusionOk="0">
                  <a:moveTo>
                    <a:pt x="559" y="0"/>
                  </a:moveTo>
                  <a:cubicBezTo>
                    <a:pt x="446" y="0"/>
                    <a:pt x="315" y="46"/>
                    <a:pt x="212" y="212"/>
                  </a:cubicBezTo>
                  <a:cubicBezTo>
                    <a:pt x="0" y="512"/>
                    <a:pt x="301" y="3464"/>
                    <a:pt x="743" y="3534"/>
                  </a:cubicBezTo>
                  <a:cubicBezTo>
                    <a:pt x="865" y="3534"/>
                    <a:pt x="997" y="3540"/>
                    <a:pt x="1121" y="3540"/>
                  </a:cubicBezTo>
                  <a:cubicBezTo>
                    <a:pt x="1444" y="3540"/>
                    <a:pt x="1704" y="3503"/>
                    <a:pt x="1538" y="3234"/>
                  </a:cubicBezTo>
                  <a:cubicBezTo>
                    <a:pt x="1397" y="2934"/>
                    <a:pt x="813" y="70"/>
                    <a:pt x="813" y="70"/>
                  </a:cubicBezTo>
                  <a:cubicBezTo>
                    <a:pt x="813" y="70"/>
                    <a:pt x="700" y="0"/>
                    <a:pt x="55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11" name="Google Shape;1311;p35"/>
            <p:cNvSpPr/>
            <p:nvPr/>
          </p:nvSpPr>
          <p:spPr>
            <a:xfrm>
              <a:off x="-4586797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315" y="1"/>
                  </a:moveTo>
                  <a:cubicBezTo>
                    <a:pt x="139" y="1"/>
                    <a:pt x="1" y="11"/>
                    <a:pt x="1" y="11"/>
                  </a:cubicBezTo>
                  <a:cubicBezTo>
                    <a:pt x="1" y="11"/>
                    <a:pt x="372" y="2008"/>
                    <a:pt x="884" y="2079"/>
                  </a:cubicBezTo>
                  <a:cubicBezTo>
                    <a:pt x="893" y="2080"/>
                    <a:pt x="901" y="2081"/>
                    <a:pt x="909" y="2081"/>
                  </a:cubicBezTo>
                  <a:cubicBezTo>
                    <a:pt x="1315" y="2081"/>
                    <a:pt x="1043" y="378"/>
                    <a:pt x="1043" y="170"/>
                  </a:cubicBezTo>
                  <a:cubicBezTo>
                    <a:pt x="989" y="28"/>
                    <a:pt x="602" y="1"/>
                    <a:pt x="3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12" name="Google Shape;1312;p35"/>
            <p:cNvSpPr/>
            <p:nvPr/>
          </p:nvSpPr>
          <p:spPr>
            <a:xfrm>
              <a:off x="-4382242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5815" y="1"/>
                  </a:moveTo>
                  <a:cubicBezTo>
                    <a:pt x="5886" y="814"/>
                    <a:pt x="5744" y="2210"/>
                    <a:pt x="4489" y="3252"/>
                  </a:cubicBezTo>
                  <a:cubicBezTo>
                    <a:pt x="2510" y="4790"/>
                    <a:pt x="2139" y="8113"/>
                    <a:pt x="1909" y="9509"/>
                  </a:cubicBezTo>
                  <a:cubicBezTo>
                    <a:pt x="1768" y="10905"/>
                    <a:pt x="0" y="26581"/>
                    <a:pt x="584" y="27394"/>
                  </a:cubicBezTo>
                  <a:cubicBezTo>
                    <a:pt x="1025" y="27995"/>
                    <a:pt x="1838" y="30204"/>
                    <a:pt x="1397" y="31671"/>
                  </a:cubicBezTo>
                  <a:cubicBezTo>
                    <a:pt x="1538" y="31741"/>
                    <a:pt x="1626" y="31741"/>
                    <a:pt x="1768" y="31741"/>
                  </a:cubicBezTo>
                  <a:cubicBezTo>
                    <a:pt x="1909" y="31741"/>
                    <a:pt x="2139" y="31741"/>
                    <a:pt x="2351" y="31600"/>
                  </a:cubicBezTo>
                  <a:cubicBezTo>
                    <a:pt x="2793" y="31370"/>
                    <a:pt x="2952" y="31158"/>
                    <a:pt x="2952" y="30787"/>
                  </a:cubicBezTo>
                  <a:cubicBezTo>
                    <a:pt x="2952" y="30116"/>
                    <a:pt x="2210" y="29091"/>
                    <a:pt x="1626" y="27394"/>
                  </a:cubicBezTo>
                  <a:cubicBezTo>
                    <a:pt x="1467" y="27111"/>
                    <a:pt x="1397" y="26369"/>
                    <a:pt x="1397" y="25485"/>
                  </a:cubicBezTo>
                  <a:cubicBezTo>
                    <a:pt x="1397" y="19883"/>
                    <a:pt x="3535" y="5744"/>
                    <a:pt x="5161" y="4348"/>
                  </a:cubicBezTo>
                  <a:cubicBezTo>
                    <a:pt x="6257" y="3394"/>
                    <a:pt x="6769" y="2811"/>
                    <a:pt x="6769" y="2068"/>
                  </a:cubicBezTo>
                  <a:cubicBezTo>
                    <a:pt x="6769" y="1627"/>
                    <a:pt x="6628" y="1185"/>
                    <a:pt x="6398" y="601"/>
                  </a:cubicBezTo>
                  <a:lnTo>
                    <a:pt x="6327" y="601"/>
                  </a:lnTo>
                  <a:cubicBezTo>
                    <a:pt x="6186" y="301"/>
                    <a:pt x="6045" y="160"/>
                    <a:pt x="58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13" name="Google Shape;1313;p35"/>
            <p:cNvSpPr/>
            <p:nvPr/>
          </p:nvSpPr>
          <p:spPr>
            <a:xfrm>
              <a:off x="-3923422" y="346596"/>
              <a:ext cx="710741" cy="1554636"/>
            </a:xfrm>
            <a:custGeom>
              <a:avLst/>
              <a:gdLst/>
              <a:ahLst/>
              <a:cxnLst/>
              <a:rect l="l" t="t" r="r" b="b"/>
              <a:pathLst>
                <a:path w="15394" h="33672" extrusionOk="0">
                  <a:moveTo>
                    <a:pt x="10304" y="24976"/>
                  </a:moveTo>
                  <a:lnTo>
                    <a:pt x="10304" y="24976"/>
                  </a:lnTo>
                  <a:cubicBezTo>
                    <a:pt x="9053" y="26423"/>
                    <a:pt x="7211" y="28243"/>
                    <a:pt x="5600" y="28243"/>
                  </a:cubicBezTo>
                  <a:cubicBezTo>
                    <a:pt x="5321" y="28243"/>
                    <a:pt x="5050" y="28189"/>
                    <a:pt x="4790" y="28069"/>
                  </a:cubicBezTo>
                  <a:cubicBezTo>
                    <a:pt x="3306" y="27344"/>
                    <a:pt x="2581" y="26160"/>
                    <a:pt x="2210" y="25347"/>
                  </a:cubicBezTo>
                  <a:lnTo>
                    <a:pt x="2210" y="25347"/>
                  </a:lnTo>
                  <a:cubicBezTo>
                    <a:pt x="2864" y="25860"/>
                    <a:pt x="3747" y="26231"/>
                    <a:pt x="5002" y="26302"/>
                  </a:cubicBezTo>
                  <a:cubicBezTo>
                    <a:pt x="5154" y="26315"/>
                    <a:pt x="5309" y="26322"/>
                    <a:pt x="5466" y="26322"/>
                  </a:cubicBezTo>
                  <a:cubicBezTo>
                    <a:pt x="7132" y="26322"/>
                    <a:pt x="9028" y="25590"/>
                    <a:pt x="10304" y="24976"/>
                  </a:cubicBezTo>
                  <a:close/>
                  <a:moveTo>
                    <a:pt x="1538" y="26832"/>
                  </a:moveTo>
                  <a:lnTo>
                    <a:pt x="1538" y="26832"/>
                  </a:lnTo>
                  <a:cubicBezTo>
                    <a:pt x="2193" y="28125"/>
                    <a:pt x="3320" y="29485"/>
                    <a:pt x="5097" y="29485"/>
                  </a:cubicBezTo>
                  <a:cubicBezTo>
                    <a:pt x="5142" y="29485"/>
                    <a:pt x="5187" y="29485"/>
                    <a:pt x="5232" y="29483"/>
                  </a:cubicBezTo>
                  <a:cubicBezTo>
                    <a:pt x="6911" y="29394"/>
                    <a:pt x="8166" y="28811"/>
                    <a:pt x="9049" y="27928"/>
                  </a:cubicBezTo>
                  <a:lnTo>
                    <a:pt x="9049" y="27928"/>
                  </a:lnTo>
                  <a:cubicBezTo>
                    <a:pt x="7906" y="29409"/>
                    <a:pt x="6468" y="30759"/>
                    <a:pt x="5326" y="30759"/>
                  </a:cubicBezTo>
                  <a:cubicBezTo>
                    <a:pt x="5215" y="30759"/>
                    <a:pt x="5107" y="30747"/>
                    <a:pt x="5002" y="30720"/>
                  </a:cubicBezTo>
                  <a:cubicBezTo>
                    <a:pt x="2793" y="30137"/>
                    <a:pt x="1697" y="28511"/>
                    <a:pt x="1538" y="26832"/>
                  </a:cubicBezTo>
                  <a:close/>
                  <a:moveTo>
                    <a:pt x="10534" y="27998"/>
                  </a:moveTo>
                  <a:lnTo>
                    <a:pt x="10534" y="27998"/>
                  </a:lnTo>
                  <a:cubicBezTo>
                    <a:pt x="9371" y="29783"/>
                    <a:pt x="7252" y="32631"/>
                    <a:pt x="5077" y="32631"/>
                  </a:cubicBezTo>
                  <a:cubicBezTo>
                    <a:pt x="4905" y="32631"/>
                    <a:pt x="4733" y="32613"/>
                    <a:pt x="4560" y="32576"/>
                  </a:cubicBezTo>
                  <a:cubicBezTo>
                    <a:pt x="2493" y="32134"/>
                    <a:pt x="1839" y="30366"/>
                    <a:pt x="1538" y="29112"/>
                  </a:cubicBezTo>
                  <a:lnTo>
                    <a:pt x="1538" y="29112"/>
                  </a:lnTo>
                  <a:cubicBezTo>
                    <a:pt x="2352" y="30363"/>
                    <a:pt x="3436" y="31832"/>
                    <a:pt x="5064" y="31832"/>
                  </a:cubicBezTo>
                  <a:cubicBezTo>
                    <a:pt x="5345" y="31832"/>
                    <a:pt x="5642" y="31788"/>
                    <a:pt x="5957" y="31692"/>
                  </a:cubicBezTo>
                  <a:cubicBezTo>
                    <a:pt x="7724" y="31091"/>
                    <a:pt x="9279" y="29624"/>
                    <a:pt x="10534" y="27998"/>
                  </a:cubicBezTo>
                  <a:close/>
                  <a:moveTo>
                    <a:pt x="6853" y="1"/>
                  </a:moveTo>
                  <a:cubicBezTo>
                    <a:pt x="6127" y="1"/>
                    <a:pt x="5560" y="169"/>
                    <a:pt x="5444" y="835"/>
                  </a:cubicBezTo>
                  <a:cubicBezTo>
                    <a:pt x="5444" y="976"/>
                    <a:pt x="5515" y="1117"/>
                    <a:pt x="5585" y="1277"/>
                  </a:cubicBezTo>
                  <a:cubicBezTo>
                    <a:pt x="4790" y="1718"/>
                    <a:pt x="3306" y="2602"/>
                    <a:pt x="3306" y="3768"/>
                  </a:cubicBezTo>
                  <a:cubicBezTo>
                    <a:pt x="3306" y="3998"/>
                    <a:pt x="3306" y="4210"/>
                    <a:pt x="3376" y="4440"/>
                  </a:cubicBezTo>
                  <a:cubicBezTo>
                    <a:pt x="2934" y="4953"/>
                    <a:pt x="2493" y="5695"/>
                    <a:pt x="2351" y="6861"/>
                  </a:cubicBezTo>
                  <a:cubicBezTo>
                    <a:pt x="2281" y="7391"/>
                    <a:pt x="2281" y="7745"/>
                    <a:pt x="2281" y="8116"/>
                  </a:cubicBezTo>
                  <a:cubicBezTo>
                    <a:pt x="2139" y="8275"/>
                    <a:pt x="1980" y="8629"/>
                    <a:pt x="1768" y="9070"/>
                  </a:cubicBezTo>
                  <a:cubicBezTo>
                    <a:pt x="1397" y="10325"/>
                    <a:pt x="1256" y="11439"/>
                    <a:pt x="1468" y="12534"/>
                  </a:cubicBezTo>
                  <a:cubicBezTo>
                    <a:pt x="1026" y="12905"/>
                    <a:pt x="584" y="13718"/>
                    <a:pt x="513" y="15256"/>
                  </a:cubicBezTo>
                  <a:cubicBezTo>
                    <a:pt x="443" y="16299"/>
                    <a:pt x="513" y="17394"/>
                    <a:pt x="884" y="18508"/>
                  </a:cubicBezTo>
                  <a:cubicBezTo>
                    <a:pt x="725" y="18879"/>
                    <a:pt x="1" y="21442"/>
                    <a:pt x="725" y="23209"/>
                  </a:cubicBezTo>
                  <a:cubicBezTo>
                    <a:pt x="814" y="23209"/>
                    <a:pt x="814" y="23297"/>
                    <a:pt x="814" y="23368"/>
                  </a:cubicBezTo>
                  <a:cubicBezTo>
                    <a:pt x="814" y="23880"/>
                    <a:pt x="814" y="24623"/>
                    <a:pt x="955" y="25347"/>
                  </a:cubicBezTo>
                  <a:cubicBezTo>
                    <a:pt x="955" y="25648"/>
                    <a:pt x="955" y="26019"/>
                    <a:pt x="884" y="26390"/>
                  </a:cubicBezTo>
                  <a:cubicBezTo>
                    <a:pt x="725" y="26973"/>
                    <a:pt x="584" y="27928"/>
                    <a:pt x="725" y="28882"/>
                  </a:cubicBezTo>
                  <a:cubicBezTo>
                    <a:pt x="955" y="30366"/>
                    <a:pt x="1167" y="33671"/>
                    <a:pt x="4790" y="33671"/>
                  </a:cubicBezTo>
                  <a:cubicBezTo>
                    <a:pt x="8236" y="33671"/>
                    <a:pt x="11329" y="30066"/>
                    <a:pt x="12213" y="25648"/>
                  </a:cubicBezTo>
                  <a:cubicBezTo>
                    <a:pt x="12814" y="24693"/>
                    <a:pt x="13326" y="23880"/>
                    <a:pt x="13697" y="23368"/>
                  </a:cubicBezTo>
                  <a:cubicBezTo>
                    <a:pt x="14422" y="22926"/>
                    <a:pt x="15094" y="22626"/>
                    <a:pt x="15094" y="22626"/>
                  </a:cubicBezTo>
                  <a:lnTo>
                    <a:pt x="14722" y="20858"/>
                  </a:lnTo>
                  <a:cubicBezTo>
                    <a:pt x="14722" y="20858"/>
                    <a:pt x="12443" y="22042"/>
                    <a:pt x="10887" y="23209"/>
                  </a:cubicBezTo>
                  <a:cubicBezTo>
                    <a:pt x="9803" y="24032"/>
                    <a:pt x="7548" y="24894"/>
                    <a:pt x="5790" y="24894"/>
                  </a:cubicBezTo>
                  <a:cubicBezTo>
                    <a:pt x="5170" y="24894"/>
                    <a:pt x="4613" y="24787"/>
                    <a:pt x="4189" y="24534"/>
                  </a:cubicBezTo>
                  <a:cubicBezTo>
                    <a:pt x="2722" y="23739"/>
                    <a:pt x="655" y="22184"/>
                    <a:pt x="1768" y="20204"/>
                  </a:cubicBezTo>
                  <a:lnTo>
                    <a:pt x="1768" y="20204"/>
                  </a:lnTo>
                  <a:cubicBezTo>
                    <a:pt x="2422" y="20929"/>
                    <a:pt x="3376" y="21530"/>
                    <a:pt x="4790" y="21813"/>
                  </a:cubicBezTo>
                  <a:cubicBezTo>
                    <a:pt x="5443" y="21925"/>
                    <a:pt x="6055" y="21973"/>
                    <a:pt x="6626" y="21973"/>
                  </a:cubicBezTo>
                  <a:cubicBezTo>
                    <a:pt x="9452" y="21973"/>
                    <a:pt x="11254" y="20796"/>
                    <a:pt x="11930" y="20487"/>
                  </a:cubicBezTo>
                  <a:cubicBezTo>
                    <a:pt x="12743" y="20116"/>
                    <a:pt x="14952" y="19462"/>
                    <a:pt x="14952" y="19462"/>
                  </a:cubicBezTo>
                  <a:lnTo>
                    <a:pt x="14581" y="18278"/>
                  </a:lnTo>
                  <a:cubicBezTo>
                    <a:pt x="14581" y="18278"/>
                    <a:pt x="8689" y="20578"/>
                    <a:pt x="5965" y="20578"/>
                  </a:cubicBezTo>
                  <a:cubicBezTo>
                    <a:pt x="5567" y="20578"/>
                    <a:pt x="5237" y="20529"/>
                    <a:pt x="5002" y="20416"/>
                  </a:cubicBezTo>
                  <a:cubicBezTo>
                    <a:pt x="3235" y="19462"/>
                    <a:pt x="584" y="17253"/>
                    <a:pt x="1980" y="14090"/>
                  </a:cubicBezTo>
                  <a:lnTo>
                    <a:pt x="1980" y="14090"/>
                  </a:lnTo>
                  <a:cubicBezTo>
                    <a:pt x="2652" y="15344"/>
                    <a:pt x="4048" y="16882"/>
                    <a:pt x="5815" y="17465"/>
                  </a:cubicBezTo>
                  <a:cubicBezTo>
                    <a:pt x="6806" y="17808"/>
                    <a:pt x="7891" y="17940"/>
                    <a:pt x="8891" y="17940"/>
                  </a:cubicBezTo>
                  <a:cubicBezTo>
                    <a:pt x="10265" y="17940"/>
                    <a:pt x="11478" y="17691"/>
                    <a:pt x="12071" y="17394"/>
                  </a:cubicBezTo>
                  <a:cubicBezTo>
                    <a:pt x="13096" y="16811"/>
                    <a:pt x="14864" y="15998"/>
                    <a:pt x="14864" y="15998"/>
                  </a:cubicBezTo>
                  <a:lnTo>
                    <a:pt x="14952" y="14461"/>
                  </a:lnTo>
                  <a:lnTo>
                    <a:pt x="14952" y="14461"/>
                  </a:lnTo>
                  <a:cubicBezTo>
                    <a:pt x="14952" y="14461"/>
                    <a:pt x="11723" y="16306"/>
                    <a:pt x="9639" y="16306"/>
                  </a:cubicBezTo>
                  <a:cubicBezTo>
                    <a:pt x="9565" y="16306"/>
                    <a:pt x="9492" y="16304"/>
                    <a:pt x="9420" y="16299"/>
                  </a:cubicBezTo>
                  <a:cubicBezTo>
                    <a:pt x="7353" y="16228"/>
                    <a:pt x="5002" y="16228"/>
                    <a:pt x="3977" y="14019"/>
                  </a:cubicBezTo>
                  <a:cubicBezTo>
                    <a:pt x="3376" y="12764"/>
                    <a:pt x="3164" y="11439"/>
                    <a:pt x="3094" y="10396"/>
                  </a:cubicBezTo>
                  <a:lnTo>
                    <a:pt x="3094" y="10396"/>
                  </a:lnTo>
                  <a:cubicBezTo>
                    <a:pt x="3306" y="10696"/>
                    <a:pt x="3535" y="10926"/>
                    <a:pt x="3907" y="11209"/>
                  </a:cubicBezTo>
                  <a:cubicBezTo>
                    <a:pt x="5232" y="12464"/>
                    <a:pt x="7211" y="13418"/>
                    <a:pt x="8979" y="13860"/>
                  </a:cubicBezTo>
                  <a:cubicBezTo>
                    <a:pt x="9497" y="14016"/>
                    <a:pt x="10255" y="14071"/>
                    <a:pt x="11059" y="14071"/>
                  </a:cubicBezTo>
                  <a:cubicBezTo>
                    <a:pt x="12888" y="14071"/>
                    <a:pt x="14952" y="13789"/>
                    <a:pt x="14952" y="13789"/>
                  </a:cubicBezTo>
                  <a:lnTo>
                    <a:pt x="14864" y="12092"/>
                  </a:lnTo>
                  <a:cubicBezTo>
                    <a:pt x="14864" y="12092"/>
                    <a:pt x="12476" y="12163"/>
                    <a:pt x="10643" y="12163"/>
                  </a:cubicBezTo>
                  <a:cubicBezTo>
                    <a:pt x="9727" y="12163"/>
                    <a:pt x="8949" y="12145"/>
                    <a:pt x="8678" y="12092"/>
                  </a:cubicBezTo>
                  <a:cubicBezTo>
                    <a:pt x="7883" y="12022"/>
                    <a:pt x="4189" y="9813"/>
                    <a:pt x="3907" y="7975"/>
                  </a:cubicBezTo>
                  <a:cubicBezTo>
                    <a:pt x="3677" y="7020"/>
                    <a:pt x="3818" y="6278"/>
                    <a:pt x="4048" y="5765"/>
                  </a:cubicBezTo>
                  <a:cubicBezTo>
                    <a:pt x="4702" y="6791"/>
                    <a:pt x="5886" y="7745"/>
                    <a:pt x="7211" y="8558"/>
                  </a:cubicBezTo>
                  <a:cubicBezTo>
                    <a:pt x="9420" y="9813"/>
                    <a:pt x="13538" y="10484"/>
                    <a:pt x="15306" y="10626"/>
                  </a:cubicBezTo>
                  <a:cubicBezTo>
                    <a:pt x="14864" y="10484"/>
                    <a:pt x="15306" y="8858"/>
                    <a:pt x="15306" y="8858"/>
                  </a:cubicBezTo>
                  <a:cubicBezTo>
                    <a:pt x="15306" y="8858"/>
                    <a:pt x="6628" y="8187"/>
                    <a:pt x="4932" y="4210"/>
                  </a:cubicBezTo>
                  <a:cubicBezTo>
                    <a:pt x="4702" y="3627"/>
                    <a:pt x="5674" y="2973"/>
                    <a:pt x="6328" y="2602"/>
                  </a:cubicBezTo>
                  <a:cubicBezTo>
                    <a:pt x="7582" y="4369"/>
                    <a:pt x="10375" y="6861"/>
                    <a:pt x="15094" y="7603"/>
                  </a:cubicBezTo>
                  <a:cubicBezTo>
                    <a:pt x="14952" y="7232"/>
                    <a:pt x="15394" y="5978"/>
                    <a:pt x="15394" y="5978"/>
                  </a:cubicBezTo>
                  <a:cubicBezTo>
                    <a:pt x="15394" y="5978"/>
                    <a:pt x="7070" y="3857"/>
                    <a:pt x="7353" y="22"/>
                  </a:cubicBezTo>
                  <a:cubicBezTo>
                    <a:pt x="7180" y="9"/>
                    <a:pt x="7013" y="1"/>
                    <a:pt x="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14" name="Google Shape;1314;p35"/>
            <p:cNvSpPr/>
            <p:nvPr/>
          </p:nvSpPr>
          <p:spPr>
            <a:xfrm>
              <a:off x="-3085986" y="278725"/>
              <a:ext cx="943899" cy="124382"/>
            </a:xfrm>
            <a:custGeom>
              <a:avLst/>
              <a:gdLst/>
              <a:ahLst/>
              <a:cxnLst/>
              <a:rect l="l" t="t" r="r" b="b"/>
              <a:pathLst>
                <a:path w="20444" h="2694" extrusionOk="0">
                  <a:moveTo>
                    <a:pt x="18609" y="0"/>
                  </a:moveTo>
                  <a:cubicBezTo>
                    <a:pt x="17860" y="0"/>
                    <a:pt x="17694" y="537"/>
                    <a:pt x="14929" y="537"/>
                  </a:cubicBezTo>
                  <a:lnTo>
                    <a:pt x="3070" y="537"/>
                  </a:lnTo>
                  <a:lnTo>
                    <a:pt x="1674" y="378"/>
                  </a:lnTo>
                  <a:cubicBezTo>
                    <a:pt x="1674" y="378"/>
                    <a:pt x="1569" y="358"/>
                    <a:pt x="1414" y="358"/>
                  </a:cubicBezTo>
                  <a:cubicBezTo>
                    <a:pt x="1066" y="358"/>
                    <a:pt x="468" y="460"/>
                    <a:pt x="260" y="1121"/>
                  </a:cubicBezTo>
                  <a:cubicBezTo>
                    <a:pt x="1" y="1996"/>
                    <a:pt x="351" y="2693"/>
                    <a:pt x="1039" y="2693"/>
                  </a:cubicBezTo>
                  <a:cubicBezTo>
                    <a:pt x="1101" y="2693"/>
                    <a:pt x="1165" y="2688"/>
                    <a:pt x="1232" y="2676"/>
                  </a:cubicBezTo>
                  <a:cubicBezTo>
                    <a:pt x="1957" y="2517"/>
                    <a:pt x="2911" y="2075"/>
                    <a:pt x="2911" y="2075"/>
                  </a:cubicBezTo>
                  <a:cubicBezTo>
                    <a:pt x="2911" y="2075"/>
                    <a:pt x="4559" y="2097"/>
                    <a:pt x="6813" y="2097"/>
                  </a:cubicBezTo>
                  <a:cubicBezTo>
                    <a:pt x="10568" y="2097"/>
                    <a:pt x="16007" y="2035"/>
                    <a:pt x="18305" y="1704"/>
                  </a:cubicBezTo>
                  <a:cubicBezTo>
                    <a:pt x="18636" y="1704"/>
                    <a:pt x="19176" y="2330"/>
                    <a:pt x="19612" y="2330"/>
                  </a:cubicBezTo>
                  <a:cubicBezTo>
                    <a:pt x="19757" y="2330"/>
                    <a:pt x="19891" y="2261"/>
                    <a:pt x="20001" y="2075"/>
                  </a:cubicBezTo>
                  <a:cubicBezTo>
                    <a:pt x="20443" y="1262"/>
                    <a:pt x="20001" y="166"/>
                    <a:pt x="18905" y="25"/>
                  </a:cubicBezTo>
                  <a:cubicBezTo>
                    <a:pt x="18795" y="8"/>
                    <a:pt x="18698" y="0"/>
                    <a:pt x="18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15" name="Google Shape;1315;p35"/>
            <p:cNvSpPr/>
            <p:nvPr/>
          </p:nvSpPr>
          <p:spPr>
            <a:xfrm>
              <a:off x="-4257141" y="278725"/>
              <a:ext cx="944592" cy="124382"/>
            </a:xfrm>
            <a:custGeom>
              <a:avLst/>
              <a:gdLst/>
              <a:ahLst/>
              <a:cxnLst/>
              <a:rect l="l" t="t" r="r" b="b"/>
              <a:pathLst>
                <a:path w="20459" h="2694" extrusionOk="0">
                  <a:moveTo>
                    <a:pt x="1867" y="0"/>
                  </a:moveTo>
                  <a:cubicBezTo>
                    <a:pt x="1774" y="0"/>
                    <a:pt x="1672" y="8"/>
                    <a:pt x="1556" y="25"/>
                  </a:cubicBezTo>
                  <a:cubicBezTo>
                    <a:pt x="442" y="166"/>
                    <a:pt x="0" y="1262"/>
                    <a:pt x="442" y="2075"/>
                  </a:cubicBezTo>
                  <a:cubicBezTo>
                    <a:pt x="575" y="2261"/>
                    <a:pt x="720" y="2330"/>
                    <a:pt x="869" y="2330"/>
                  </a:cubicBezTo>
                  <a:cubicBezTo>
                    <a:pt x="1317" y="2330"/>
                    <a:pt x="1808" y="1704"/>
                    <a:pt x="2139" y="1704"/>
                  </a:cubicBezTo>
                  <a:cubicBezTo>
                    <a:pt x="4492" y="2035"/>
                    <a:pt x="9916" y="2097"/>
                    <a:pt x="13654" y="2097"/>
                  </a:cubicBezTo>
                  <a:cubicBezTo>
                    <a:pt x="15897" y="2097"/>
                    <a:pt x="17532" y="2075"/>
                    <a:pt x="17532" y="2075"/>
                  </a:cubicBezTo>
                  <a:cubicBezTo>
                    <a:pt x="17532" y="2075"/>
                    <a:pt x="18486" y="2517"/>
                    <a:pt x="19229" y="2676"/>
                  </a:cubicBezTo>
                  <a:cubicBezTo>
                    <a:pt x="19296" y="2688"/>
                    <a:pt x="19361" y="2693"/>
                    <a:pt x="19422" y="2693"/>
                  </a:cubicBezTo>
                  <a:cubicBezTo>
                    <a:pt x="20110" y="2693"/>
                    <a:pt x="20459" y="1996"/>
                    <a:pt x="20183" y="1121"/>
                  </a:cubicBezTo>
                  <a:cubicBezTo>
                    <a:pt x="19975" y="460"/>
                    <a:pt x="19386" y="358"/>
                    <a:pt x="19043" y="358"/>
                  </a:cubicBezTo>
                  <a:cubicBezTo>
                    <a:pt x="18891" y="358"/>
                    <a:pt x="18787" y="378"/>
                    <a:pt x="18787" y="378"/>
                  </a:cubicBezTo>
                  <a:lnTo>
                    <a:pt x="17391" y="537"/>
                  </a:lnTo>
                  <a:lnTo>
                    <a:pt x="5532" y="537"/>
                  </a:lnTo>
                  <a:cubicBezTo>
                    <a:pt x="2830" y="537"/>
                    <a:pt x="2657" y="0"/>
                    <a:pt x="1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16" name="Google Shape;1316;p35"/>
            <p:cNvSpPr/>
            <p:nvPr/>
          </p:nvSpPr>
          <p:spPr>
            <a:xfrm>
              <a:off x="-3439150" y="400978"/>
              <a:ext cx="445592" cy="1004576"/>
            </a:xfrm>
            <a:custGeom>
              <a:avLst/>
              <a:gdLst/>
              <a:ahLst/>
              <a:cxnLst/>
              <a:rect l="l" t="t" r="r" b="b"/>
              <a:pathLst>
                <a:path w="9439" h="21280" extrusionOk="0">
                  <a:moveTo>
                    <a:pt x="1627" y="1"/>
                  </a:moveTo>
                  <a:cubicBezTo>
                    <a:pt x="1114" y="1"/>
                    <a:pt x="230" y="955"/>
                    <a:pt x="71" y="1768"/>
                  </a:cubicBezTo>
                  <a:cubicBezTo>
                    <a:pt x="1" y="2581"/>
                    <a:pt x="602" y="3465"/>
                    <a:pt x="1255" y="3836"/>
                  </a:cubicBezTo>
                  <a:cubicBezTo>
                    <a:pt x="1927" y="4207"/>
                    <a:pt x="2510" y="4419"/>
                    <a:pt x="2510" y="4419"/>
                  </a:cubicBezTo>
                  <a:cubicBezTo>
                    <a:pt x="2510" y="4419"/>
                    <a:pt x="2652" y="18699"/>
                    <a:pt x="2952" y="19300"/>
                  </a:cubicBezTo>
                  <a:cubicBezTo>
                    <a:pt x="3323" y="19883"/>
                    <a:pt x="4719" y="21279"/>
                    <a:pt x="4719" y="21279"/>
                  </a:cubicBezTo>
                  <a:cubicBezTo>
                    <a:pt x="4719" y="21279"/>
                    <a:pt x="6116" y="19883"/>
                    <a:pt x="6416" y="19300"/>
                  </a:cubicBezTo>
                  <a:cubicBezTo>
                    <a:pt x="6787" y="18699"/>
                    <a:pt x="6929" y="4419"/>
                    <a:pt x="6929" y="4419"/>
                  </a:cubicBezTo>
                  <a:cubicBezTo>
                    <a:pt x="6929" y="4419"/>
                    <a:pt x="7441" y="4207"/>
                    <a:pt x="8183" y="3836"/>
                  </a:cubicBezTo>
                  <a:cubicBezTo>
                    <a:pt x="8837" y="3465"/>
                    <a:pt x="9438" y="2581"/>
                    <a:pt x="9350" y="1768"/>
                  </a:cubicBezTo>
                  <a:cubicBezTo>
                    <a:pt x="9208" y="955"/>
                    <a:pt x="8254" y="1"/>
                    <a:pt x="7812" y="1"/>
                  </a:cubicBezTo>
                  <a:cubicBezTo>
                    <a:pt x="7370" y="1"/>
                    <a:pt x="5603" y="1468"/>
                    <a:pt x="5603" y="1468"/>
                  </a:cubicBezTo>
                  <a:cubicBezTo>
                    <a:pt x="5603" y="1468"/>
                    <a:pt x="5273" y="1735"/>
                    <a:pt x="4729" y="1735"/>
                  </a:cubicBezTo>
                  <a:cubicBezTo>
                    <a:pt x="4456" y="1735"/>
                    <a:pt x="4130" y="1668"/>
                    <a:pt x="3765" y="1468"/>
                  </a:cubicBezTo>
                  <a:cubicBezTo>
                    <a:pt x="3765" y="1468"/>
                    <a:pt x="2068" y="1"/>
                    <a:pt x="1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17" name="Google Shape;1317;p35"/>
            <p:cNvSpPr/>
            <p:nvPr/>
          </p:nvSpPr>
          <p:spPr>
            <a:xfrm>
              <a:off x="-3998495" y="2192478"/>
              <a:ext cx="1556945" cy="1076223"/>
            </a:xfrm>
            <a:custGeom>
              <a:avLst/>
              <a:gdLst/>
              <a:ahLst/>
              <a:cxnLst/>
              <a:rect l="l" t="t" r="r" b="b"/>
              <a:pathLst>
                <a:path w="33722" h="23310" extrusionOk="0">
                  <a:moveTo>
                    <a:pt x="11559" y="18805"/>
                  </a:moveTo>
                  <a:lnTo>
                    <a:pt x="14440" y="19388"/>
                  </a:lnTo>
                  <a:cubicBezTo>
                    <a:pt x="14440" y="19388"/>
                    <a:pt x="14567" y="21777"/>
                    <a:pt x="13446" y="21777"/>
                  </a:cubicBezTo>
                  <a:cubicBezTo>
                    <a:pt x="13386" y="21777"/>
                    <a:pt x="13323" y="21771"/>
                    <a:pt x="13256" y="21756"/>
                  </a:cubicBezTo>
                  <a:cubicBezTo>
                    <a:pt x="11859" y="21456"/>
                    <a:pt x="11559" y="18805"/>
                    <a:pt x="11559" y="18805"/>
                  </a:cubicBezTo>
                  <a:close/>
                  <a:moveTo>
                    <a:pt x="22163" y="18805"/>
                  </a:moveTo>
                  <a:cubicBezTo>
                    <a:pt x="22163" y="18805"/>
                    <a:pt x="21880" y="21456"/>
                    <a:pt x="20466" y="21756"/>
                  </a:cubicBezTo>
                  <a:cubicBezTo>
                    <a:pt x="20399" y="21771"/>
                    <a:pt x="20336" y="21777"/>
                    <a:pt x="20276" y="21777"/>
                  </a:cubicBezTo>
                  <a:cubicBezTo>
                    <a:pt x="19156" y="21777"/>
                    <a:pt x="19300" y="19388"/>
                    <a:pt x="19300" y="19388"/>
                  </a:cubicBezTo>
                  <a:lnTo>
                    <a:pt x="22163" y="18805"/>
                  </a:lnTo>
                  <a:close/>
                  <a:moveTo>
                    <a:pt x="7761" y="0"/>
                  </a:moveTo>
                  <a:cubicBezTo>
                    <a:pt x="7636" y="0"/>
                    <a:pt x="7506" y="6"/>
                    <a:pt x="7371" y="18"/>
                  </a:cubicBezTo>
                  <a:cubicBezTo>
                    <a:pt x="4278" y="319"/>
                    <a:pt x="1026" y="1574"/>
                    <a:pt x="884" y="5691"/>
                  </a:cubicBezTo>
                  <a:cubicBezTo>
                    <a:pt x="743" y="9898"/>
                    <a:pt x="4119" y="10339"/>
                    <a:pt x="4932" y="11152"/>
                  </a:cubicBezTo>
                  <a:cubicBezTo>
                    <a:pt x="5674" y="11877"/>
                    <a:pt x="6487" y="14157"/>
                    <a:pt x="5974" y="14970"/>
                  </a:cubicBezTo>
                  <a:cubicBezTo>
                    <a:pt x="5533" y="15712"/>
                    <a:pt x="5815" y="17409"/>
                    <a:pt x="4419" y="17550"/>
                  </a:cubicBezTo>
                  <a:cubicBezTo>
                    <a:pt x="4269" y="17571"/>
                    <a:pt x="4131" y="17579"/>
                    <a:pt x="4006" y="17579"/>
                  </a:cubicBezTo>
                  <a:cubicBezTo>
                    <a:pt x="3703" y="17579"/>
                    <a:pt x="3473" y="17529"/>
                    <a:pt x="3323" y="17479"/>
                  </a:cubicBezTo>
                  <a:cubicBezTo>
                    <a:pt x="3138" y="17444"/>
                    <a:pt x="2970" y="17409"/>
                    <a:pt x="2747" y="17409"/>
                  </a:cubicBezTo>
                  <a:cubicBezTo>
                    <a:pt x="2524" y="17409"/>
                    <a:pt x="2245" y="17444"/>
                    <a:pt x="1839" y="17550"/>
                  </a:cubicBezTo>
                  <a:cubicBezTo>
                    <a:pt x="443" y="18063"/>
                    <a:pt x="1" y="18363"/>
                    <a:pt x="584" y="18946"/>
                  </a:cubicBezTo>
                  <a:cubicBezTo>
                    <a:pt x="1163" y="19593"/>
                    <a:pt x="4401" y="23310"/>
                    <a:pt x="5284" y="23310"/>
                  </a:cubicBezTo>
                  <a:cubicBezTo>
                    <a:pt x="5317" y="23310"/>
                    <a:pt x="5347" y="23305"/>
                    <a:pt x="5373" y="23294"/>
                  </a:cubicBezTo>
                  <a:cubicBezTo>
                    <a:pt x="6116" y="22993"/>
                    <a:pt x="4932" y="22039"/>
                    <a:pt x="5974" y="20784"/>
                  </a:cubicBezTo>
                  <a:cubicBezTo>
                    <a:pt x="6973" y="19721"/>
                    <a:pt x="8221" y="18467"/>
                    <a:pt x="8889" y="18467"/>
                  </a:cubicBezTo>
                  <a:cubicBezTo>
                    <a:pt x="8954" y="18467"/>
                    <a:pt x="9014" y="18479"/>
                    <a:pt x="9067" y="18504"/>
                  </a:cubicBezTo>
                  <a:cubicBezTo>
                    <a:pt x="9721" y="18805"/>
                    <a:pt x="9350" y="21756"/>
                    <a:pt x="11046" y="22640"/>
                  </a:cubicBezTo>
                  <a:cubicBezTo>
                    <a:pt x="11744" y="23032"/>
                    <a:pt x="12218" y="23213"/>
                    <a:pt x="12636" y="23213"/>
                  </a:cubicBezTo>
                  <a:cubicBezTo>
                    <a:pt x="13234" y="23213"/>
                    <a:pt x="13717" y="22843"/>
                    <a:pt x="14581" y="22198"/>
                  </a:cubicBezTo>
                  <a:cubicBezTo>
                    <a:pt x="16136" y="21085"/>
                    <a:pt x="17091" y="19247"/>
                    <a:pt x="16490" y="18504"/>
                  </a:cubicBezTo>
                  <a:cubicBezTo>
                    <a:pt x="15253" y="18363"/>
                    <a:pt x="12001" y="18063"/>
                    <a:pt x="11418" y="16666"/>
                  </a:cubicBezTo>
                  <a:cubicBezTo>
                    <a:pt x="10905" y="14970"/>
                    <a:pt x="10304" y="13715"/>
                    <a:pt x="10163" y="13132"/>
                  </a:cubicBezTo>
                  <a:cubicBezTo>
                    <a:pt x="10021" y="12478"/>
                    <a:pt x="9067" y="11152"/>
                    <a:pt x="10163" y="9738"/>
                  </a:cubicBezTo>
                  <a:cubicBezTo>
                    <a:pt x="11188" y="8342"/>
                    <a:pt x="11718" y="7247"/>
                    <a:pt x="13998" y="7088"/>
                  </a:cubicBezTo>
                  <a:cubicBezTo>
                    <a:pt x="15323" y="7017"/>
                    <a:pt x="16278" y="6946"/>
                    <a:pt x="16861" y="6946"/>
                  </a:cubicBezTo>
                  <a:cubicBezTo>
                    <a:pt x="17462" y="6946"/>
                    <a:pt x="18416" y="7017"/>
                    <a:pt x="19742" y="7088"/>
                  </a:cubicBezTo>
                  <a:cubicBezTo>
                    <a:pt x="22021" y="7247"/>
                    <a:pt x="22534" y="8342"/>
                    <a:pt x="23559" y="9738"/>
                  </a:cubicBezTo>
                  <a:cubicBezTo>
                    <a:pt x="24672" y="11152"/>
                    <a:pt x="23718" y="12478"/>
                    <a:pt x="23559" y="13132"/>
                  </a:cubicBezTo>
                  <a:cubicBezTo>
                    <a:pt x="23418" y="13715"/>
                    <a:pt x="22834" y="14970"/>
                    <a:pt x="22393" y="16666"/>
                  </a:cubicBezTo>
                  <a:cubicBezTo>
                    <a:pt x="21721" y="18063"/>
                    <a:pt x="18487" y="18363"/>
                    <a:pt x="17303" y="18504"/>
                  </a:cubicBezTo>
                  <a:cubicBezTo>
                    <a:pt x="16649" y="19247"/>
                    <a:pt x="17603" y="21085"/>
                    <a:pt x="19141" y="22198"/>
                  </a:cubicBezTo>
                  <a:cubicBezTo>
                    <a:pt x="20056" y="22843"/>
                    <a:pt x="20537" y="23213"/>
                    <a:pt x="21120" y="23213"/>
                  </a:cubicBezTo>
                  <a:cubicBezTo>
                    <a:pt x="21528" y="23213"/>
                    <a:pt x="21985" y="23032"/>
                    <a:pt x="22675" y="22640"/>
                  </a:cubicBezTo>
                  <a:cubicBezTo>
                    <a:pt x="24372" y="21756"/>
                    <a:pt x="24089" y="18805"/>
                    <a:pt x="24672" y="18504"/>
                  </a:cubicBezTo>
                  <a:cubicBezTo>
                    <a:pt x="24724" y="18479"/>
                    <a:pt x="24782" y="18467"/>
                    <a:pt x="24846" y="18467"/>
                  </a:cubicBezTo>
                  <a:cubicBezTo>
                    <a:pt x="25501" y="18467"/>
                    <a:pt x="26751" y="19721"/>
                    <a:pt x="27765" y="20784"/>
                  </a:cubicBezTo>
                  <a:cubicBezTo>
                    <a:pt x="28790" y="22039"/>
                    <a:pt x="27624" y="22993"/>
                    <a:pt x="28348" y="23294"/>
                  </a:cubicBezTo>
                  <a:cubicBezTo>
                    <a:pt x="28378" y="23305"/>
                    <a:pt x="28411" y="23310"/>
                    <a:pt x="28447" y="23310"/>
                  </a:cubicBezTo>
                  <a:cubicBezTo>
                    <a:pt x="29404" y="23310"/>
                    <a:pt x="32576" y="19593"/>
                    <a:pt x="33138" y="18946"/>
                  </a:cubicBezTo>
                  <a:cubicBezTo>
                    <a:pt x="33721" y="18363"/>
                    <a:pt x="33279" y="18063"/>
                    <a:pt x="31883" y="17550"/>
                  </a:cubicBezTo>
                  <a:cubicBezTo>
                    <a:pt x="31477" y="17444"/>
                    <a:pt x="31203" y="17409"/>
                    <a:pt x="30984" y="17409"/>
                  </a:cubicBezTo>
                  <a:cubicBezTo>
                    <a:pt x="30765" y="17409"/>
                    <a:pt x="30602" y="17444"/>
                    <a:pt x="30416" y="17479"/>
                  </a:cubicBezTo>
                  <a:cubicBezTo>
                    <a:pt x="30254" y="17529"/>
                    <a:pt x="30065" y="17579"/>
                    <a:pt x="29756" y="17579"/>
                  </a:cubicBezTo>
                  <a:cubicBezTo>
                    <a:pt x="29627" y="17579"/>
                    <a:pt x="29479" y="17571"/>
                    <a:pt x="29303" y="17550"/>
                  </a:cubicBezTo>
                  <a:cubicBezTo>
                    <a:pt x="27907" y="17409"/>
                    <a:pt x="28207" y="15712"/>
                    <a:pt x="27765" y="14970"/>
                  </a:cubicBezTo>
                  <a:cubicBezTo>
                    <a:pt x="27253" y="14157"/>
                    <a:pt x="28066" y="11877"/>
                    <a:pt x="28790" y="11152"/>
                  </a:cubicBezTo>
                  <a:cubicBezTo>
                    <a:pt x="29603" y="10339"/>
                    <a:pt x="32996" y="9898"/>
                    <a:pt x="32837" y="5691"/>
                  </a:cubicBezTo>
                  <a:cubicBezTo>
                    <a:pt x="32696" y="1574"/>
                    <a:pt x="29462" y="319"/>
                    <a:pt x="26369" y="18"/>
                  </a:cubicBezTo>
                  <a:cubicBezTo>
                    <a:pt x="26234" y="6"/>
                    <a:pt x="26104" y="0"/>
                    <a:pt x="25979" y="0"/>
                  </a:cubicBezTo>
                  <a:cubicBezTo>
                    <a:pt x="23238" y="0"/>
                    <a:pt x="22815" y="2834"/>
                    <a:pt x="22393" y="2970"/>
                  </a:cubicBezTo>
                  <a:cubicBezTo>
                    <a:pt x="21880" y="3111"/>
                    <a:pt x="20996" y="3553"/>
                    <a:pt x="19883" y="4808"/>
                  </a:cubicBezTo>
                  <a:cubicBezTo>
                    <a:pt x="19411" y="5351"/>
                    <a:pt x="18592" y="5501"/>
                    <a:pt x="17866" y="5501"/>
                  </a:cubicBezTo>
                  <a:cubicBezTo>
                    <a:pt x="17695" y="5501"/>
                    <a:pt x="17529" y="5493"/>
                    <a:pt x="17373" y="5479"/>
                  </a:cubicBezTo>
                  <a:lnTo>
                    <a:pt x="17373" y="5250"/>
                  </a:lnTo>
                  <a:cubicBezTo>
                    <a:pt x="17373" y="5250"/>
                    <a:pt x="17161" y="5320"/>
                    <a:pt x="16861" y="5409"/>
                  </a:cubicBezTo>
                  <a:cubicBezTo>
                    <a:pt x="16578" y="5320"/>
                    <a:pt x="16348" y="5250"/>
                    <a:pt x="16348" y="5250"/>
                  </a:cubicBezTo>
                  <a:lnTo>
                    <a:pt x="16348" y="5479"/>
                  </a:lnTo>
                  <a:cubicBezTo>
                    <a:pt x="16193" y="5493"/>
                    <a:pt x="16028" y="5501"/>
                    <a:pt x="15858" y="5501"/>
                  </a:cubicBezTo>
                  <a:cubicBezTo>
                    <a:pt x="15135" y="5501"/>
                    <a:pt x="14325" y="5351"/>
                    <a:pt x="13839" y="4808"/>
                  </a:cubicBezTo>
                  <a:cubicBezTo>
                    <a:pt x="12743" y="3553"/>
                    <a:pt x="11859" y="3111"/>
                    <a:pt x="11418" y="2970"/>
                  </a:cubicBezTo>
                  <a:cubicBezTo>
                    <a:pt x="10927" y="2834"/>
                    <a:pt x="10502" y="0"/>
                    <a:pt x="77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18" name="Google Shape;1318;p35"/>
            <p:cNvSpPr/>
            <p:nvPr/>
          </p:nvSpPr>
          <p:spPr>
            <a:xfrm>
              <a:off x="-3485220" y="2312428"/>
              <a:ext cx="211366" cy="133062"/>
            </a:xfrm>
            <a:custGeom>
              <a:avLst/>
              <a:gdLst/>
              <a:ahLst/>
              <a:cxnLst/>
              <a:rect l="l" t="t" r="r" b="b"/>
              <a:pathLst>
                <a:path w="4578" h="2882" extrusionOk="0">
                  <a:moveTo>
                    <a:pt x="230" y="372"/>
                  </a:moveTo>
                  <a:lnTo>
                    <a:pt x="301" y="372"/>
                  </a:lnTo>
                  <a:cubicBezTo>
                    <a:pt x="742" y="513"/>
                    <a:pt x="1626" y="955"/>
                    <a:pt x="2722" y="2210"/>
                  </a:cubicBezTo>
                  <a:cubicBezTo>
                    <a:pt x="3164" y="2722"/>
                    <a:pt x="3906" y="2881"/>
                    <a:pt x="4578" y="2881"/>
                  </a:cubicBezTo>
                  <a:lnTo>
                    <a:pt x="4578" y="2881"/>
                  </a:lnTo>
                  <a:cubicBezTo>
                    <a:pt x="3906" y="2881"/>
                    <a:pt x="3164" y="2722"/>
                    <a:pt x="2722" y="2210"/>
                  </a:cubicBezTo>
                  <a:cubicBezTo>
                    <a:pt x="1626" y="955"/>
                    <a:pt x="742" y="513"/>
                    <a:pt x="301" y="372"/>
                  </a:cubicBezTo>
                  <a:lnTo>
                    <a:pt x="230" y="37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71" y="160"/>
                    <a:pt x="159" y="301"/>
                    <a:pt x="230" y="372"/>
                  </a:cubicBezTo>
                  <a:cubicBezTo>
                    <a:pt x="159" y="301"/>
                    <a:pt x="71" y="160"/>
                    <a:pt x="0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19" name="Google Shape;1319;p35"/>
            <p:cNvSpPr/>
            <p:nvPr/>
          </p:nvSpPr>
          <p:spPr>
            <a:xfrm>
              <a:off x="-3549674" y="2642083"/>
              <a:ext cx="652798" cy="129784"/>
            </a:xfrm>
            <a:custGeom>
              <a:avLst/>
              <a:gdLst/>
              <a:ahLst/>
              <a:cxnLst/>
              <a:rect l="l" t="t" r="r" b="b"/>
              <a:pathLst>
                <a:path w="14139" h="2811" extrusionOk="0">
                  <a:moveTo>
                    <a:pt x="14138" y="2581"/>
                  </a:moveTo>
                  <a:cubicBezTo>
                    <a:pt x="14138" y="2651"/>
                    <a:pt x="14068" y="2740"/>
                    <a:pt x="14068" y="2811"/>
                  </a:cubicBezTo>
                  <a:lnTo>
                    <a:pt x="14068" y="2811"/>
                  </a:lnTo>
                  <a:cubicBezTo>
                    <a:pt x="14068" y="2740"/>
                    <a:pt x="14138" y="2651"/>
                    <a:pt x="14138" y="2581"/>
                  </a:cubicBezTo>
                  <a:close/>
                  <a:moveTo>
                    <a:pt x="371" y="89"/>
                  </a:moveTo>
                  <a:cubicBezTo>
                    <a:pt x="141" y="372"/>
                    <a:pt x="0" y="672"/>
                    <a:pt x="0" y="973"/>
                  </a:cubicBezTo>
                  <a:lnTo>
                    <a:pt x="0" y="973"/>
                  </a:lnTo>
                  <a:cubicBezTo>
                    <a:pt x="0" y="672"/>
                    <a:pt x="141" y="372"/>
                    <a:pt x="371" y="89"/>
                  </a:cubicBezTo>
                  <a:close/>
                  <a:moveTo>
                    <a:pt x="371" y="0"/>
                  </a:moveTo>
                  <a:lnTo>
                    <a:pt x="371" y="89"/>
                  </a:lnTo>
                  <a:lnTo>
                    <a:pt x="371" y="0"/>
                  </a:lnTo>
                  <a:close/>
                  <a:moveTo>
                    <a:pt x="371" y="0"/>
                  </a:moveTo>
                  <a:lnTo>
                    <a:pt x="371" y="0"/>
                  </a:lnTo>
                  <a:lnTo>
                    <a:pt x="371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lnTo>
                    <a:pt x="13838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20" name="Google Shape;1320;p35"/>
            <p:cNvSpPr/>
            <p:nvPr/>
          </p:nvSpPr>
          <p:spPr>
            <a:xfrm>
              <a:off x="-3634535" y="2312428"/>
              <a:ext cx="842926" cy="459438"/>
            </a:xfrm>
            <a:custGeom>
              <a:avLst/>
              <a:gdLst/>
              <a:ahLst/>
              <a:cxnLst/>
              <a:rect l="l" t="t" r="r" b="b"/>
              <a:pathLst>
                <a:path w="18257" h="9951" extrusionOk="0">
                  <a:moveTo>
                    <a:pt x="3234" y="1"/>
                  </a:moveTo>
                  <a:cubicBezTo>
                    <a:pt x="0" y="2439"/>
                    <a:pt x="1096" y="7812"/>
                    <a:pt x="1096" y="7812"/>
                  </a:cubicBezTo>
                  <a:cubicBezTo>
                    <a:pt x="1096" y="7812"/>
                    <a:pt x="1325" y="7883"/>
                    <a:pt x="1838" y="8113"/>
                  </a:cubicBezTo>
                  <a:cubicBezTo>
                    <a:pt x="1838" y="7812"/>
                    <a:pt x="1979" y="7512"/>
                    <a:pt x="2209" y="7229"/>
                  </a:cubicBezTo>
                  <a:lnTo>
                    <a:pt x="2209" y="7140"/>
                  </a:lnTo>
                  <a:lnTo>
                    <a:pt x="2280" y="7140"/>
                  </a:lnTo>
                  <a:cubicBezTo>
                    <a:pt x="3305" y="5744"/>
                    <a:pt x="3835" y="4649"/>
                    <a:pt x="6115" y="4490"/>
                  </a:cubicBezTo>
                  <a:cubicBezTo>
                    <a:pt x="7440" y="4419"/>
                    <a:pt x="8395" y="4348"/>
                    <a:pt x="8978" y="4348"/>
                  </a:cubicBezTo>
                  <a:cubicBezTo>
                    <a:pt x="9579" y="4348"/>
                    <a:pt x="10533" y="4419"/>
                    <a:pt x="11859" y="4490"/>
                  </a:cubicBezTo>
                  <a:cubicBezTo>
                    <a:pt x="14138" y="4649"/>
                    <a:pt x="14651" y="5744"/>
                    <a:pt x="15676" y="7140"/>
                  </a:cubicBezTo>
                  <a:cubicBezTo>
                    <a:pt x="16418" y="8113"/>
                    <a:pt x="16277" y="8996"/>
                    <a:pt x="15976" y="9721"/>
                  </a:cubicBezTo>
                  <a:cubicBezTo>
                    <a:pt x="15976" y="9791"/>
                    <a:pt x="15906" y="9880"/>
                    <a:pt x="15906" y="9951"/>
                  </a:cubicBezTo>
                  <a:cubicBezTo>
                    <a:pt x="17231" y="8996"/>
                    <a:pt x="18256" y="7512"/>
                    <a:pt x="17974" y="5532"/>
                  </a:cubicBezTo>
                  <a:cubicBezTo>
                    <a:pt x="17231" y="884"/>
                    <a:pt x="14510" y="372"/>
                    <a:pt x="14510" y="372"/>
                  </a:cubicBezTo>
                  <a:cubicBezTo>
                    <a:pt x="13997" y="513"/>
                    <a:pt x="13113" y="955"/>
                    <a:pt x="12000" y="2210"/>
                  </a:cubicBezTo>
                  <a:cubicBezTo>
                    <a:pt x="11558" y="2652"/>
                    <a:pt x="10904" y="2881"/>
                    <a:pt x="10303" y="2881"/>
                  </a:cubicBezTo>
                  <a:lnTo>
                    <a:pt x="9490" y="2881"/>
                  </a:lnTo>
                  <a:lnTo>
                    <a:pt x="9490" y="2652"/>
                  </a:lnTo>
                  <a:cubicBezTo>
                    <a:pt x="9490" y="2652"/>
                    <a:pt x="9278" y="2722"/>
                    <a:pt x="8978" y="2811"/>
                  </a:cubicBezTo>
                  <a:cubicBezTo>
                    <a:pt x="8695" y="2722"/>
                    <a:pt x="8465" y="2652"/>
                    <a:pt x="8465" y="2652"/>
                  </a:cubicBezTo>
                  <a:lnTo>
                    <a:pt x="8465" y="2881"/>
                  </a:lnTo>
                  <a:lnTo>
                    <a:pt x="7812" y="2881"/>
                  </a:lnTo>
                  <a:cubicBezTo>
                    <a:pt x="7140" y="2881"/>
                    <a:pt x="6398" y="2722"/>
                    <a:pt x="5956" y="2210"/>
                  </a:cubicBezTo>
                  <a:cubicBezTo>
                    <a:pt x="4860" y="955"/>
                    <a:pt x="3976" y="513"/>
                    <a:pt x="3535" y="372"/>
                  </a:cubicBezTo>
                  <a:lnTo>
                    <a:pt x="3464" y="372"/>
                  </a:lnTo>
                  <a:cubicBezTo>
                    <a:pt x="3393" y="301"/>
                    <a:pt x="3305" y="160"/>
                    <a:pt x="323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21" name="Google Shape;1321;p35"/>
            <p:cNvSpPr/>
            <p:nvPr/>
          </p:nvSpPr>
          <p:spPr>
            <a:xfrm>
              <a:off x="-2879789" y="7579196"/>
              <a:ext cx="95526" cy="210304"/>
            </a:xfrm>
            <a:custGeom>
              <a:avLst/>
              <a:gdLst/>
              <a:ahLst/>
              <a:cxnLst/>
              <a:rect l="l" t="t" r="r" b="b"/>
              <a:pathLst>
                <a:path w="2069" h="4555" extrusionOk="0">
                  <a:moveTo>
                    <a:pt x="806" y="0"/>
                  </a:moveTo>
                  <a:cubicBezTo>
                    <a:pt x="631" y="0"/>
                    <a:pt x="453" y="39"/>
                    <a:pt x="301" y="149"/>
                  </a:cubicBezTo>
                  <a:cubicBezTo>
                    <a:pt x="301" y="149"/>
                    <a:pt x="1" y="3613"/>
                    <a:pt x="442" y="4196"/>
                  </a:cubicBezTo>
                  <a:cubicBezTo>
                    <a:pt x="655" y="4443"/>
                    <a:pt x="938" y="4554"/>
                    <a:pt x="1197" y="4554"/>
                  </a:cubicBezTo>
                  <a:cubicBezTo>
                    <a:pt x="1476" y="4554"/>
                    <a:pt x="1729" y="4425"/>
                    <a:pt x="1839" y="4196"/>
                  </a:cubicBezTo>
                  <a:cubicBezTo>
                    <a:pt x="2068" y="3683"/>
                    <a:pt x="1627" y="220"/>
                    <a:pt x="1627" y="220"/>
                  </a:cubicBezTo>
                  <a:cubicBezTo>
                    <a:pt x="1627" y="220"/>
                    <a:pt x="1223" y="0"/>
                    <a:pt x="80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22" name="Google Shape;1322;p35"/>
            <p:cNvSpPr/>
            <p:nvPr/>
          </p:nvSpPr>
          <p:spPr>
            <a:xfrm>
              <a:off x="-3658220" y="7579196"/>
              <a:ext cx="94695" cy="210304"/>
            </a:xfrm>
            <a:custGeom>
              <a:avLst/>
              <a:gdLst/>
              <a:ahLst/>
              <a:cxnLst/>
              <a:rect l="l" t="t" r="r" b="b"/>
              <a:pathLst>
                <a:path w="2051" h="4555" extrusionOk="0">
                  <a:moveTo>
                    <a:pt x="1263" y="0"/>
                  </a:moveTo>
                  <a:cubicBezTo>
                    <a:pt x="846" y="0"/>
                    <a:pt x="442" y="220"/>
                    <a:pt x="442" y="220"/>
                  </a:cubicBezTo>
                  <a:cubicBezTo>
                    <a:pt x="442" y="220"/>
                    <a:pt x="1" y="3683"/>
                    <a:pt x="213" y="4196"/>
                  </a:cubicBezTo>
                  <a:cubicBezTo>
                    <a:pt x="332" y="4425"/>
                    <a:pt x="584" y="4554"/>
                    <a:pt x="861" y="4554"/>
                  </a:cubicBezTo>
                  <a:cubicBezTo>
                    <a:pt x="1118" y="4554"/>
                    <a:pt x="1396" y="4443"/>
                    <a:pt x="1609" y="4196"/>
                  </a:cubicBezTo>
                  <a:cubicBezTo>
                    <a:pt x="2051" y="3613"/>
                    <a:pt x="1768" y="149"/>
                    <a:pt x="1768" y="149"/>
                  </a:cubicBezTo>
                  <a:cubicBezTo>
                    <a:pt x="1616" y="39"/>
                    <a:pt x="1438" y="0"/>
                    <a:pt x="126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23" name="Google Shape;1323;p35"/>
            <p:cNvSpPr/>
            <p:nvPr/>
          </p:nvSpPr>
          <p:spPr>
            <a:xfrm>
              <a:off x="-2747604" y="7697853"/>
              <a:ext cx="40860" cy="105406"/>
            </a:xfrm>
            <a:custGeom>
              <a:avLst/>
              <a:gdLst/>
              <a:ahLst/>
              <a:cxnLst/>
              <a:rect l="l" t="t" r="r" b="b"/>
              <a:pathLst>
                <a:path w="885" h="2283" extrusionOk="0">
                  <a:moveTo>
                    <a:pt x="884" y="0"/>
                  </a:moveTo>
                  <a:lnTo>
                    <a:pt x="160" y="71"/>
                  </a:lnTo>
                  <a:cubicBezTo>
                    <a:pt x="160" y="71"/>
                    <a:pt x="1" y="2209"/>
                    <a:pt x="442" y="2280"/>
                  </a:cubicBezTo>
                  <a:cubicBezTo>
                    <a:pt x="449" y="2282"/>
                    <a:pt x="456" y="2282"/>
                    <a:pt x="463" y="2282"/>
                  </a:cubicBezTo>
                  <a:cubicBezTo>
                    <a:pt x="816" y="2282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24" name="Google Shape;1324;p35"/>
            <p:cNvSpPr/>
            <p:nvPr/>
          </p:nvSpPr>
          <p:spPr>
            <a:xfrm>
              <a:off x="-2634995" y="7684787"/>
              <a:ext cx="34304" cy="105314"/>
            </a:xfrm>
            <a:custGeom>
              <a:avLst/>
              <a:gdLst/>
              <a:ahLst/>
              <a:cxnLst/>
              <a:rect l="l" t="t" r="r" b="b"/>
              <a:pathLst>
                <a:path w="743" h="2281" extrusionOk="0">
                  <a:moveTo>
                    <a:pt x="584" y="0"/>
                  </a:moveTo>
                  <a:lnTo>
                    <a:pt x="1" y="142"/>
                  </a:lnTo>
                  <a:cubicBezTo>
                    <a:pt x="1" y="142"/>
                    <a:pt x="1" y="2209"/>
                    <a:pt x="372" y="2280"/>
                  </a:cubicBezTo>
                  <a:cubicBezTo>
                    <a:pt x="743" y="2280"/>
                    <a:pt x="584" y="0"/>
                    <a:pt x="5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25" name="Google Shape;1325;p35"/>
            <p:cNvSpPr/>
            <p:nvPr/>
          </p:nvSpPr>
          <p:spPr>
            <a:xfrm>
              <a:off x="-2563985" y="7626844"/>
              <a:ext cx="31026" cy="84907"/>
            </a:xfrm>
            <a:custGeom>
              <a:avLst/>
              <a:gdLst/>
              <a:ahLst/>
              <a:cxnLst/>
              <a:rect l="l" t="t" r="r" b="b"/>
              <a:pathLst>
                <a:path w="672" h="1839" extrusionOk="0">
                  <a:moveTo>
                    <a:pt x="442" y="0"/>
                  </a:moveTo>
                  <a:lnTo>
                    <a:pt x="0" y="142"/>
                  </a:lnTo>
                  <a:cubicBezTo>
                    <a:pt x="0" y="142"/>
                    <a:pt x="88" y="1768"/>
                    <a:pt x="371" y="1838"/>
                  </a:cubicBezTo>
                  <a:cubicBezTo>
                    <a:pt x="672" y="1838"/>
                    <a:pt x="442" y="1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26" name="Google Shape;1326;p35"/>
            <p:cNvSpPr/>
            <p:nvPr/>
          </p:nvSpPr>
          <p:spPr>
            <a:xfrm>
              <a:off x="-3019316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13185" y="0"/>
                  </a:moveTo>
                  <a:cubicBezTo>
                    <a:pt x="13184" y="0"/>
                    <a:pt x="6928" y="3906"/>
                    <a:pt x="7582" y="5514"/>
                  </a:cubicBezTo>
                  <a:cubicBezTo>
                    <a:pt x="8325" y="7140"/>
                    <a:pt x="9208" y="6469"/>
                    <a:pt x="8978" y="8324"/>
                  </a:cubicBezTo>
                  <a:cubicBezTo>
                    <a:pt x="8766" y="10162"/>
                    <a:pt x="7140" y="33508"/>
                    <a:pt x="4118" y="36955"/>
                  </a:cubicBezTo>
                  <a:cubicBezTo>
                    <a:pt x="1185" y="40419"/>
                    <a:pt x="1" y="42928"/>
                    <a:pt x="1626" y="44112"/>
                  </a:cubicBezTo>
                  <a:cubicBezTo>
                    <a:pt x="2123" y="44289"/>
                    <a:pt x="2604" y="44353"/>
                    <a:pt x="3041" y="44353"/>
                  </a:cubicBezTo>
                  <a:cubicBezTo>
                    <a:pt x="4224" y="44353"/>
                    <a:pt x="5090" y="43883"/>
                    <a:pt x="5090" y="43883"/>
                  </a:cubicBezTo>
                  <a:cubicBezTo>
                    <a:pt x="5090" y="43883"/>
                    <a:pt x="6248" y="45041"/>
                    <a:pt x="7336" y="45041"/>
                  </a:cubicBezTo>
                  <a:cubicBezTo>
                    <a:pt x="7774" y="45041"/>
                    <a:pt x="8201" y="44852"/>
                    <a:pt x="8537" y="44324"/>
                  </a:cubicBezTo>
                  <a:cubicBezTo>
                    <a:pt x="9721" y="42486"/>
                    <a:pt x="10163" y="41532"/>
                    <a:pt x="9208" y="40207"/>
                  </a:cubicBezTo>
                  <a:cubicBezTo>
                    <a:pt x="8325" y="38810"/>
                    <a:pt x="8537" y="36743"/>
                    <a:pt x="8766" y="35559"/>
                  </a:cubicBezTo>
                  <a:cubicBezTo>
                    <a:pt x="8978" y="34392"/>
                    <a:pt x="11788" y="5956"/>
                    <a:pt x="12442" y="4631"/>
                  </a:cubicBezTo>
                  <a:cubicBezTo>
                    <a:pt x="13185" y="3234"/>
                    <a:pt x="15252" y="654"/>
                    <a:pt x="131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27" name="Google Shape;1327;p35"/>
            <p:cNvSpPr/>
            <p:nvPr/>
          </p:nvSpPr>
          <p:spPr>
            <a:xfrm>
              <a:off x="-2986350" y="5113202"/>
              <a:ext cx="381595" cy="1993713"/>
            </a:xfrm>
            <a:custGeom>
              <a:avLst/>
              <a:gdLst/>
              <a:ahLst/>
              <a:cxnLst/>
              <a:rect l="l" t="t" r="r" b="b"/>
              <a:pathLst>
                <a:path w="8265" h="43182" extrusionOk="0">
                  <a:moveTo>
                    <a:pt x="2840" y="1"/>
                  </a:moveTo>
                  <a:cubicBezTo>
                    <a:pt x="1768" y="1"/>
                    <a:pt x="1" y="148"/>
                    <a:pt x="99" y="1124"/>
                  </a:cubicBezTo>
                  <a:cubicBezTo>
                    <a:pt x="241" y="2520"/>
                    <a:pt x="612" y="2820"/>
                    <a:pt x="2167" y="4658"/>
                  </a:cubicBezTo>
                  <a:cubicBezTo>
                    <a:pt x="3634" y="6496"/>
                    <a:pt x="4588" y="34844"/>
                    <a:pt x="3493" y="36399"/>
                  </a:cubicBezTo>
                  <a:cubicBezTo>
                    <a:pt x="2450" y="37937"/>
                    <a:pt x="912" y="39934"/>
                    <a:pt x="1354" y="41189"/>
                  </a:cubicBezTo>
                  <a:cubicBezTo>
                    <a:pt x="1715" y="42214"/>
                    <a:pt x="2029" y="43181"/>
                    <a:pt x="2451" y="43181"/>
                  </a:cubicBezTo>
                  <a:cubicBezTo>
                    <a:pt x="2545" y="43181"/>
                    <a:pt x="2644" y="43133"/>
                    <a:pt x="2750" y="43027"/>
                  </a:cubicBezTo>
                  <a:cubicBezTo>
                    <a:pt x="3334" y="42443"/>
                    <a:pt x="4005" y="42072"/>
                    <a:pt x="5030" y="42072"/>
                  </a:cubicBezTo>
                  <a:cubicBezTo>
                    <a:pt x="6144" y="42072"/>
                    <a:pt x="7982" y="40747"/>
                    <a:pt x="6868" y="38538"/>
                  </a:cubicBezTo>
                  <a:cubicBezTo>
                    <a:pt x="5843" y="37142"/>
                    <a:pt x="5030" y="34402"/>
                    <a:pt x="5172" y="32423"/>
                  </a:cubicBezTo>
                  <a:cubicBezTo>
                    <a:pt x="5331" y="30355"/>
                    <a:pt x="5172" y="5772"/>
                    <a:pt x="5985" y="4800"/>
                  </a:cubicBezTo>
                  <a:cubicBezTo>
                    <a:pt x="6727" y="3916"/>
                    <a:pt x="8264" y="2520"/>
                    <a:pt x="8264" y="1707"/>
                  </a:cubicBezTo>
                  <a:lnTo>
                    <a:pt x="8264" y="240"/>
                  </a:lnTo>
                  <a:lnTo>
                    <a:pt x="3634" y="28"/>
                  </a:lnTo>
                  <a:cubicBezTo>
                    <a:pt x="3634" y="28"/>
                    <a:pt x="3301" y="1"/>
                    <a:pt x="284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28" name="Google Shape;1328;p35"/>
            <p:cNvSpPr/>
            <p:nvPr/>
          </p:nvSpPr>
          <p:spPr>
            <a:xfrm>
              <a:off x="-2740263" y="5249912"/>
              <a:ext cx="200793" cy="1801415"/>
            </a:xfrm>
            <a:custGeom>
              <a:avLst/>
              <a:gdLst/>
              <a:ahLst/>
              <a:cxnLst/>
              <a:rect l="l" t="t" r="r" b="b"/>
              <a:pathLst>
                <a:path w="4349" h="39017" extrusionOk="0">
                  <a:moveTo>
                    <a:pt x="3235" y="1"/>
                  </a:moveTo>
                  <a:cubicBezTo>
                    <a:pt x="3235" y="1"/>
                    <a:pt x="1255" y="672"/>
                    <a:pt x="1255" y="2139"/>
                  </a:cubicBezTo>
                  <a:cubicBezTo>
                    <a:pt x="1255" y="3694"/>
                    <a:pt x="1538" y="31158"/>
                    <a:pt x="1255" y="32696"/>
                  </a:cubicBezTo>
                  <a:cubicBezTo>
                    <a:pt x="955" y="34181"/>
                    <a:pt x="1096" y="35276"/>
                    <a:pt x="814" y="35718"/>
                  </a:cubicBezTo>
                  <a:cubicBezTo>
                    <a:pt x="513" y="36231"/>
                    <a:pt x="1" y="38669"/>
                    <a:pt x="1538" y="38952"/>
                  </a:cubicBezTo>
                  <a:cubicBezTo>
                    <a:pt x="1759" y="38995"/>
                    <a:pt x="1949" y="39017"/>
                    <a:pt x="2111" y="39017"/>
                  </a:cubicBezTo>
                  <a:cubicBezTo>
                    <a:pt x="3085" y="39017"/>
                    <a:pt x="3031" y="38229"/>
                    <a:pt x="2652" y="36531"/>
                  </a:cubicBezTo>
                  <a:cubicBezTo>
                    <a:pt x="2210" y="34534"/>
                    <a:pt x="2210" y="24973"/>
                    <a:pt x="2210" y="24973"/>
                  </a:cubicBezTo>
                  <a:lnTo>
                    <a:pt x="2351" y="3394"/>
                  </a:lnTo>
                  <a:cubicBezTo>
                    <a:pt x="2351" y="3394"/>
                    <a:pt x="4348" y="1256"/>
                    <a:pt x="323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29" name="Google Shape;1329;p35"/>
            <p:cNvSpPr/>
            <p:nvPr/>
          </p:nvSpPr>
          <p:spPr>
            <a:xfrm>
              <a:off x="-2873279" y="7022938"/>
              <a:ext cx="326468" cy="383857"/>
            </a:xfrm>
            <a:custGeom>
              <a:avLst/>
              <a:gdLst/>
              <a:ahLst/>
              <a:cxnLst/>
              <a:rect l="l" t="t" r="r" b="b"/>
              <a:pathLst>
                <a:path w="7071" h="8314" extrusionOk="0">
                  <a:moveTo>
                    <a:pt x="2984" y="0"/>
                  </a:moveTo>
                  <a:cubicBezTo>
                    <a:pt x="2505" y="0"/>
                    <a:pt x="1998" y="67"/>
                    <a:pt x="1556" y="267"/>
                  </a:cubicBezTo>
                  <a:cubicBezTo>
                    <a:pt x="1556" y="267"/>
                    <a:pt x="602" y="851"/>
                    <a:pt x="443" y="1664"/>
                  </a:cubicBezTo>
                  <a:cubicBezTo>
                    <a:pt x="301" y="2406"/>
                    <a:pt x="1" y="7036"/>
                    <a:pt x="301" y="7849"/>
                  </a:cubicBezTo>
                  <a:cubicBezTo>
                    <a:pt x="441" y="8193"/>
                    <a:pt x="576" y="8313"/>
                    <a:pt x="820" y="8313"/>
                  </a:cubicBezTo>
                  <a:cubicBezTo>
                    <a:pt x="1103" y="8313"/>
                    <a:pt x="1531" y="8152"/>
                    <a:pt x="2281" y="7991"/>
                  </a:cubicBezTo>
                  <a:cubicBezTo>
                    <a:pt x="3695" y="7708"/>
                    <a:pt x="6487" y="7991"/>
                    <a:pt x="6787" y="7036"/>
                  </a:cubicBezTo>
                  <a:cubicBezTo>
                    <a:pt x="7070" y="6153"/>
                    <a:pt x="4790" y="267"/>
                    <a:pt x="4790" y="267"/>
                  </a:cubicBezTo>
                  <a:cubicBezTo>
                    <a:pt x="4790" y="267"/>
                    <a:pt x="3942" y="0"/>
                    <a:pt x="29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30" name="Google Shape;1330;p35"/>
            <p:cNvSpPr/>
            <p:nvPr/>
          </p:nvSpPr>
          <p:spPr>
            <a:xfrm>
              <a:off x="-2886299" y="7310255"/>
              <a:ext cx="102036" cy="280206"/>
            </a:xfrm>
            <a:custGeom>
              <a:avLst/>
              <a:gdLst/>
              <a:ahLst/>
              <a:cxnLst/>
              <a:rect l="l" t="t" r="r" b="b"/>
              <a:pathLst>
                <a:path w="2210" h="6069" extrusionOk="0">
                  <a:moveTo>
                    <a:pt x="1378" y="1"/>
                  </a:moveTo>
                  <a:cubicBezTo>
                    <a:pt x="1259" y="1"/>
                    <a:pt x="1138" y="47"/>
                    <a:pt x="1025" y="159"/>
                  </a:cubicBezTo>
                  <a:cubicBezTo>
                    <a:pt x="1025" y="159"/>
                    <a:pt x="0" y="5744"/>
                    <a:pt x="442" y="5974"/>
                  </a:cubicBezTo>
                  <a:cubicBezTo>
                    <a:pt x="613" y="6045"/>
                    <a:pt x="866" y="6068"/>
                    <a:pt x="1128" y="6068"/>
                  </a:cubicBezTo>
                  <a:cubicBezTo>
                    <a:pt x="1652" y="6068"/>
                    <a:pt x="2209" y="5974"/>
                    <a:pt x="2209" y="5974"/>
                  </a:cubicBezTo>
                  <a:cubicBezTo>
                    <a:pt x="2209" y="5974"/>
                    <a:pt x="2050" y="955"/>
                    <a:pt x="2050" y="672"/>
                  </a:cubicBezTo>
                  <a:cubicBezTo>
                    <a:pt x="2050" y="395"/>
                    <a:pt x="1726" y="1"/>
                    <a:pt x="13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31" name="Google Shape;1331;p35"/>
            <p:cNvSpPr/>
            <p:nvPr/>
          </p:nvSpPr>
          <p:spPr>
            <a:xfrm>
              <a:off x="-2774521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881" y="0"/>
                  </a:moveTo>
                  <a:cubicBezTo>
                    <a:pt x="760" y="0"/>
                    <a:pt x="613" y="57"/>
                    <a:pt x="442" y="228"/>
                  </a:cubicBezTo>
                  <a:cubicBezTo>
                    <a:pt x="442" y="228"/>
                    <a:pt x="0" y="5371"/>
                    <a:pt x="442" y="5371"/>
                  </a:cubicBezTo>
                  <a:cubicBezTo>
                    <a:pt x="955" y="5371"/>
                    <a:pt x="1626" y="4929"/>
                    <a:pt x="1626" y="4929"/>
                  </a:cubicBezTo>
                  <a:lnTo>
                    <a:pt x="1255" y="228"/>
                  </a:lnTo>
                  <a:cubicBezTo>
                    <a:pt x="1255" y="228"/>
                    <a:pt x="1122" y="0"/>
                    <a:pt x="88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32" name="Google Shape;1332;p35"/>
            <p:cNvSpPr/>
            <p:nvPr/>
          </p:nvSpPr>
          <p:spPr>
            <a:xfrm>
              <a:off x="-2754114" y="7555049"/>
              <a:ext cx="54711" cy="151391"/>
            </a:xfrm>
            <a:custGeom>
              <a:avLst/>
              <a:gdLst/>
              <a:ahLst/>
              <a:cxnLst/>
              <a:rect l="l" t="t" r="r" b="b"/>
              <a:pathLst>
                <a:path w="1185" h="3279" extrusionOk="0">
                  <a:moveTo>
                    <a:pt x="743" y="0"/>
                  </a:moveTo>
                  <a:lnTo>
                    <a:pt x="71" y="159"/>
                  </a:lnTo>
                  <a:lnTo>
                    <a:pt x="0" y="3164"/>
                  </a:lnTo>
                  <a:cubicBezTo>
                    <a:pt x="0" y="3164"/>
                    <a:pt x="338" y="3279"/>
                    <a:pt x="629" y="3279"/>
                  </a:cubicBezTo>
                  <a:cubicBezTo>
                    <a:pt x="809" y="3279"/>
                    <a:pt x="971" y="3235"/>
                    <a:pt x="1025" y="3093"/>
                  </a:cubicBezTo>
                  <a:cubicBezTo>
                    <a:pt x="1184" y="2651"/>
                    <a:pt x="743" y="0"/>
                    <a:pt x="74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33" name="Google Shape;1333;p35"/>
            <p:cNvSpPr/>
            <p:nvPr/>
          </p:nvSpPr>
          <p:spPr>
            <a:xfrm>
              <a:off x="-2682319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385" y="1"/>
                  </a:moveTo>
                  <a:cubicBezTo>
                    <a:pt x="277" y="1"/>
                    <a:pt x="148" y="50"/>
                    <a:pt x="0" y="197"/>
                  </a:cubicBezTo>
                  <a:cubicBezTo>
                    <a:pt x="0" y="197"/>
                    <a:pt x="71" y="5199"/>
                    <a:pt x="513" y="5199"/>
                  </a:cubicBezTo>
                  <a:cubicBezTo>
                    <a:pt x="884" y="5128"/>
                    <a:pt x="1467" y="4616"/>
                    <a:pt x="1467" y="4616"/>
                  </a:cubicBezTo>
                  <a:lnTo>
                    <a:pt x="725" y="197"/>
                  </a:lnTo>
                  <a:cubicBezTo>
                    <a:pt x="725" y="197"/>
                    <a:pt x="599" y="1"/>
                    <a:pt x="38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34" name="Google Shape;1334;p35"/>
            <p:cNvSpPr/>
            <p:nvPr/>
          </p:nvSpPr>
          <p:spPr>
            <a:xfrm>
              <a:off x="-2658680" y="7551771"/>
              <a:ext cx="53927" cy="145620"/>
            </a:xfrm>
            <a:custGeom>
              <a:avLst/>
              <a:gdLst/>
              <a:ahLst/>
              <a:cxnLst/>
              <a:rect l="l" t="t" r="r" b="b"/>
              <a:pathLst>
                <a:path w="1168" h="3154" extrusionOk="0">
                  <a:moveTo>
                    <a:pt x="584" y="1"/>
                  </a:moveTo>
                  <a:lnTo>
                    <a:pt x="1" y="230"/>
                  </a:lnTo>
                  <a:lnTo>
                    <a:pt x="213" y="3093"/>
                  </a:lnTo>
                  <a:cubicBezTo>
                    <a:pt x="213" y="3093"/>
                    <a:pt x="424" y="3153"/>
                    <a:pt x="641" y="3153"/>
                  </a:cubicBezTo>
                  <a:cubicBezTo>
                    <a:pt x="849" y="3153"/>
                    <a:pt x="1062" y="3098"/>
                    <a:pt x="1097" y="2881"/>
                  </a:cubicBezTo>
                  <a:cubicBezTo>
                    <a:pt x="1167" y="2510"/>
                    <a:pt x="584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35" name="Google Shape;1335;p35"/>
            <p:cNvSpPr/>
            <p:nvPr/>
          </p:nvSpPr>
          <p:spPr>
            <a:xfrm>
              <a:off x="-2614587" y="7346083"/>
              <a:ext cx="64499" cy="195945"/>
            </a:xfrm>
            <a:custGeom>
              <a:avLst/>
              <a:gdLst/>
              <a:ahLst/>
              <a:cxnLst/>
              <a:rect l="l" t="t" r="r" b="b"/>
              <a:pathLst>
                <a:path w="1397" h="4244" extrusionOk="0">
                  <a:moveTo>
                    <a:pt x="324" y="1"/>
                  </a:moveTo>
                  <a:cubicBezTo>
                    <a:pt x="229" y="1"/>
                    <a:pt x="116" y="43"/>
                    <a:pt x="0" y="179"/>
                  </a:cubicBezTo>
                  <a:cubicBezTo>
                    <a:pt x="0" y="179"/>
                    <a:pt x="212" y="4243"/>
                    <a:pt x="584" y="4243"/>
                  </a:cubicBezTo>
                  <a:cubicBezTo>
                    <a:pt x="884" y="4155"/>
                    <a:pt x="1397" y="3713"/>
                    <a:pt x="1397" y="3713"/>
                  </a:cubicBezTo>
                  <a:lnTo>
                    <a:pt x="584" y="108"/>
                  </a:lnTo>
                  <a:cubicBezTo>
                    <a:pt x="584" y="108"/>
                    <a:pt x="476" y="1"/>
                    <a:pt x="32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36" name="Google Shape;1336;p35"/>
            <p:cNvSpPr/>
            <p:nvPr/>
          </p:nvSpPr>
          <p:spPr>
            <a:xfrm>
              <a:off x="-2587670" y="7517513"/>
              <a:ext cx="48201" cy="117549"/>
            </a:xfrm>
            <a:custGeom>
              <a:avLst/>
              <a:gdLst/>
              <a:ahLst/>
              <a:cxnLst/>
              <a:rect l="l" t="t" r="r" b="b"/>
              <a:pathLst>
                <a:path w="1044" h="2546" extrusionOk="0">
                  <a:moveTo>
                    <a:pt x="442" y="0"/>
                  </a:moveTo>
                  <a:lnTo>
                    <a:pt x="1" y="159"/>
                  </a:lnTo>
                  <a:lnTo>
                    <a:pt x="301" y="2510"/>
                  </a:lnTo>
                  <a:cubicBezTo>
                    <a:pt x="301" y="2510"/>
                    <a:pt x="447" y="2545"/>
                    <a:pt x="601" y="2545"/>
                  </a:cubicBezTo>
                  <a:cubicBezTo>
                    <a:pt x="756" y="2545"/>
                    <a:pt x="920" y="2510"/>
                    <a:pt x="955" y="2368"/>
                  </a:cubicBezTo>
                  <a:cubicBezTo>
                    <a:pt x="1043" y="206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37" name="Google Shape;1337;p35"/>
            <p:cNvSpPr/>
            <p:nvPr/>
          </p:nvSpPr>
          <p:spPr>
            <a:xfrm>
              <a:off x="-2567263" y="7333386"/>
              <a:ext cx="68562" cy="174430"/>
            </a:xfrm>
            <a:custGeom>
              <a:avLst/>
              <a:gdLst/>
              <a:ahLst/>
              <a:cxnLst/>
              <a:rect l="l" t="t" r="r" b="b"/>
              <a:pathLst>
                <a:path w="1485" h="3778" extrusionOk="0">
                  <a:moveTo>
                    <a:pt x="359" y="0"/>
                  </a:moveTo>
                  <a:cubicBezTo>
                    <a:pt x="255" y="0"/>
                    <a:pt x="128" y="54"/>
                    <a:pt x="0" y="242"/>
                  </a:cubicBezTo>
                  <a:cubicBezTo>
                    <a:pt x="0" y="242"/>
                    <a:pt x="503" y="3777"/>
                    <a:pt x="805" y="3777"/>
                  </a:cubicBezTo>
                  <a:cubicBezTo>
                    <a:pt x="807" y="3777"/>
                    <a:pt x="810" y="3777"/>
                    <a:pt x="813" y="3776"/>
                  </a:cubicBezTo>
                  <a:cubicBezTo>
                    <a:pt x="1114" y="3706"/>
                    <a:pt x="1485" y="3334"/>
                    <a:pt x="1485" y="3334"/>
                  </a:cubicBezTo>
                  <a:lnTo>
                    <a:pt x="601" y="100"/>
                  </a:lnTo>
                  <a:cubicBezTo>
                    <a:pt x="601" y="100"/>
                    <a:pt x="501" y="0"/>
                    <a:pt x="35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38" name="Google Shape;1338;p35"/>
            <p:cNvSpPr/>
            <p:nvPr/>
          </p:nvSpPr>
          <p:spPr>
            <a:xfrm>
              <a:off x="-2529726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371" y="0"/>
                  </a:moveTo>
                  <a:lnTo>
                    <a:pt x="0" y="142"/>
                  </a:lnTo>
                  <a:lnTo>
                    <a:pt x="442" y="2280"/>
                  </a:lnTo>
                  <a:cubicBezTo>
                    <a:pt x="442" y="2280"/>
                    <a:pt x="507" y="2288"/>
                    <a:pt x="593" y="2288"/>
                  </a:cubicBezTo>
                  <a:cubicBezTo>
                    <a:pt x="766" y="2288"/>
                    <a:pt x="1025" y="2257"/>
                    <a:pt x="1025" y="2068"/>
                  </a:cubicBezTo>
                  <a:cubicBezTo>
                    <a:pt x="1114" y="1768"/>
                    <a:pt x="371" y="0"/>
                    <a:pt x="37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39" name="Google Shape;1339;p35"/>
            <p:cNvSpPr/>
            <p:nvPr/>
          </p:nvSpPr>
          <p:spPr>
            <a:xfrm>
              <a:off x="-4117614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2068" y="0"/>
                  </a:moveTo>
                  <a:lnTo>
                    <a:pt x="2068" y="0"/>
                  </a:lnTo>
                  <a:cubicBezTo>
                    <a:pt x="1" y="654"/>
                    <a:pt x="2068" y="3234"/>
                    <a:pt x="2722" y="4631"/>
                  </a:cubicBezTo>
                  <a:cubicBezTo>
                    <a:pt x="3464" y="5956"/>
                    <a:pt x="6186" y="34392"/>
                    <a:pt x="6416" y="35559"/>
                  </a:cubicBezTo>
                  <a:cubicBezTo>
                    <a:pt x="6699" y="36743"/>
                    <a:pt x="6928" y="38810"/>
                    <a:pt x="5974" y="40207"/>
                  </a:cubicBezTo>
                  <a:cubicBezTo>
                    <a:pt x="5090" y="41532"/>
                    <a:pt x="5532" y="42486"/>
                    <a:pt x="6699" y="44324"/>
                  </a:cubicBezTo>
                  <a:cubicBezTo>
                    <a:pt x="7019" y="44852"/>
                    <a:pt x="7441" y="45041"/>
                    <a:pt x="7880" y="45041"/>
                  </a:cubicBezTo>
                  <a:cubicBezTo>
                    <a:pt x="8969" y="45041"/>
                    <a:pt x="10163" y="43883"/>
                    <a:pt x="10163" y="43883"/>
                  </a:cubicBezTo>
                  <a:cubicBezTo>
                    <a:pt x="10163" y="43883"/>
                    <a:pt x="11029" y="44353"/>
                    <a:pt x="12212" y="44353"/>
                  </a:cubicBezTo>
                  <a:cubicBezTo>
                    <a:pt x="12649" y="44353"/>
                    <a:pt x="13130" y="44289"/>
                    <a:pt x="13626" y="44112"/>
                  </a:cubicBezTo>
                  <a:cubicBezTo>
                    <a:pt x="15252" y="42928"/>
                    <a:pt x="14068" y="40419"/>
                    <a:pt x="11046" y="36955"/>
                  </a:cubicBezTo>
                  <a:cubicBezTo>
                    <a:pt x="8024" y="33508"/>
                    <a:pt x="6416" y="10162"/>
                    <a:pt x="6186" y="8324"/>
                  </a:cubicBezTo>
                  <a:cubicBezTo>
                    <a:pt x="5974" y="6469"/>
                    <a:pt x="6928" y="7140"/>
                    <a:pt x="7582" y="5514"/>
                  </a:cubicBezTo>
                  <a:cubicBezTo>
                    <a:pt x="8325" y="3906"/>
                    <a:pt x="2069" y="0"/>
                    <a:pt x="206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40" name="Google Shape;1340;p35"/>
            <p:cNvSpPr/>
            <p:nvPr/>
          </p:nvSpPr>
          <p:spPr>
            <a:xfrm>
              <a:off x="-3832005" y="5113202"/>
              <a:ext cx="382380" cy="1993713"/>
            </a:xfrm>
            <a:custGeom>
              <a:avLst/>
              <a:gdLst/>
              <a:ahLst/>
              <a:cxnLst/>
              <a:rect l="l" t="t" r="r" b="b"/>
              <a:pathLst>
                <a:path w="8282" h="43182" extrusionOk="0">
                  <a:moveTo>
                    <a:pt x="5442" y="1"/>
                  </a:moveTo>
                  <a:cubicBezTo>
                    <a:pt x="4981" y="1"/>
                    <a:pt x="4648" y="28"/>
                    <a:pt x="4648" y="28"/>
                  </a:cubicBezTo>
                  <a:lnTo>
                    <a:pt x="0" y="240"/>
                  </a:lnTo>
                  <a:lnTo>
                    <a:pt x="0" y="1707"/>
                  </a:lnTo>
                  <a:cubicBezTo>
                    <a:pt x="0" y="2520"/>
                    <a:pt x="1555" y="3916"/>
                    <a:pt x="2368" y="4800"/>
                  </a:cubicBezTo>
                  <a:cubicBezTo>
                    <a:pt x="3093" y="5772"/>
                    <a:pt x="2952" y="30355"/>
                    <a:pt x="3093" y="32423"/>
                  </a:cubicBezTo>
                  <a:cubicBezTo>
                    <a:pt x="3252" y="34402"/>
                    <a:pt x="2510" y="37142"/>
                    <a:pt x="1396" y="38538"/>
                  </a:cubicBezTo>
                  <a:cubicBezTo>
                    <a:pt x="371" y="40747"/>
                    <a:pt x="2209" y="42072"/>
                    <a:pt x="3252" y="42072"/>
                  </a:cubicBezTo>
                  <a:cubicBezTo>
                    <a:pt x="4348" y="42072"/>
                    <a:pt x="4931" y="42443"/>
                    <a:pt x="5602" y="43027"/>
                  </a:cubicBezTo>
                  <a:cubicBezTo>
                    <a:pt x="5709" y="43133"/>
                    <a:pt x="5806" y="43181"/>
                    <a:pt x="5896" y="43181"/>
                  </a:cubicBezTo>
                  <a:cubicBezTo>
                    <a:pt x="6300" y="43181"/>
                    <a:pt x="6567" y="42214"/>
                    <a:pt x="6928" y="41189"/>
                  </a:cubicBezTo>
                  <a:cubicBezTo>
                    <a:pt x="7440" y="39934"/>
                    <a:pt x="5903" y="37937"/>
                    <a:pt x="4790" y="36399"/>
                  </a:cubicBezTo>
                  <a:cubicBezTo>
                    <a:pt x="3765" y="34844"/>
                    <a:pt x="4648" y="6496"/>
                    <a:pt x="6186" y="4658"/>
                  </a:cubicBezTo>
                  <a:cubicBezTo>
                    <a:pt x="7741" y="2820"/>
                    <a:pt x="8024" y="2520"/>
                    <a:pt x="8183" y="1124"/>
                  </a:cubicBezTo>
                  <a:cubicBezTo>
                    <a:pt x="8282" y="148"/>
                    <a:pt x="6515" y="1"/>
                    <a:pt x="54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41" name="Google Shape;1341;p35"/>
            <p:cNvSpPr/>
            <p:nvPr/>
          </p:nvSpPr>
          <p:spPr>
            <a:xfrm>
              <a:off x="-3893227" y="5249912"/>
              <a:ext cx="197515" cy="1801415"/>
            </a:xfrm>
            <a:custGeom>
              <a:avLst/>
              <a:gdLst/>
              <a:ahLst/>
              <a:cxnLst/>
              <a:rect l="l" t="t" r="r" b="b"/>
              <a:pathLst>
                <a:path w="4278" h="39017" extrusionOk="0">
                  <a:moveTo>
                    <a:pt x="1043" y="1"/>
                  </a:moveTo>
                  <a:lnTo>
                    <a:pt x="1043" y="1"/>
                  </a:lnTo>
                  <a:cubicBezTo>
                    <a:pt x="1" y="1256"/>
                    <a:pt x="1998" y="3394"/>
                    <a:pt x="1998" y="3394"/>
                  </a:cubicBezTo>
                  <a:lnTo>
                    <a:pt x="2139" y="24973"/>
                  </a:lnTo>
                  <a:cubicBezTo>
                    <a:pt x="2139" y="24973"/>
                    <a:pt x="2139" y="34534"/>
                    <a:pt x="1697" y="36531"/>
                  </a:cubicBezTo>
                  <a:cubicBezTo>
                    <a:pt x="1258" y="38229"/>
                    <a:pt x="1195" y="39017"/>
                    <a:pt x="2157" y="39017"/>
                  </a:cubicBezTo>
                  <a:cubicBezTo>
                    <a:pt x="2316" y="39017"/>
                    <a:pt x="2504" y="38995"/>
                    <a:pt x="2722" y="38952"/>
                  </a:cubicBezTo>
                  <a:cubicBezTo>
                    <a:pt x="4278" y="38669"/>
                    <a:pt x="3836" y="36231"/>
                    <a:pt x="3535" y="35718"/>
                  </a:cubicBezTo>
                  <a:cubicBezTo>
                    <a:pt x="3164" y="35276"/>
                    <a:pt x="3394" y="34181"/>
                    <a:pt x="3023" y="32696"/>
                  </a:cubicBezTo>
                  <a:cubicBezTo>
                    <a:pt x="2722" y="31158"/>
                    <a:pt x="3023" y="3694"/>
                    <a:pt x="3023" y="2139"/>
                  </a:cubicBezTo>
                  <a:cubicBezTo>
                    <a:pt x="3023" y="672"/>
                    <a:pt x="1044" y="1"/>
                    <a:pt x="104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42" name="Google Shape;1342;p35"/>
            <p:cNvSpPr/>
            <p:nvPr/>
          </p:nvSpPr>
          <p:spPr>
            <a:xfrm>
              <a:off x="-3885886" y="7022938"/>
              <a:ext cx="326422" cy="383857"/>
            </a:xfrm>
            <a:custGeom>
              <a:avLst/>
              <a:gdLst/>
              <a:ahLst/>
              <a:cxnLst/>
              <a:rect l="l" t="t" r="r" b="b"/>
              <a:pathLst>
                <a:path w="7070" h="8314" extrusionOk="0">
                  <a:moveTo>
                    <a:pt x="4056" y="0"/>
                  </a:moveTo>
                  <a:cubicBezTo>
                    <a:pt x="3097" y="0"/>
                    <a:pt x="2281" y="267"/>
                    <a:pt x="2281" y="267"/>
                  </a:cubicBezTo>
                  <a:cubicBezTo>
                    <a:pt x="2281" y="267"/>
                    <a:pt x="1" y="6153"/>
                    <a:pt x="283" y="7036"/>
                  </a:cubicBezTo>
                  <a:cubicBezTo>
                    <a:pt x="584" y="7991"/>
                    <a:pt x="3376" y="7708"/>
                    <a:pt x="4702" y="7991"/>
                  </a:cubicBezTo>
                  <a:cubicBezTo>
                    <a:pt x="5451" y="8152"/>
                    <a:pt x="5885" y="8313"/>
                    <a:pt x="6183" y="8313"/>
                  </a:cubicBezTo>
                  <a:cubicBezTo>
                    <a:pt x="6441" y="8313"/>
                    <a:pt x="6598" y="8193"/>
                    <a:pt x="6769" y="7849"/>
                  </a:cubicBezTo>
                  <a:cubicBezTo>
                    <a:pt x="7070" y="7036"/>
                    <a:pt x="6769" y="2406"/>
                    <a:pt x="6628" y="1664"/>
                  </a:cubicBezTo>
                  <a:cubicBezTo>
                    <a:pt x="6398" y="851"/>
                    <a:pt x="5515" y="267"/>
                    <a:pt x="5515" y="267"/>
                  </a:cubicBezTo>
                  <a:cubicBezTo>
                    <a:pt x="5049" y="67"/>
                    <a:pt x="4535" y="0"/>
                    <a:pt x="405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43" name="Google Shape;1343;p35"/>
            <p:cNvSpPr/>
            <p:nvPr/>
          </p:nvSpPr>
          <p:spPr>
            <a:xfrm>
              <a:off x="-3648432" y="7310255"/>
              <a:ext cx="98804" cy="280206"/>
            </a:xfrm>
            <a:custGeom>
              <a:avLst/>
              <a:gdLst/>
              <a:ahLst/>
              <a:cxnLst/>
              <a:rect l="l" t="t" r="r" b="b"/>
              <a:pathLst>
                <a:path w="2140" h="6069" extrusionOk="0">
                  <a:moveTo>
                    <a:pt x="758" y="1"/>
                  </a:moveTo>
                  <a:cubicBezTo>
                    <a:pt x="405" y="1"/>
                    <a:pt x="71" y="395"/>
                    <a:pt x="71" y="672"/>
                  </a:cubicBezTo>
                  <a:cubicBezTo>
                    <a:pt x="71" y="955"/>
                    <a:pt x="1" y="5974"/>
                    <a:pt x="1" y="5974"/>
                  </a:cubicBezTo>
                  <a:cubicBezTo>
                    <a:pt x="1" y="5974"/>
                    <a:pt x="558" y="6068"/>
                    <a:pt x="1061" y="6068"/>
                  </a:cubicBezTo>
                  <a:cubicBezTo>
                    <a:pt x="1312" y="6068"/>
                    <a:pt x="1550" y="6045"/>
                    <a:pt x="1697" y="5974"/>
                  </a:cubicBezTo>
                  <a:cubicBezTo>
                    <a:pt x="2139" y="5744"/>
                    <a:pt x="1114" y="159"/>
                    <a:pt x="1114" y="159"/>
                  </a:cubicBezTo>
                  <a:cubicBezTo>
                    <a:pt x="1001" y="47"/>
                    <a:pt x="879" y="1"/>
                    <a:pt x="75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44" name="Google Shape;1344;p35"/>
            <p:cNvSpPr/>
            <p:nvPr/>
          </p:nvSpPr>
          <p:spPr>
            <a:xfrm>
              <a:off x="-3733293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707" y="0"/>
                  </a:moveTo>
                  <a:cubicBezTo>
                    <a:pt x="466" y="0"/>
                    <a:pt x="301" y="228"/>
                    <a:pt x="301" y="228"/>
                  </a:cubicBezTo>
                  <a:lnTo>
                    <a:pt x="1" y="4929"/>
                  </a:lnTo>
                  <a:cubicBezTo>
                    <a:pt x="1" y="4929"/>
                    <a:pt x="672" y="5371"/>
                    <a:pt x="1114" y="5371"/>
                  </a:cubicBezTo>
                  <a:cubicBezTo>
                    <a:pt x="1627" y="5371"/>
                    <a:pt x="1114" y="228"/>
                    <a:pt x="1114" y="228"/>
                  </a:cubicBezTo>
                  <a:cubicBezTo>
                    <a:pt x="967" y="57"/>
                    <a:pt x="827" y="0"/>
                    <a:pt x="70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45" name="Google Shape;1345;p35"/>
            <p:cNvSpPr/>
            <p:nvPr/>
          </p:nvSpPr>
          <p:spPr>
            <a:xfrm>
              <a:off x="-3733293" y="7555049"/>
              <a:ext cx="51433" cy="151391"/>
            </a:xfrm>
            <a:custGeom>
              <a:avLst/>
              <a:gdLst/>
              <a:ahLst/>
              <a:cxnLst/>
              <a:rect l="l" t="t" r="r" b="b"/>
              <a:pathLst>
                <a:path w="1114" h="3279" extrusionOk="0">
                  <a:moveTo>
                    <a:pt x="442" y="0"/>
                  </a:moveTo>
                  <a:cubicBezTo>
                    <a:pt x="442" y="0"/>
                    <a:pt x="1" y="2651"/>
                    <a:pt x="142" y="3093"/>
                  </a:cubicBezTo>
                  <a:cubicBezTo>
                    <a:pt x="203" y="3235"/>
                    <a:pt x="359" y="3279"/>
                    <a:pt x="528" y="3279"/>
                  </a:cubicBezTo>
                  <a:cubicBezTo>
                    <a:pt x="803" y="3279"/>
                    <a:pt x="1114" y="3164"/>
                    <a:pt x="1114" y="3164"/>
                  </a:cubicBezTo>
                  <a:lnTo>
                    <a:pt x="1026" y="159"/>
                  </a:lnTo>
                  <a:lnTo>
                    <a:pt x="44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46" name="Google Shape;1346;p35"/>
            <p:cNvSpPr/>
            <p:nvPr/>
          </p:nvSpPr>
          <p:spPr>
            <a:xfrm>
              <a:off x="-3821432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1110" y="1"/>
                  </a:moveTo>
                  <a:cubicBezTo>
                    <a:pt x="890" y="1"/>
                    <a:pt x="725" y="197"/>
                    <a:pt x="725" y="197"/>
                  </a:cubicBezTo>
                  <a:lnTo>
                    <a:pt x="1" y="4616"/>
                  </a:lnTo>
                  <a:cubicBezTo>
                    <a:pt x="1" y="4616"/>
                    <a:pt x="584" y="5128"/>
                    <a:pt x="1026" y="5199"/>
                  </a:cubicBezTo>
                  <a:cubicBezTo>
                    <a:pt x="1468" y="5199"/>
                    <a:pt x="1468" y="197"/>
                    <a:pt x="1468" y="197"/>
                  </a:cubicBezTo>
                  <a:cubicBezTo>
                    <a:pt x="1344" y="50"/>
                    <a:pt x="1220" y="1"/>
                    <a:pt x="111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47" name="Google Shape;1347;p35"/>
            <p:cNvSpPr/>
            <p:nvPr/>
          </p:nvSpPr>
          <p:spPr>
            <a:xfrm>
              <a:off x="-3832005" y="7551771"/>
              <a:ext cx="54711" cy="145620"/>
            </a:xfrm>
            <a:custGeom>
              <a:avLst/>
              <a:gdLst/>
              <a:ahLst/>
              <a:cxnLst/>
              <a:rect l="l" t="t" r="r" b="b"/>
              <a:pathLst>
                <a:path w="1185" h="3154" extrusionOk="0">
                  <a:moveTo>
                    <a:pt x="672" y="1"/>
                  </a:moveTo>
                  <a:cubicBezTo>
                    <a:pt x="672" y="1"/>
                    <a:pt x="0" y="2510"/>
                    <a:pt x="159" y="2881"/>
                  </a:cubicBezTo>
                  <a:cubicBezTo>
                    <a:pt x="194" y="3098"/>
                    <a:pt x="407" y="3153"/>
                    <a:pt x="615" y="3153"/>
                  </a:cubicBezTo>
                  <a:cubicBezTo>
                    <a:pt x="832" y="3153"/>
                    <a:pt x="1043" y="3093"/>
                    <a:pt x="1043" y="3093"/>
                  </a:cubicBezTo>
                  <a:lnTo>
                    <a:pt x="1184" y="230"/>
                  </a:lnTo>
                  <a:lnTo>
                    <a:pt x="6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48" name="Google Shape;1348;p35"/>
            <p:cNvSpPr/>
            <p:nvPr/>
          </p:nvSpPr>
          <p:spPr>
            <a:xfrm>
              <a:off x="-3882608" y="7346083"/>
              <a:ext cx="61221" cy="195945"/>
            </a:xfrm>
            <a:custGeom>
              <a:avLst/>
              <a:gdLst/>
              <a:ahLst/>
              <a:cxnLst/>
              <a:rect l="l" t="t" r="r" b="b"/>
              <a:pathLst>
                <a:path w="1326" h="4244" extrusionOk="0">
                  <a:moveTo>
                    <a:pt x="996" y="1"/>
                  </a:moveTo>
                  <a:cubicBezTo>
                    <a:pt x="839" y="1"/>
                    <a:pt x="725" y="108"/>
                    <a:pt x="725" y="108"/>
                  </a:cubicBezTo>
                  <a:lnTo>
                    <a:pt x="0" y="3713"/>
                  </a:lnTo>
                  <a:cubicBezTo>
                    <a:pt x="0" y="3713"/>
                    <a:pt x="442" y="4155"/>
                    <a:pt x="813" y="4243"/>
                  </a:cubicBezTo>
                  <a:cubicBezTo>
                    <a:pt x="1096" y="4243"/>
                    <a:pt x="1326" y="179"/>
                    <a:pt x="1326" y="179"/>
                  </a:cubicBezTo>
                  <a:cubicBezTo>
                    <a:pt x="1210" y="43"/>
                    <a:pt x="1095" y="1"/>
                    <a:pt x="99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49" name="Google Shape;1349;p35"/>
            <p:cNvSpPr/>
            <p:nvPr/>
          </p:nvSpPr>
          <p:spPr>
            <a:xfrm>
              <a:off x="-3896505" y="7517513"/>
              <a:ext cx="51480" cy="117549"/>
            </a:xfrm>
            <a:custGeom>
              <a:avLst/>
              <a:gdLst/>
              <a:ahLst/>
              <a:cxnLst/>
              <a:rect l="l" t="t" r="r" b="b"/>
              <a:pathLst>
                <a:path w="1115" h="2546" extrusionOk="0">
                  <a:moveTo>
                    <a:pt x="673" y="0"/>
                  </a:moveTo>
                  <a:cubicBezTo>
                    <a:pt x="673" y="0"/>
                    <a:pt x="1" y="2068"/>
                    <a:pt x="72" y="2368"/>
                  </a:cubicBezTo>
                  <a:cubicBezTo>
                    <a:pt x="107" y="2510"/>
                    <a:pt x="293" y="2545"/>
                    <a:pt x="469" y="2545"/>
                  </a:cubicBezTo>
                  <a:cubicBezTo>
                    <a:pt x="646" y="2545"/>
                    <a:pt x="814" y="2510"/>
                    <a:pt x="814" y="2510"/>
                  </a:cubicBezTo>
                  <a:lnTo>
                    <a:pt x="1114" y="159"/>
                  </a:lnTo>
                  <a:lnTo>
                    <a:pt x="673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50" name="Google Shape;1350;p35"/>
            <p:cNvSpPr/>
            <p:nvPr/>
          </p:nvSpPr>
          <p:spPr>
            <a:xfrm>
              <a:off x="-3937273" y="7333386"/>
              <a:ext cx="67778" cy="174430"/>
            </a:xfrm>
            <a:custGeom>
              <a:avLst/>
              <a:gdLst/>
              <a:ahLst/>
              <a:cxnLst/>
              <a:rect l="l" t="t" r="r" b="b"/>
              <a:pathLst>
                <a:path w="1468" h="3778" extrusionOk="0">
                  <a:moveTo>
                    <a:pt x="1180" y="0"/>
                  </a:moveTo>
                  <a:cubicBezTo>
                    <a:pt x="1054" y="0"/>
                    <a:pt x="955" y="100"/>
                    <a:pt x="955" y="100"/>
                  </a:cubicBezTo>
                  <a:lnTo>
                    <a:pt x="0" y="3334"/>
                  </a:lnTo>
                  <a:cubicBezTo>
                    <a:pt x="0" y="3334"/>
                    <a:pt x="371" y="3706"/>
                    <a:pt x="672" y="3776"/>
                  </a:cubicBezTo>
                  <a:cubicBezTo>
                    <a:pt x="675" y="3777"/>
                    <a:pt x="677" y="3777"/>
                    <a:pt x="680" y="3777"/>
                  </a:cubicBezTo>
                  <a:cubicBezTo>
                    <a:pt x="965" y="3777"/>
                    <a:pt x="1467" y="242"/>
                    <a:pt x="1467" y="242"/>
                  </a:cubicBezTo>
                  <a:cubicBezTo>
                    <a:pt x="1377" y="54"/>
                    <a:pt x="1272" y="0"/>
                    <a:pt x="118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51" name="Google Shape;1351;p35"/>
            <p:cNvSpPr/>
            <p:nvPr/>
          </p:nvSpPr>
          <p:spPr>
            <a:xfrm>
              <a:off x="-3954402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672" y="0"/>
                  </a:moveTo>
                  <a:cubicBezTo>
                    <a:pt x="672" y="0"/>
                    <a:pt x="0" y="1768"/>
                    <a:pt x="0" y="2068"/>
                  </a:cubicBezTo>
                  <a:cubicBezTo>
                    <a:pt x="47" y="2257"/>
                    <a:pt x="330" y="2288"/>
                    <a:pt x="513" y="2288"/>
                  </a:cubicBezTo>
                  <a:cubicBezTo>
                    <a:pt x="605" y="2288"/>
                    <a:pt x="672" y="2280"/>
                    <a:pt x="672" y="2280"/>
                  </a:cubicBezTo>
                  <a:lnTo>
                    <a:pt x="1114" y="142"/>
                  </a:lnTo>
                  <a:lnTo>
                    <a:pt x="6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52" name="Google Shape;1352;p35"/>
            <p:cNvSpPr/>
            <p:nvPr/>
          </p:nvSpPr>
          <p:spPr>
            <a:xfrm>
              <a:off x="-2502809" y="7582797"/>
              <a:ext cx="34304" cy="74288"/>
            </a:xfrm>
            <a:custGeom>
              <a:avLst/>
              <a:gdLst/>
              <a:ahLst/>
              <a:cxnLst/>
              <a:rect l="l" t="t" r="r" b="b"/>
              <a:pathLst>
                <a:path w="743" h="1609" extrusionOk="0">
                  <a:moveTo>
                    <a:pt x="442" y="0"/>
                  </a:moveTo>
                  <a:lnTo>
                    <a:pt x="1" y="142"/>
                  </a:lnTo>
                  <a:cubicBezTo>
                    <a:pt x="1" y="142"/>
                    <a:pt x="230" y="1608"/>
                    <a:pt x="531" y="1608"/>
                  </a:cubicBezTo>
                  <a:cubicBezTo>
                    <a:pt x="743" y="160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53" name="Google Shape;1353;p35"/>
            <p:cNvSpPr/>
            <p:nvPr/>
          </p:nvSpPr>
          <p:spPr>
            <a:xfrm>
              <a:off x="-3287750" y="1303056"/>
              <a:ext cx="3278" cy="3324"/>
            </a:xfrm>
            <a:custGeom>
              <a:avLst/>
              <a:gdLst/>
              <a:ahLst/>
              <a:cxnLst/>
              <a:rect l="l" t="t" r="r" b="b"/>
              <a:pathLst>
                <a:path w="71" h="72" extrusionOk="0">
                  <a:moveTo>
                    <a:pt x="71" y="1"/>
                  </a:moveTo>
                  <a:lnTo>
                    <a:pt x="71" y="72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54" name="Google Shape;1354;p35"/>
            <p:cNvSpPr/>
            <p:nvPr/>
          </p:nvSpPr>
          <p:spPr>
            <a:xfrm>
              <a:off x="-3435798" y="428548"/>
              <a:ext cx="208610" cy="914409"/>
            </a:xfrm>
            <a:custGeom>
              <a:avLst/>
              <a:gdLst/>
              <a:ahLst/>
              <a:cxnLst/>
              <a:rect l="l" t="t" r="r" b="b"/>
              <a:pathLst>
                <a:path w="4419" h="19370" extrusionOk="0">
                  <a:moveTo>
                    <a:pt x="601" y="0"/>
                  </a:moveTo>
                  <a:cubicBezTo>
                    <a:pt x="301" y="371"/>
                    <a:pt x="89" y="742"/>
                    <a:pt x="0" y="1184"/>
                  </a:cubicBezTo>
                  <a:lnTo>
                    <a:pt x="0" y="1326"/>
                  </a:lnTo>
                  <a:cubicBezTo>
                    <a:pt x="0" y="2139"/>
                    <a:pt x="531" y="2952"/>
                    <a:pt x="1184" y="3252"/>
                  </a:cubicBezTo>
                  <a:cubicBezTo>
                    <a:pt x="1856" y="3623"/>
                    <a:pt x="2439" y="3835"/>
                    <a:pt x="2439" y="3835"/>
                  </a:cubicBezTo>
                  <a:cubicBezTo>
                    <a:pt x="2439" y="3835"/>
                    <a:pt x="2581" y="18115"/>
                    <a:pt x="2881" y="18716"/>
                  </a:cubicBezTo>
                  <a:lnTo>
                    <a:pt x="2952" y="18716"/>
                  </a:lnTo>
                  <a:lnTo>
                    <a:pt x="2952" y="18787"/>
                  </a:lnTo>
                  <a:cubicBezTo>
                    <a:pt x="3022" y="18928"/>
                    <a:pt x="3252" y="19158"/>
                    <a:pt x="3394" y="19370"/>
                  </a:cubicBezTo>
                  <a:cubicBezTo>
                    <a:pt x="4419" y="18415"/>
                    <a:pt x="4207" y="7158"/>
                    <a:pt x="4065" y="5161"/>
                  </a:cubicBezTo>
                  <a:cubicBezTo>
                    <a:pt x="3906" y="3093"/>
                    <a:pt x="3765" y="3093"/>
                    <a:pt x="1997" y="2510"/>
                  </a:cubicBezTo>
                  <a:cubicBezTo>
                    <a:pt x="601" y="2068"/>
                    <a:pt x="601" y="672"/>
                    <a:pt x="60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55" name="Google Shape;1355;p35"/>
            <p:cNvSpPr/>
            <p:nvPr/>
          </p:nvSpPr>
          <p:spPr>
            <a:xfrm>
              <a:off x="-3131094" y="1303056"/>
              <a:ext cx="3278" cy="6602"/>
            </a:xfrm>
            <a:custGeom>
              <a:avLst/>
              <a:gdLst/>
              <a:ahLst/>
              <a:cxnLst/>
              <a:rect l="l" t="t" r="r" b="b"/>
              <a:pathLst>
                <a:path w="71" h="143" extrusionOk="0"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71" y="1"/>
                  </a:moveTo>
                  <a:cubicBezTo>
                    <a:pt x="71" y="72"/>
                    <a:pt x="71" y="72"/>
                    <a:pt x="0" y="142"/>
                  </a:cubicBezTo>
                  <a:cubicBezTo>
                    <a:pt x="71" y="72"/>
                    <a:pt x="71" y="72"/>
                    <a:pt x="71" y="1"/>
                  </a:cubicBez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56" name="Google Shape;1356;p35"/>
            <p:cNvSpPr/>
            <p:nvPr/>
          </p:nvSpPr>
          <p:spPr>
            <a:xfrm>
              <a:off x="-3213021" y="466929"/>
              <a:ext cx="215266" cy="886887"/>
            </a:xfrm>
            <a:custGeom>
              <a:avLst/>
              <a:gdLst/>
              <a:ahLst/>
              <a:cxnLst/>
              <a:rect l="l" t="t" r="r" b="b"/>
              <a:pathLst>
                <a:path w="4560" h="18787" extrusionOk="0">
                  <a:moveTo>
                    <a:pt x="4418" y="0"/>
                  </a:moveTo>
                  <a:cubicBezTo>
                    <a:pt x="3835" y="513"/>
                    <a:pt x="2580" y="1555"/>
                    <a:pt x="1467" y="1997"/>
                  </a:cubicBezTo>
                  <a:cubicBezTo>
                    <a:pt x="0" y="2580"/>
                    <a:pt x="954" y="4860"/>
                    <a:pt x="1113" y="9650"/>
                  </a:cubicBezTo>
                  <a:cubicBezTo>
                    <a:pt x="1184" y="13326"/>
                    <a:pt x="442" y="16860"/>
                    <a:pt x="954" y="18787"/>
                  </a:cubicBezTo>
                  <a:cubicBezTo>
                    <a:pt x="1184" y="18486"/>
                    <a:pt x="1396" y="18274"/>
                    <a:pt x="1555" y="18044"/>
                  </a:cubicBezTo>
                  <a:cubicBezTo>
                    <a:pt x="1626" y="17974"/>
                    <a:pt x="1626" y="17974"/>
                    <a:pt x="1626" y="17903"/>
                  </a:cubicBezTo>
                  <a:cubicBezTo>
                    <a:pt x="1997" y="17302"/>
                    <a:pt x="2139" y="3022"/>
                    <a:pt x="2139" y="3022"/>
                  </a:cubicBezTo>
                  <a:cubicBezTo>
                    <a:pt x="2139" y="3022"/>
                    <a:pt x="2651" y="2810"/>
                    <a:pt x="3393" y="2439"/>
                  </a:cubicBezTo>
                  <a:cubicBezTo>
                    <a:pt x="3977" y="2139"/>
                    <a:pt x="4560" y="1326"/>
                    <a:pt x="4560" y="513"/>
                  </a:cubicBezTo>
                  <a:lnTo>
                    <a:pt x="4560" y="371"/>
                  </a:lnTo>
                  <a:cubicBezTo>
                    <a:pt x="4489" y="230"/>
                    <a:pt x="4489" y="71"/>
                    <a:pt x="441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57" name="Google Shape;1357;p35"/>
            <p:cNvSpPr/>
            <p:nvPr/>
          </p:nvSpPr>
          <p:spPr>
            <a:xfrm>
              <a:off x="-3311435" y="2200650"/>
              <a:ext cx="183618" cy="74288"/>
            </a:xfrm>
            <a:custGeom>
              <a:avLst/>
              <a:gdLst/>
              <a:ahLst/>
              <a:cxnLst/>
              <a:rect l="l" t="t" r="r" b="b"/>
              <a:pathLst>
                <a:path w="3977" h="1609" extrusionOk="0">
                  <a:moveTo>
                    <a:pt x="814" y="0"/>
                  </a:moveTo>
                  <a:cubicBezTo>
                    <a:pt x="513" y="0"/>
                    <a:pt x="213" y="0"/>
                    <a:pt x="213" y="442"/>
                  </a:cubicBezTo>
                  <a:cubicBezTo>
                    <a:pt x="213" y="813"/>
                    <a:pt x="1" y="1609"/>
                    <a:pt x="584" y="1609"/>
                  </a:cubicBezTo>
                  <a:lnTo>
                    <a:pt x="3535" y="1609"/>
                  </a:lnTo>
                  <a:cubicBezTo>
                    <a:pt x="3906" y="1609"/>
                    <a:pt x="3977" y="1467"/>
                    <a:pt x="3977" y="1326"/>
                  </a:cubicBezTo>
                  <a:lnTo>
                    <a:pt x="3977" y="283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58" name="Google Shape;1358;p35"/>
            <p:cNvSpPr/>
            <p:nvPr/>
          </p:nvSpPr>
          <p:spPr>
            <a:xfrm>
              <a:off x="-3311435" y="2070912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59" name="Google Shape;1359;p35"/>
            <p:cNvSpPr/>
            <p:nvPr/>
          </p:nvSpPr>
          <p:spPr>
            <a:xfrm>
              <a:off x="-3311435" y="194195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60" name="Google Shape;1360;p35"/>
            <p:cNvSpPr/>
            <p:nvPr/>
          </p:nvSpPr>
          <p:spPr>
            <a:xfrm>
              <a:off x="-3311435" y="181305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61" name="Google Shape;1361;p35"/>
            <p:cNvSpPr/>
            <p:nvPr/>
          </p:nvSpPr>
          <p:spPr>
            <a:xfrm>
              <a:off x="-3311435" y="1683314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89"/>
                    <a:pt x="213" y="531"/>
                  </a:cubicBezTo>
                  <a:cubicBezTo>
                    <a:pt x="213" y="973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414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62" name="Google Shape;1362;p35"/>
            <p:cNvSpPr/>
            <p:nvPr/>
          </p:nvSpPr>
          <p:spPr>
            <a:xfrm>
              <a:off x="-3311435" y="155763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51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63" name="Google Shape;1363;p35"/>
            <p:cNvSpPr/>
            <p:nvPr/>
          </p:nvSpPr>
          <p:spPr>
            <a:xfrm>
              <a:off x="-3311435" y="142873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95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64" name="Google Shape;1364;p35"/>
            <p:cNvSpPr/>
            <p:nvPr/>
          </p:nvSpPr>
          <p:spPr>
            <a:xfrm>
              <a:off x="-3328979" y="-55840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65" name="Google Shape;1365;p35"/>
            <p:cNvSpPr/>
            <p:nvPr/>
          </p:nvSpPr>
          <p:spPr>
            <a:xfrm>
              <a:off x="-3328979" y="66557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66" name="Google Shape;1366;p35"/>
            <p:cNvSpPr/>
            <p:nvPr/>
          </p:nvSpPr>
          <p:spPr>
            <a:xfrm>
              <a:off x="-3328979" y="19546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67" name="Google Shape;1367;p35"/>
            <p:cNvSpPr/>
            <p:nvPr/>
          </p:nvSpPr>
          <p:spPr>
            <a:xfrm>
              <a:off x="-3311850" y="178335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68" name="Google Shape;1368;p35"/>
            <p:cNvSpPr/>
            <p:nvPr/>
          </p:nvSpPr>
          <p:spPr>
            <a:xfrm>
              <a:off x="-3311850" y="49382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1369" name="Google Shape;1369;p35"/>
            <p:cNvSpPr/>
            <p:nvPr/>
          </p:nvSpPr>
          <p:spPr>
            <a:xfrm>
              <a:off x="-3311850" y="-79525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3"/>
          <p:cNvSpPr txBox="1">
            <a:spLocks noGrp="1"/>
          </p:cNvSpPr>
          <p:nvPr>
            <p:ph type="ctrTitle"/>
          </p:nvPr>
        </p:nvSpPr>
        <p:spPr>
          <a:xfrm>
            <a:off x="2739756" y="1143847"/>
            <a:ext cx="6716496" cy="4122043"/>
          </a:xfrm>
          <a:prstGeom prst="rect">
            <a:avLst/>
          </a:prstGeom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r>
              <a:rPr lang="en" dirty="0"/>
              <a:t>Unit 2:</a:t>
            </a:r>
            <a:br>
              <a:rPr lang="en" dirty="0"/>
            </a:br>
            <a:r>
              <a:rPr lang="en" dirty="0"/>
              <a:t>Manusia</a:t>
            </a:r>
            <a:endParaRPr dirty="0"/>
          </a:p>
        </p:txBody>
      </p:sp>
      <p:sp>
        <p:nvSpPr>
          <p:cNvPr id="502" name="Google Shape;502;p33"/>
          <p:cNvSpPr txBox="1">
            <a:spLocks noGrp="1"/>
          </p:cNvSpPr>
          <p:nvPr>
            <p:ph type="subTitle" idx="1"/>
          </p:nvPr>
        </p:nvSpPr>
        <p:spPr>
          <a:xfrm>
            <a:off x="4529572" y="5653953"/>
            <a:ext cx="3136864" cy="690318"/>
          </a:xfrm>
          <a:prstGeom prst="rect">
            <a:avLst/>
          </a:prstGeom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pPr marL="0" indent="0"/>
            <a:r>
              <a:rPr lang="en" dirty="0"/>
              <a:t>Sains Darjah 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397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>
            <a:spLocks noGrp="1"/>
          </p:cNvSpPr>
          <p:nvPr>
            <p:ph type="ctrTitle"/>
          </p:nvPr>
        </p:nvSpPr>
        <p:spPr>
          <a:xfrm>
            <a:off x="493952" y="1364607"/>
            <a:ext cx="6376127" cy="484563"/>
          </a:xfrm>
          <a:prstGeom prst="rect">
            <a:avLst/>
          </a:prstGeom>
        </p:spPr>
        <p:txBody>
          <a:bodyPr spcFirstLastPara="1" wrap="square" lIns="120646" tIns="120646" rIns="120646" bIns="120646" anchor="b" anchorCtr="0">
            <a:noAutofit/>
          </a:bodyPr>
          <a:lstStyle/>
          <a:p>
            <a:r>
              <a:rPr lang="en" sz="4350" dirty="0">
                <a:solidFill>
                  <a:schemeClr val="tx1"/>
                </a:solidFill>
              </a:rPr>
              <a:t>01.</a:t>
            </a:r>
            <a:r>
              <a:rPr lang="en" sz="3955" dirty="0">
                <a:solidFill>
                  <a:schemeClr val="tx1"/>
                </a:solidFill>
              </a:rPr>
              <a:t> </a:t>
            </a:r>
            <a:endParaRPr sz="3955" dirty="0">
              <a:solidFill>
                <a:schemeClr val="tx1"/>
              </a:solidFill>
            </a:endParaRPr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1"/>
          </p:nvPr>
        </p:nvSpPr>
        <p:spPr>
          <a:xfrm>
            <a:off x="493950" y="1555996"/>
            <a:ext cx="6929971" cy="837297"/>
          </a:xfrm>
          <a:prstGeom prst="rect">
            <a:avLst/>
          </a:prstGeom>
        </p:spPr>
        <p:txBody>
          <a:bodyPr spcFirstLastPara="1" wrap="square" lIns="120646" tIns="120646" rIns="120646" bIns="120646" anchor="t" anchorCtr="0">
            <a:noAutofit/>
          </a:bodyPr>
          <a:lstStyle/>
          <a:p>
            <a:pPr marL="0" indent="0"/>
            <a:r>
              <a:rPr lang="en-MY" sz="2669" b="1">
                <a:solidFill>
                  <a:schemeClr val="tx1"/>
                </a:solidFill>
              </a:rPr>
              <a:t>Memerihalkan fungsi bahagian utama yang terlibat dalam sistem peredaran darah manusia.</a:t>
            </a:r>
            <a:endParaRPr sz="2669" b="1" dirty="0">
              <a:solidFill>
                <a:schemeClr val="tx1"/>
              </a:solidFill>
            </a:endParaRPr>
          </a:p>
        </p:txBody>
      </p:sp>
      <p:sp>
        <p:nvSpPr>
          <p:cNvPr id="278" name="Google Shape;278;p25"/>
          <p:cNvSpPr txBox="1">
            <a:spLocks noGrp="1"/>
          </p:cNvSpPr>
          <p:nvPr>
            <p:ph type="ctrTitle" idx="2"/>
          </p:nvPr>
        </p:nvSpPr>
        <p:spPr>
          <a:xfrm>
            <a:off x="493952" y="3209134"/>
            <a:ext cx="6376127" cy="484563"/>
          </a:xfrm>
          <a:prstGeom prst="rect">
            <a:avLst/>
          </a:prstGeom>
        </p:spPr>
        <p:txBody>
          <a:bodyPr spcFirstLastPara="1" wrap="square" lIns="120646" tIns="120646" rIns="120646" bIns="120646" anchor="b" anchorCtr="0">
            <a:noAutofit/>
          </a:bodyPr>
          <a:lstStyle/>
          <a:p>
            <a:r>
              <a:rPr lang="en" sz="4350" dirty="0">
                <a:solidFill>
                  <a:schemeClr val="tx1"/>
                </a:solidFill>
              </a:rPr>
              <a:t>02.</a:t>
            </a:r>
            <a:r>
              <a:rPr lang="en" sz="3955" dirty="0">
                <a:solidFill>
                  <a:schemeClr val="tx1"/>
                </a:solidFill>
              </a:rPr>
              <a:t> </a:t>
            </a:r>
            <a:endParaRPr sz="3955" dirty="0">
              <a:solidFill>
                <a:schemeClr val="tx1"/>
              </a:solidFill>
            </a:endParaRPr>
          </a:p>
        </p:txBody>
      </p:sp>
      <p:sp>
        <p:nvSpPr>
          <p:cNvPr id="279" name="Google Shape;279;p25"/>
          <p:cNvSpPr txBox="1">
            <a:spLocks noGrp="1"/>
          </p:cNvSpPr>
          <p:nvPr>
            <p:ph type="subTitle" idx="3"/>
          </p:nvPr>
        </p:nvSpPr>
        <p:spPr>
          <a:xfrm>
            <a:off x="493950" y="3465724"/>
            <a:ext cx="6929971" cy="837297"/>
          </a:xfrm>
          <a:prstGeom prst="rect">
            <a:avLst/>
          </a:prstGeom>
        </p:spPr>
        <p:txBody>
          <a:bodyPr spcFirstLastPara="1" wrap="square" lIns="120646" tIns="120646" rIns="120646" bIns="120646" anchor="t" anchorCtr="0">
            <a:noAutofit/>
          </a:bodyPr>
          <a:lstStyle/>
          <a:p>
            <a:pPr marL="0" indent="0"/>
            <a:r>
              <a:rPr lang="en-MY" sz="2669" b="1" dirty="0" err="1">
                <a:solidFill>
                  <a:schemeClr val="tx1"/>
                </a:solidFill>
              </a:rPr>
              <a:t>Melakar</a:t>
            </a:r>
            <a:r>
              <a:rPr lang="en-MY" sz="2669" b="1" dirty="0">
                <a:solidFill>
                  <a:schemeClr val="tx1"/>
                </a:solidFill>
              </a:rPr>
              <a:t> </a:t>
            </a:r>
            <a:r>
              <a:rPr lang="en-MY" sz="2669" b="1" dirty="0" err="1">
                <a:solidFill>
                  <a:schemeClr val="tx1"/>
                </a:solidFill>
              </a:rPr>
              <a:t>laluan</a:t>
            </a:r>
            <a:r>
              <a:rPr lang="en-MY" sz="2669" b="1" dirty="0">
                <a:solidFill>
                  <a:schemeClr val="tx1"/>
                </a:solidFill>
              </a:rPr>
              <a:t> </a:t>
            </a:r>
            <a:r>
              <a:rPr lang="en-MY" sz="2669" b="1" dirty="0" err="1">
                <a:solidFill>
                  <a:schemeClr val="tx1"/>
                </a:solidFill>
              </a:rPr>
              <a:t>peredaran</a:t>
            </a:r>
            <a:r>
              <a:rPr lang="en-MY" sz="2669" b="1" dirty="0">
                <a:solidFill>
                  <a:schemeClr val="tx1"/>
                </a:solidFill>
              </a:rPr>
              <a:t> </a:t>
            </a:r>
            <a:r>
              <a:rPr lang="en-MY" sz="2669" b="1" dirty="0" err="1">
                <a:solidFill>
                  <a:schemeClr val="tx1"/>
                </a:solidFill>
              </a:rPr>
              <a:t>darah</a:t>
            </a:r>
            <a:r>
              <a:rPr lang="en-MY" sz="2669" b="1" dirty="0">
                <a:solidFill>
                  <a:schemeClr val="tx1"/>
                </a:solidFill>
              </a:rPr>
              <a:t> yang </a:t>
            </a:r>
            <a:r>
              <a:rPr lang="en-MY" sz="2669" b="1" dirty="0" err="1">
                <a:solidFill>
                  <a:schemeClr val="tx1"/>
                </a:solidFill>
              </a:rPr>
              <a:t>lebih</a:t>
            </a:r>
            <a:r>
              <a:rPr lang="en-MY" sz="2669" b="1" dirty="0">
                <a:solidFill>
                  <a:schemeClr val="tx1"/>
                </a:solidFill>
              </a:rPr>
              <a:t> </a:t>
            </a:r>
            <a:r>
              <a:rPr lang="en-MY" sz="2669" b="1" dirty="0" err="1">
                <a:solidFill>
                  <a:schemeClr val="tx1"/>
                </a:solidFill>
              </a:rPr>
              <a:t>oksigen</a:t>
            </a:r>
            <a:r>
              <a:rPr lang="en-MY" sz="2669" b="1" dirty="0">
                <a:solidFill>
                  <a:schemeClr val="tx1"/>
                </a:solidFill>
              </a:rPr>
              <a:t> dan </a:t>
            </a:r>
            <a:r>
              <a:rPr lang="en-MY" sz="2669" b="1" dirty="0" err="1">
                <a:solidFill>
                  <a:schemeClr val="tx1"/>
                </a:solidFill>
              </a:rPr>
              <a:t>laluan</a:t>
            </a:r>
            <a:r>
              <a:rPr lang="en-MY" sz="2669" b="1" dirty="0">
                <a:solidFill>
                  <a:schemeClr val="tx1"/>
                </a:solidFill>
              </a:rPr>
              <a:t> </a:t>
            </a:r>
            <a:r>
              <a:rPr lang="en-MY" sz="2669" b="1" dirty="0" err="1">
                <a:solidFill>
                  <a:schemeClr val="tx1"/>
                </a:solidFill>
              </a:rPr>
              <a:t>peredaran</a:t>
            </a:r>
            <a:r>
              <a:rPr lang="en-MY" sz="2669" b="1" dirty="0">
                <a:solidFill>
                  <a:schemeClr val="tx1"/>
                </a:solidFill>
              </a:rPr>
              <a:t> </a:t>
            </a:r>
            <a:r>
              <a:rPr lang="en-MY" sz="2669" b="1" dirty="0" err="1">
                <a:solidFill>
                  <a:schemeClr val="tx1"/>
                </a:solidFill>
              </a:rPr>
              <a:t>darah</a:t>
            </a:r>
            <a:r>
              <a:rPr lang="en-MY" sz="2669" b="1" dirty="0">
                <a:solidFill>
                  <a:schemeClr val="tx1"/>
                </a:solidFill>
              </a:rPr>
              <a:t> yang </a:t>
            </a:r>
            <a:r>
              <a:rPr lang="en-MY" sz="2669" b="1" dirty="0" err="1">
                <a:solidFill>
                  <a:schemeClr val="tx1"/>
                </a:solidFill>
              </a:rPr>
              <a:t>lebih</a:t>
            </a:r>
            <a:r>
              <a:rPr lang="en-MY" sz="2669" b="1" dirty="0">
                <a:solidFill>
                  <a:schemeClr val="tx1"/>
                </a:solidFill>
              </a:rPr>
              <a:t> </a:t>
            </a:r>
            <a:r>
              <a:rPr lang="en-MY" sz="2669" b="1" dirty="0" err="1">
                <a:solidFill>
                  <a:schemeClr val="tx1"/>
                </a:solidFill>
              </a:rPr>
              <a:t>karbon</a:t>
            </a:r>
            <a:r>
              <a:rPr lang="en-MY" sz="2669" b="1" dirty="0">
                <a:solidFill>
                  <a:schemeClr val="tx1"/>
                </a:solidFill>
              </a:rPr>
              <a:t> </a:t>
            </a:r>
            <a:r>
              <a:rPr lang="en-MY" sz="2669" b="1" dirty="0" err="1">
                <a:solidFill>
                  <a:schemeClr val="tx1"/>
                </a:solidFill>
              </a:rPr>
              <a:t>dioksida</a:t>
            </a:r>
            <a:r>
              <a:rPr lang="en-MY" sz="2669" b="1" dirty="0">
                <a:solidFill>
                  <a:schemeClr val="tx1"/>
                </a:solidFill>
              </a:rPr>
              <a:t> </a:t>
            </a:r>
            <a:r>
              <a:rPr lang="en-MY" sz="2669" b="1" dirty="0" err="1">
                <a:solidFill>
                  <a:schemeClr val="tx1"/>
                </a:solidFill>
              </a:rPr>
              <a:t>dalam</a:t>
            </a:r>
            <a:r>
              <a:rPr lang="en-MY" sz="2669" b="1" dirty="0">
                <a:solidFill>
                  <a:schemeClr val="tx1"/>
                </a:solidFill>
              </a:rPr>
              <a:t> </a:t>
            </a:r>
            <a:r>
              <a:rPr lang="en-MY" sz="2669" b="1" dirty="0" err="1">
                <a:solidFill>
                  <a:schemeClr val="tx1"/>
                </a:solidFill>
              </a:rPr>
              <a:t>tubuh</a:t>
            </a:r>
            <a:r>
              <a:rPr lang="en-MY" sz="2669" b="1" dirty="0">
                <a:solidFill>
                  <a:schemeClr val="tx1"/>
                </a:solidFill>
              </a:rPr>
              <a:t> </a:t>
            </a:r>
            <a:r>
              <a:rPr lang="en-MY" sz="2669" b="1" dirty="0" err="1">
                <a:solidFill>
                  <a:schemeClr val="tx1"/>
                </a:solidFill>
              </a:rPr>
              <a:t>manusia</a:t>
            </a:r>
            <a:r>
              <a:rPr lang="en-MY" sz="2669" b="1" dirty="0">
                <a:solidFill>
                  <a:schemeClr val="tx1"/>
                </a:solidFill>
              </a:rPr>
              <a:t>.</a:t>
            </a:r>
            <a:endParaRPr sz="2669" b="1" dirty="0">
              <a:solidFill>
                <a:schemeClr val="tx1"/>
              </a:solidFill>
            </a:endParaRPr>
          </a:p>
        </p:txBody>
      </p:sp>
      <p:sp>
        <p:nvSpPr>
          <p:cNvPr id="280" name="Google Shape;280;p25"/>
          <p:cNvSpPr txBox="1">
            <a:spLocks noGrp="1"/>
          </p:cNvSpPr>
          <p:nvPr>
            <p:ph type="ctrTitle" idx="4"/>
          </p:nvPr>
        </p:nvSpPr>
        <p:spPr>
          <a:xfrm>
            <a:off x="493952" y="5253298"/>
            <a:ext cx="6376127" cy="484563"/>
          </a:xfrm>
          <a:prstGeom prst="rect">
            <a:avLst/>
          </a:prstGeom>
        </p:spPr>
        <p:txBody>
          <a:bodyPr spcFirstLastPara="1" wrap="square" lIns="120646" tIns="120646" rIns="120646" bIns="120646" anchor="b" anchorCtr="0">
            <a:noAutofit/>
          </a:bodyPr>
          <a:lstStyle/>
          <a:p>
            <a:r>
              <a:rPr lang="en" sz="4350" dirty="0">
                <a:solidFill>
                  <a:schemeClr val="tx1"/>
                </a:solidFill>
              </a:rPr>
              <a:t>03.</a:t>
            </a:r>
            <a:r>
              <a:rPr lang="en" sz="3955" dirty="0">
                <a:solidFill>
                  <a:schemeClr val="tx1"/>
                </a:solidFill>
              </a:rPr>
              <a:t> </a:t>
            </a:r>
            <a:endParaRPr sz="3955" dirty="0">
              <a:solidFill>
                <a:schemeClr val="tx1"/>
              </a:solidFill>
            </a:endParaRPr>
          </a:p>
        </p:txBody>
      </p:sp>
      <p:sp>
        <p:nvSpPr>
          <p:cNvPr id="281" name="Google Shape;281;p25"/>
          <p:cNvSpPr txBox="1">
            <a:spLocks noGrp="1"/>
          </p:cNvSpPr>
          <p:nvPr>
            <p:ph type="subTitle" idx="5"/>
          </p:nvPr>
        </p:nvSpPr>
        <p:spPr>
          <a:xfrm>
            <a:off x="493950" y="5603426"/>
            <a:ext cx="6929971" cy="837297"/>
          </a:xfrm>
          <a:prstGeom prst="rect">
            <a:avLst/>
          </a:prstGeom>
        </p:spPr>
        <p:txBody>
          <a:bodyPr spcFirstLastPara="1" wrap="square" lIns="120646" tIns="120646" rIns="120646" bIns="120646" anchor="t" anchorCtr="0">
            <a:noAutofit/>
          </a:bodyPr>
          <a:lstStyle/>
          <a:p>
            <a:pPr marL="0" indent="0"/>
            <a:r>
              <a:rPr lang="en-MY" sz="2669" b="1">
                <a:solidFill>
                  <a:schemeClr val="tx1"/>
                </a:solidFill>
              </a:rPr>
              <a:t>Merumuskan kepentingan sistem peredaran darah kepada tubuh manusia.</a:t>
            </a:r>
            <a:endParaRPr sz="2669" b="1" dirty="0">
              <a:solidFill>
                <a:schemeClr val="tx1"/>
              </a:solidFill>
            </a:endParaRPr>
          </a:p>
        </p:txBody>
      </p:sp>
      <p:sp>
        <p:nvSpPr>
          <p:cNvPr id="145" name="Google Shape;262;p23">
            <a:extLst>
              <a:ext uri="{FF2B5EF4-FFF2-40B4-BE49-F238E27FC236}">
                <a16:creationId xmlns:a16="http://schemas.microsoft.com/office/drawing/2014/main" id="{62A5B4E6-1FA8-4376-80D0-3CBB591A6A24}"/>
              </a:ext>
            </a:extLst>
          </p:cNvPr>
          <p:cNvSpPr txBox="1">
            <a:spLocks/>
          </p:cNvSpPr>
          <p:nvPr/>
        </p:nvSpPr>
        <p:spPr>
          <a:xfrm>
            <a:off x="1854875" y="33417"/>
            <a:ext cx="9939383" cy="124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646" tIns="120646" rIns="120646" bIns="120646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25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pPr defTabSz="1220450">
              <a:buClr>
                <a:srgbClr val="EFEFEF"/>
              </a:buClr>
            </a:pPr>
            <a:r>
              <a:rPr lang="en-MY" sz="5806" b="1" dirty="0" err="1">
                <a:solidFill>
                  <a:srgbClr val="850707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Objektif</a:t>
            </a:r>
            <a:r>
              <a:rPr lang="en-MY" sz="5806" b="1" dirty="0">
                <a:solidFill>
                  <a:srgbClr val="850707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 </a:t>
            </a:r>
            <a:r>
              <a:rPr lang="en-MY" sz="5806" b="1" dirty="0" err="1">
                <a:solidFill>
                  <a:srgbClr val="850707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Pembelajaran</a:t>
            </a:r>
            <a:endParaRPr lang="en-MY" sz="5806" b="1" dirty="0">
              <a:solidFill>
                <a:srgbClr val="850707"/>
              </a:solidFill>
              <a:latin typeface="Calibri" panose="020F0502020204030204" pitchFamily="34" charset="0"/>
              <a:ea typeface="Barlow Semi Condensed"/>
              <a:cs typeface="Calibri" panose="020F0502020204030204" pitchFamily="34" charset="0"/>
              <a:sym typeface="Barlow Semi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0A6005-797F-4BD2-AB48-0F4AC6D31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546" y="2098265"/>
            <a:ext cx="4762581" cy="476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8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>
            <a:spLocks noGrp="1"/>
          </p:cNvSpPr>
          <p:nvPr>
            <p:ph type="ctrTitle"/>
          </p:nvPr>
        </p:nvSpPr>
        <p:spPr>
          <a:xfrm>
            <a:off x="361212" y="2670982"/>
            <a:ext cx="11021098" cy="484563"/>
          </a:xfrm>
          <a:prstGeom prst="rect">
            <a:avLst/>
          </a:prstGeom>
        </p:spPr>
        <p:txBody>
          <a:bodyPr spcFirstLastPara="1" wrap="square" lIns="120646" tIns="120646" rIns="120646" bIns="120646" anchor="b" anchorCtr="0">
            <a:noAutofit/>
          </a:bodyPr>
          <a:lstStyle/>
          <a:p>
            <a:r>
              <a:rPr lang="en" sz="3955" dirty="0">
                <a:solidFill>
                  <a:schemeClr val="tx1"/>
                </a:solidFill>
              </a:rPr>
              <a:t>01.</a:t>
            </a:r>
            <a:r>
              <a:rPr lang="en" sz="3560" dirty="0">
                <a:solidFill>
                  <a:schemeClr val="tx1"/>
                </a:solidFill>
              </a:rPr>
              <a:t> </a:t>
            </a:r>
            <a:r>
              <a:rPr lang="en-US" sz="3737" dirty="0" err="1"/>
              <a:t>Sistem</a:t>
            </a:r>
            <a:r>
              <a:rPr lang="en-US" sz="3737" dirty="0"/>
              <a:t> </a:t>
            </a:r>
            <a:r>
              <a:rPr lang="en-US" sz="3737" dirty="0" err="1"/>
              <a:t>Peredaran</a:t>
            </a:r>
            <a:r>
              <a:rPr lang="en-US" sz="3737" dirty="0"/>
              <a:t> Darah </a:t>
            </a:r>
            <a:r>
              <a:rPr lang="en-US" sz="3737" dirty="0" err="1"/>
              <a:t>Manusia</a:t>
            </a:r>
            <a:endParaRPr sz="3560" dirty="0">
              <a:solidFill>
                <a:schemeClr val="tx1"/>
              </a:solidFill>
            </a:endParaRPr>
          </a:p>
        </p:txBody>
      </p:sp>
      <p:sp>
        <p:nvSpPr>
          <p:cNvPr id="278" name="Google Shape;278;p25"/>
          <p:cNvSpPr txBox="1">
            <a:spLocks noGrp="1"/>
          </p:cNvSpPr>
          <p:nvPr>
            <p:ph type="ctrTitle" idx="2"/>
          </p:nvPr>
        </p:nvSpPr>
        <p:spPr>
          <a:xfrm>
            <a:off x="347562" y="3493827"/>
            <a:ext cx="8989442" cy="484563"/>
          </a:xfrm>
          <a:prstGeom prst="rect">
            <a:avLst/>
          </a:prstGeom>
        </p:spPr>
        <p:txBody>
          <a:bodyPr spcFirstLastPara="1" wrap="square" lIns="120646" tIns="120646" rIns="120646" bIns="120646" anchor="b" anchorCtr="0">
            <a:noAutofit/>
          </a:bodyPr>
          <a:lstStyle/>
          <a:p>
            <a:r>
              <a:rPr lang="en-MY" sz="3955" dirty="0">
                <a:solidFill>
                  <a:schemeClr val="tx1"/>
                </a:solidFill>
              </a:rPr>
              <a:t>02.</a:t>
            </a:r>
            <a:r>
              <a:rPr lang="en-MY" sz="3560" dirty="0">
                <a:solidFill>
                  <a:schemeClr val="tx1"/>
                </a:solidFill>
              </a:rPr>
              <a:t> </a:t>
            </a:r>
            <a:r>
              <a:rPr lang="en-US" sz="3737" dirty="0"/>
              <a:t>Laluan </a:t>
            </a:r>
            <a:r>
              <a:rPr lang="en-US" sz="3737" dirty="0" err="1"/>
              <a:t>Peredaran</a:t>
            </a:r>
            <a:r>
              <a:rPr lang="en-US" sz="3737" dirty="0"/>
              <a:t> Darah </a:t>
            </a:r>
            <a:r>
              <a:rPr lang="en-US" sz="3737" dirty="0" err="1"/>
              <a:t>Manusia</a:t>
            </a:r>
            <a:endParaRPr lang="en-MY" sz="3560" dirty="0">
              <a:solidFill>
                <a:schemeClr val="tx1"/>
              </a:solidFill>
            </a:endParaRPr>
          </a:p>
        </p:txBody>
      </p:sp>
      <p:sp>
        <p:nvSpPr>
          <p:cNvPr id="280" name="Google Shape;280;p25"/>
          <p:cNvSpPr txBox="1">
            <a:spLocks noGrp="1"/>
          </p:cNvSpPr>
          <p:nvPr>
            <p:ph type="ctrTitle" idx="4"/>
          </p:nvPr>
        </p:nvSpPr>
        <p:spPr>
          <a:xfrm>
            <a:off x="361212" y="4831166"/>
            <a:ext cx="10424343" cy="484563"/>
          </a:xfrm>
          <a:prstGeom prst="rect">
            <a:avLst/>
          </a:prstGeom>
        </p:spPr>
        <p:txBody>
          <a:bodyPr spcFirstLastPara="1" wrap="square" lIns="120646" tIns="120646" rIns="120646" bIns="120646" anchor="b" anchorCtr="0">
            <a:noAutofit/>
          </a:bodyPr>
          <a:lstStyle/>
          <a:p>
            <a:r>
              <a:rPr lang="en" sz="3955" dirty="0">
                <a:solidFill>
                  <a:schemeClr val="tx1"/>
                </a:solidFill>
              </a:rPr>
              <a:t>03.</a:t>
            </a:r>
            <a:r>
              <a:rPr lang="en" sz="3560" dirty="0">
                <a:solidFill>
                  <a:schemeClr val="tx1"/>
                </a:solidFill>
              </a:rPr>
              <a:t> </a:t>
            </a:r>
            <a:r>
              <a:rPr lang="en-US" sz="3737" dirty="0" err="1"/>
              <a:t>Kepentingan</a:t>
            </a:r>
            <a:r>
              <a:rPr lang="en-US" sz="3737" dirty="0"/>
              <a:t> </a:t>
            </a:r>
            <a:r>
              <a:rPr lang="en-US" sz="3737" dirty="0" err="1"/>
              <a:t>Sistem</a:t>
            </a:r>
            <a:r>
              <a:rPr lang="en-US" sz="3737" dirty="0"/>
              <a:t> </a:t>
            </a:r>
            <a:r>
              <a:rPr lang="en-US" sz="3737" dirty="0" err="1"/>
              <a:t>Peredaran</a:t>
            </a:r>
            <a:r>
              <a:rPr lang="en-US" sz="3737" dirty="0"/>
              <a:t> Darah</a:t>
            </a:r>
            <a:r>
              <a:rPr lang="nn-NO" sz="3560" dirty="0">
                <a:solidFill>
                  <a:schemeClr val="tx1"/>
                </a:solidFill>
              </a:rPr>
              <a:t/>
            </a:r>
            <a:br>
              <a:rPr lang="nn-NO" sz="3560" dirty="0">
                <a:solidFill>
                  <a:schemeClr val="tx1"/>
                </a:solidFill>
              </a:rPr>
            </a:br>
            <a:endParaRPr sz="3560" dirty="0">
              <a:solidFill>
                <a:schemeClr val="tx1"/>
              </a:solidFill>
            </a:endParaRPr>
          </a:p>
        </p:txBody>
      </p:sp>
      <p:sp>
        <p:nvSpPr>
          <p:cNvPr id="145" name="Google Shape;262;p23">
            <a:extLst>
              <a:ext uri="{FF2B5EF4-FFF2-40B4-BE49-F238E27FC236}">
                <a16:creationId xmlns:a16="http://schemas.microsoft.com/office/drawing/2014/main" id="{62A5B4E6-1FA8-4376-80D0-3CBB591A6A24}"/>
              </a:ext>
            </a:extLst>
          </p:cNvPr>
          <p:cNvSpPr txBox="1">
            <a:spLocks/>
          </p:cNvSpPr>
          <p:nvPr/>
        </p:nvSpPr>
        <p:spPr>
          <a:xfrm>
            <a:off x="650059" y="746026"/>
            <a:ext cx="5164694" cy="124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646" tIns="120646" rIns="120646" bIns="120646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25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pPr defTabSz="1220450">
              <a:buClr>
                <a:srgbClr val="EFEFEF"/>
              </a:buClr>
            </a:pPr>
            <a:r>
              <a:rPr lang="en-MY" sz="5806" b="1" dirty="0">
                <a:solidFill>
                  <a:srgbClr val="850707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Isi </a:t>
            </a:r>
            <a:r>
              <a:rPr lang="en-MY" sz="5806" b="1" dirty="0" err="1">
                <a:solidFill>
                  <a:srgbClr val="850707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Kandungan</a:t>
            </a:r>
            <a:endParaRPr lang="en-MY" sz="5806" b="1" dirty="0">
              <a:solidFill>
                <a:srgbClr val="850707"/>
              </a:solidFill>
              <a:latin typeface="Calibri" panose="020F0502020204030204" pitchFamily="34" charset="0"/>
              <a:ea typeface="Barlow Semi Condensed"/>
              <a:cs typeface="Calibri" panose="020F0502020204030204" pitchFamily="34" charset="0"/>
              <a:sym typeface="Barlow Semi Condensed"/>
            </a:endParaRP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0C6826CB-950B-4383-922A-41EF5F35F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192" y="3538926"/>
            <a:ext cx="3365509" cy="336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>
            <a:spLocks noGrp="1"/>
          </p:cNvSpPr>
          <p:nvPr>
            <p:ph type="ctrTitle"/>
          </p:nvPr>
        </p:nvSpPr>
        <p:spPr>
          <a:xfrm>
            <a:off x="429754" y="1340486"/>
            <a:ext cx="6449111" cy="490110"/>
          </a:xfrm>
          <a:prstGeom prst="rect">
            <a:avLst/>
          </a:prstGeom>
        </p:spPr>
        <p:txBody>
          <a:bodyPr spcFirstLastPara="1" wrap="square" lIns="122027" tIns="122027" rIns="122027" bIns="122027" anchor="b" anchorCtr="0">
            <a:noAutofit/>
          </a:bodyPr>
          <a:lstStyle/>
          <a:p>
            <a:r>
              <a:rPr lang="en" sz="4400" dirty="0">
                <a:solidFill>
                  <a:schemeClr val="accent6"/>
                </a:solidFill>
              </a:rPr>
              <a:t>01.</a:t>
            </a:r>
            <a:r>
              <a:rPr lang="en" sz="4000" dirty="0">
                <a:solidFill>
                  <a:srgbClr val="FBF7F1"/>
                </a:solidFill>
              </a:rPr>
              <a:t> </a:t>
            </a:r>
            <a:endParaRPr sz="4000" dirty="0">
              <a:solidFill>
                <a:srgbClr val="FBF7F1"/>
              </a:solidFill>
            </a:endParaRPr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1"/>
          </p:nvPr>
        </p:nvSpPr>
        <p:spPr>
          <a:xfrm>
            <a:off x="429754" y="1534065"/>
            <a:ext cx="7009294" cy="846881"/>
          </a:xfrm>
          <a:prstGeom prst="rect">
            <a:avLst/>
          </a:prstGeom>
        </p:spPr>
        <p:txBody>
          <a:bodyPr spcFirstLastPara="1" wrap="square" lIns="122027" tIns="122027" rIns="122027" bIns="122027" anchor="t" anchorCtr="0">
            <a:noAutofit/>
          </a:bodyPr>
          <a:lstStyle/>
          <a:p>
            <a:pPr marL="0" indent="0"/>
            <a:r>
              <a:rPr lang="en-MY" sz="3200" b="1" dirty="0" err="1">
                <a:solidFill>
                  <a:srgbClr val="FBF7F1"/>
                </a:solidFill>
              </a:rPr>
              <a:t>Memerihalkan</a:t>
            </a:r>
            <a:r>
              <a:rPr lang="en-MY" sz="3200" b="1" dirty="0">
                <a:solidFill>
                  <a:srgbClr val="FBF7F1"/>
                </a:solidFill>
              </a:rPr>
              <a:t> </a:t>
            </a:r>
            <a:r>
              <a:rPr lang="en-MY" sz="3200" b="1" dirty="0" err="1">
                <a:solidFill>
                  <a:srgbClr val="FBF7F1"/>
                </a:solidFill>
              </a:rPr>
              <a:t>fungsi</a:t>
            </a:r>
            <a:r>
              <a:rPr lang="en-MY" sz="3200" b="1" dirty="0">
                <a:solidFill>
                  <a:srgbClr val="FBF7F1"/>
                </a:solidFill>
              </a:rPr>
              <a:t> </a:t>
            </a:r>
            <a:r>
              <a:rPr lang="en-MY" sz="3200" b="1" dirty="0" err="1">
                <a:solidFill>
                  <a:srgbClr val="FBF7F1"/>
                </a:solidFill>
              </a:rPr>
              <a:t>rangka</a:t>
            </a:r>
            <a:r>
              <a:rPr lang="en-MY" sz="3200" b="1" dirty="0">
                <a:solidFill>
                  <a:srgbClr val="FBF7F1"/>
                </a:solidFill>
              </a:rPr>
              <a:t> </a:t>
            </a:r>
            <a:r>
              <a:rPr lang="en-MY" sz="3200" b="1" dirty="0" err="1">
                <a:solidFill>
                  <a:srgbClr val="FBF7F1"/>
                </a:solidFill>
              </a:rPr>
              <a:t>utama</a:t>
            </a:r>
            <a:r>
              <a:rPr lang="en-MY" sz="3200" b="1" dirty="0">
                <a:solidFill>
                  <a:srgbClr val="FBF7F1"/>
                </a:solidFill>
              </a:rPr>
              <a:t> </a:t>
            </a:r>
            <a:r>
              <a:rPr lang="en-MY" sz="3200" b="1" dirty="0" err="1">
                <a:solidFill>
                  <a:srgbClr val="FBF7F1"/>
                </a:solidFill>
              </a:rPr>
              <a:t>manusia</a:t>
            </a:r>
            <a:r>
              <a:rPr lang="en-MY" sz="3200" b="1" dirty="0">
                <a:solidFill>
                  <a:srgbClr val="FBF7F1"/>
                </a:solidFill>
              </a:rPr>
              <a:t>.</a:t>
            </a:r>
            <a:endParaRPr sz="3200" b="1" dirty="0">
              <a:solidFill>
                <a:srgbClr val="FBF7F1"/>
              </a:solidFill>
            </a:endParaRPr>
          </a:p>
        </p:txBody>
      </p:sp>
      <p:sp>
        <p:nvSpPr>
          <p:cNvPr id="278" name="Google Shape;278;p25"/>
          <p:cNvSpPr txBox="1">
            <a:spLocks noGrp="1"/>
          </p:cNvSpPr>
          <p:nvPr>
            <p:ph type="ctrTitle" idx="2"/>
          </p:nvPr>
        </p:nvSpPr>
        <p:spPr>
          <a:xfrm>
            <a:off x="429754" y="3049738"/>
            <a:ext cx="6449111" cy="490110"/>
          </a:xfrm>
          <a:prstGeom prst="rect">
            <a:avLst/>
          </a:prstGeom>
        </p:spPr>
        <p:txBody>
          <a:bodyPr spcFirstLastPara="1" wrap="square" lIns="122027" tIns="122027" rIns="122027" bIns="122027" anchor="b" anchorCtr="0">
            <a:noAutofit/>
          </a:bodyPr>
          <a:lstStyle/>
          <a:p>
            <a:r>
              <a:rPr lang="en" sz="4400" dirty="0">
                <a:solidFill>
                  <a:schemeClr val="accent1"/>
                </a:solidFill>
              </a:rPr>
              <a:t>02.</a:t>
            </a:r>
            <a:r>
              <a:rPr lang="en" sz="4000" dirty="0">
                <a:solidFill>
                  <a:srgbClr val="FBF7F1"/>
                </a:solidFill>
              </a:rPr>
              <a:t> </a:t>
            </a:r>
            <a:endParaRPr sz="4000" dirty="0">
              <a:solidFill>
                <a:srgbClr val="FBF7F1"/>
              </a:solidFill>
            </a:endParaRPr>
          </a:p>
        </p:txBody>
      </p:sp>
      <p:sp>
        <p:nvSpPr>
          <p:cNvPr id="279" name="Google Shape;279;p25"/>
          <p:cNvSpPr txBox="1">
            <a:spLocks noGrp="1"/>
          </p:cNvSpPr>
          <p:nvPr>
            <p:ph type="subTitle" idx="3"/>
          </p:nvPr>
        </p:nvSpPr>
        <p:spPr>
          <a:xfrm>
            <a:off x="429754" y="3403877"/>
            <a:ext cx="7009294" cy="846881"/>
          </a:xfrm>
          <a:prstGeom prst="rect">
            <a:avLst/>
          </a:prstGeom>
        </p:spPr>
        <p:txBody>
          <a:bodyPr spcFirstLastPara="1" wrap="square" lIns="122027" tIns="122027" rIns="122027" bIns="122027" anchor="t" anchorCtr="0">
            <a:noAutofit/>
          </a:bodyPr>
          <a:lstStyle/>
          <a:p>
            <a:pPr marL="0" indent="0"/>
            <a:r>
              <a:rPr lang="en-MY" sz="3200" b="1" dirty="0" err="1">
                <a:solidFill>
                  <a:srgbClr val="FBF7F1"/>
                </a:solidFill>
              </a:rPr>
              <a:t>Mengenal</a:t>
            </a:r>
            <a:r>
              <a:rPr lang="en-MY" sz="3200" b="1" dirty="0">
                <a:solidFill>
                  <a:srgbClr val="FBF7F1"/>
                </a:solidFill>
              </a:rPr>
              <a:t> </a:t>
            </a:r>
            <a:r>
              <a:rPr lang="en-MY" sz="3200" b="1" dirty="0" err="1">
                <a:solidFill>
                  <a:srgbClr val="FBF7F1"/>
                </a:solidFill>
              </a:rPr>
              <a:t>pasti</a:t>
            </a:r>
            <a:r>
              <a:rPr lang="en-MY" sz="3200" b="1" dirty="0">
                <a:solidFill>
                  <a:srgbClr val="FBF7F1"/>
                </a:solidFill>
              </a:rPr>
              <a:t> </a:t>
            </a:r>
            <a:r>
              <a:rPr lang="en-MY" sz="3200" b="1" dirty="0" err="1">
                <a:solidFill>
                  <a:srgbClr val="FBF7F1"/>
                </a:solidFill>
              </a:rPr>
              <a:t>tulang</a:t>
            </a:r>
            <a:r>
              <a:rPr lang="en-MY" sz="3200" b="1" dirty="0">
                <a:solidFill>
                  <a:srgbClr val="FBF7F1"/>
                </a:solidFill>
              </a:rPr>
              <a:t> dan </a:t>
            </a:r>
            <a:r>
              <a:rPr lang="en-MY" sz="3200" b="1" dirty="0" err="1">
                <a:solidFill>
                  <a:srgbClr val="FBF7F1"/>
                </a:solidFill>
              </a:rPr>
              <a:t>kedudukan</a:t>
            </a:r>
            <a:r>
              <a:rPr lang="en-MY" sz="3200" b="1" dirty="0">
                <a:solidFill>
                  <a:srgbClr val="FBF7F1"/>
                </a:solidFill>
              </a:rPr>
              <a:t> </a:t>
            </a:r>
            <a:r>
              <a:rPr lang="en-MY" sz="3200" b="1" dirty="0" err="1">
                <a:solidFill>
                  <a:srgbClr val="FBF7F1"/>
                </a:solidFill>
              </a:rPr>
              <a:t>sendi</a:t>
            </a:r>
            <a:r>
              <a:rPr lang="en-MY" sz="3200" b="1" dirty="0">
                <a:solidFill>
                  <a:srgbClr val="FBF7F1"/>
                </a:solidFill>
              </a:rPr>
              <a:t> </a:t>
            </a:r>
            <a:r>
              <a:rPr lang="en-MY" sz="3200" b="1" dirty="0" err="1">
                <a:solidFill>
                  <a:srgbClr val="FBF7F1"/>
                </a:solidFill>
              </a:rPr>
              <a:t>dalam</a:t>
            </a:r>
            <a:r>
              <a:rPr lang="en-MY" sz="3200" b="1" dirty="0">
                <a:solidFill>
                  <a:srgbClr val="FBF7F1"/>
                </a:solidFill>
              </a:rPr>
              <a:t> </a:t>
            </a:r>
            <a:r>
              <a:rPr lang="en-MY" sz="3200" b="1" dirty="0" err="1">
                <a:solidFill>
                  <a:srgbClr val="FBF7F1"/>
                </a:solidFill>
              </a:rPr>
              <a:t>sistem</a:t>
            </a:r>
            <a:r>
              <a:rPr lang="en-MY" sz="3200" b="1" dirty="0">
                <a:solidFill>
                  <a:srgbClr val="FBF7F1"/>
                </a:solidFill>
              </a:rPr>
              <a:t> </a:t>
            </a:r>
            <a:r>
              <a:rPr lang="en-MY" sz="3200" b="1" dirty="0" err="1">
                <a:solidFill>
                  <a:srgbClr val="FBF7F1"/>
                </a:solidFill>
              </a:rPr>
              <a:t>rangka</a:t>
            </a:r>
            <a:r>
              <a:rPr lang="en-MY" sz="3200" b="1" dirty="0">
                <a:solidFill>
                  <a:srgbClr val="FBF7F1"/>
                </a:solidFill>
              </a:rPr>
              <a:t> </a:t>
            </a:r>
            <a:r>
              <a:rPr lang="en-MY" sz="3200" b="1" dirty="0" err="1">
                <a:solidFill>
                  <a:srgbClr val="FBF7F1"/>
                </a:solidFill>
              </a:rPr>
              <a:t>manusia</a:t>
            </a:r>
            <a:r>
              <a:rPr lang="en-MY" sz="3200" b="1" dirty="0">
                <a:solidFill>
                  <a:srgbClr val="FBF7F1"/>
                </a:solidFill>
              </a:rPr>
              <a:t>.</a:t>
            </a:r>
            <a:endParaRPr sz="3200" b="1" dirty="0">
              <a:solidFill>
                <a:srgbClr val="FBF7F1"/>
              </a:solidFill>
            </a:endParaRPr>
          </a:p>
        </p:txBody>
      </p:sp>
      <p:sp>
        <p:nvSpPr>
          <p:cNvPr id="280" name="Google Shape;280;p25"/>
          <p:cNvSpPr txBox="1">
            <a:spLocks noGrp="1"/>
          </p:cNvSpPr>
          <p:nvPr>
            <p:ph type="ctrTitle" idx="4"/>
          </p:nvPr>
        </p:nvSpPr>
        <p:spPr>
          <a:xfrm>
            <a:off x="429754" y="5028634"/>
            <a:ext cx="6449111" cy="490110"/>
          </a:xfrm>
          <a:prstGeom prst="rect">
            <a:avLst/>
          </a:prstGeom>
        </p:spPr>
        <p:txBody>
          <a:bodyPr spcFirstLastPara="1" wrap="square" lIns="122027" tIns="122027" rIns="122027" bIns="122027" anchor="b" anchorCtr="0">
            <a:noAutofit/>
          </a:bodyPr>
          <a:lstStyle/>
          <a:p>
            <a:r>
              <a:rPr lang="en" sz="4400" dirty="0">
                <a:solidFill>
                  <a:schemeClr val="accent6"/>
                </a:solidFill>
              </a:rPr>
              <a:t>03.</a:t>
            </a:r>
            <a:r>
              <a:rPr lang="en" sz="4000" dirty="0">
                <a:solidFill>
                  <a:srgbClr val="FBF7F1"/>
                </a:solidFill>
              </a:rPr>
              <a:t> </a:t>
            </a:r>
            <a:endParaRPr sz="4000" dirty="0">
              <a:solidFill>
                <a:srgbClr val="FBF7F1"/>
              </a:solidFill>
            </a:endParaRPr>
          </a:p>
        </p:txBody>
      </p:sp>
      <p:sp>
        <p:nvSpPr>
          <p:cNvPr id="281" name="Google Shape;281;p25"/>
          <p:cNvSpPr txBox="1">
            <a:spLocks noGrp="1"/>
          </p:cNvSpPr>
          <p:nvPr>
            <p:ph type="subTitle" idx="5"/>
          </p:nvPr>
        </p:nvSpPr>
        <p:spPr>
          <a:xfrm>
            <a:off x="429754" y="5382769"/>
            <a:ext cx="7009294" cy="846881"/>
          </a:xfrm>
          <a:prstGeom prst="rect">
            <a:avLst/>
          </a:prstGeom>
        </p:spPr>
        <p:txBody>
          <a:bodyPr spcFirstLastPara="1" wrap="square" lIns="122027" tIns="122027" rIns="122027" bIns="122027" anchor="t" anchorCtr="0">
            <a:noAutofit/>
          </a:bodyPr>
          <a:lstStyle/>
          <a:p>
            <a:pPr marL="0" indent="0"/>
            <a:r>
              <a:rPr lang="en-MY" sz="3200" b="1" dirty="0" err="1">
                <a:solidFill>
                  <a:srgbClr val="FBF7F1"/>
                </a:solidFill>
              </a:rPr>
              <a:t>Menaakul</a:t>
            </a:r>
            <a:r>
              <a:rPr lang="en-MY" sz="3200" b="1" dirty="0">
                <a:solidFill>
                  <a:srgbClr val="FBF7F1"/>
                </a:solidFill>
              </a:rPr>
              <a:t> </a:t>
            </a:r>
            <a:r>
              <a:rPr lang="en-MY" sz="3200" b="1" dirty="0" err="1">
                <a:solidFill>
                  <a:srgbClr val="FBF7F1"/>
                </a:solidFill>
              </a:rPr>
              <a:t>kepentingan</a:t>
            </a:r>
            <a:r>
              <a:rPr lang="en-MY" sz="3200" b="1" dirty="0">
                <a:solidFill>
                  <a:srgbClr val="FBF7F1"/>
                </a:solidFill>
              </a:rPr>
              <a:t> </a:t>
            </a:r>
            <a:r>
              <a:rPr lang="en-MY" sz="3200" b="1" dirty="0" err="1">
                <a:solidFill>
                  <a:srgbClr val="FBF7F1"/>
                </a:solidFill>
              </a:rPr>
              <a:t>sistem</a:t>
            </a:r>
            <a:r>
              <a:rPr lang="en-MY" sz="3200" b="1" dirty="0">
                <a:solidFill>
                  <a:srgbClr val="FBF7F1"/>
                </a:solidFill>
              </a:rPr>
              <a:t> </a:t>
            </a:r>
            <a:r>
              <a:rPr lang="en-MY" sz="3200" b="1" dirty="0" err="1">
                <a:solidFill>
                  <a:srgbClr val="FBF7F1"/>
                </a:solidFill>
              </a:rPr>
              <a:t>rangka</a:t>
            </a:r>
            <a:r>
              <a:rPr lang="en-MY" sz="3200" b="1" dirty="0">
                <a:solidFill>
                  <a:srgbClr val="FBF7F1"/>
                </a:solidFill>
              </a:rPr>
              <a:t> </a:t>
            </a:r>
            <a:r>
              <a:rPr lang="en-MY" sz="3200" b="1" dirty="0" err="1">
                <a:solidFill>
                  <a:srgbClr val="FBF7F1"/>
                </a:solidFill>
              </a:rPr>
              <a:t>kepada</a:t>
            </a:r>
            <a:r>
              <a:rPr lang="en-MY" sz="3200" b="1" dirty="0">
                <a:solidFill>
                  <a:srgbClr val="FBF7F1"/>
                </a:solidFill>
              </a:rPr>
              <a:t> </a:t>
            </a:r>
            <a:r>
              <a:rPr lang="en-MY" sz="3200" b="1" dirty="0" err="1">
                <a:solidFill>
                  <a:srgbClr val="FBF7F1"/>
                </a:solidFill>
              </a:rPr>
              <a:t>tubuh</a:t>
            </a:r>
            <a:r>
              <a:rPr lang="en-MY" sz="3200" b="1" dirty="0">
                <a:solidFill>
                  <a:srgbClr val="FBF7F1"/>
                </a:solidFill>
              </a:rPr>
              <a:t> </a:t>
            </a:r>
            <a:r>
              <a:rPr lang="en-MY" sz="3200" b="1" dirty="0" err="1">
                <a:solidFill>
                  <a:srgbClr val="FBF7F1"/>
                </a:solidFill>
              </a:rPr>
              <a:t>manusia</a:t>
            </a:r>
            <a:r>
              <a:rPr lang="en-MY" sz="3200" b="1" dirty="0">
                <a:solidFill>
                  <a:srgbClr val="FBF7F1"/>
                </a:solidFill>
              </a:rPr>
              <a:t>.</a:t>
            </a:r>
            <a:endParaRPr sz="3200" b="1" dirty="0">
              <a:solidFill>
                <a:srgbClr val="FBF7F1"/>
              </a:solidFill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8038106" y="-6717891"/>
            <a:ext cx="8342577" cy="19260985"/>
            <a:chOff x="-5214343" y="-1292820"/>
            <a:chExt cx="4005653" cy="9247489"/>
          </a:xfrm>
        </p:grpSpPr>
        <p:sp>
          <p:nvSpPr>
            <p:cNvPr id="285" name="Google Shape;285;p25"/>
            <p:cNvSpPr/>
            <p:nvPr/>
          </p:nvSpPr>
          <p:spPr>
            <a:xfrm>
              <a:off x="-5214343" y="-1292820"/>
              <a:ext cx="4005653" cy="9247489"/>
            </a:xfrm>
            <a:custGeom>
              <a:avLst/>
              <a:gdLst/>
              <a:ahLst/>
              <a:cxnLst/>
              <a:rect l="l" t="t" r="r" b="b"/>
              <a:pathLst>
                <a:path w="71294" h="164590" extrusionOk="0">
                  <a:moveTo>
                    <a:pt x="36389" y="0"/>
                  </a:moveTo>
                  <a:lnTo>
                    <a:pt x="37202" y="1184"/>
                  </a:lnTo>
                  <a:lnTo>
                    <a:pt x="35947" y="1184"/>
                  </a:lnTo>
                  <a:cubicBezTo>
                    <a:pt x="35947" y="1184"/>
                    <a:pt x="35788" y="1025"/>
                    <a:pt x="34180" y="672"/>
                  </a:cubicBezTo>
                  <a:cubicBezTo>
                    <a:pt x="33738" y="513"/>
                    <a:pt x="33437" y="513"/>
                    <a:pt x="33296" y="513"/>
                  </a:cubicBezTo>
                  <a:cubicBezTo>
                    <a:pt x="32624" y="513"/>
                    <a:pt x="33809" y="1325"/>
                    <a:pt x="33809" y="1325"/>
                  </a:cubicBezTo>
                  <a:cubicBezTo>
                    <a:pt x="33809" y="1325"/>
                    <a:pt x="33437" y="1184"/>
                    <a:pt x="32695" y="1184"/>
                  </a:cubicBezTo>
                  <a:cubicBezTo>
                    <a:pt x="32412" y="1184"/>
                    <a:pt x="32041" y="1184"/>
                    <a:pt x="31599" y="1325"/>
                  </a:cubicBezTo>
                  <a:cubicBezTo>
                    <a:pt x="30133" y="1838"/>
                    <a:pt x="29320" y="2138"/>
                    <a:pt x="29320" y="2138"/>
                  </a:cubicBezTo>
                  <a:lnTo>
                    <a:pt x="30928" y="2280"/>
                  </a:lnTo>
                  <a:cubicBezTo>
                    <a:pt x="30928" y="2280"/>
                    <a:pt x="30133" y="3093"/>
                    <a:pt x="29320" y="3605"/>
                  </a:cubicBezTo>
                  <a:cubicBezTo>
                    <a:pt x="28507" y="4047"/>
                    <a:pt x="28206" y="4860"/>
                    <a:pt x="28206" y="4860"/>
                  </a:cubicBezTo>
                  <a:lnTo>
                    <a:pt x="29161" y="4860"/>
                  </a:lnTo>
                  <a:cubicBezTo>
                    <a:pt x="29161" y="4860"/>
                    <a:pt x="28648" y="5532"/>
                    <a:pt x="28365" y="6857"/>
                  </a:cubicBezTo>
                  <a:cubicBezTo>
                    <a:pt x="27994" y="8094"/>
                    <a:pt x="28648" y="11187"/>
                    <a:pt x="28648" y="11187"/>
                  </a:cubicBezTo>
                  <a:cubicBezTo>
                    <a:pt x="28648" y="11187"/>
                    <a:pt x="28136" y="10834"/>
                    <a:pt x="27764" y="10834"/>
                  </a:cubicBezTo>
                  <a:cubicBezTo>
                    <a:pt x="27623" y="10834"/>
                    <a:pt x="27393" y="10904"/>
                    <a:pt x="27393" y="11187"/>
                  </a:cubicBezTo>
                  <a:cubicBezTo>
                    <a:pt x="27181" y="12000"/>
                    <a:pt x="28206" y="13926"/>
                    <a:pt x="28807" y="14068"/>
                  </a:cubicBezTo>
                  <a:cubicBezTo>
                    <a:pt x="29602" y="14580"/>
                    <a:pt x="29974" y="16206"/>
                    <a:pt x="29974" y="17019"/>
                  </a:cubicBezTo>
                  <a:cubicBezTo>
                    <a:pt x="29974" y="17814"/>
                    <a:pt x="31228" y="20024"/>
                    <a:pt x="31228" y="20024"/>
                  </a:cubicBezTo>
                  <a:cubicBezTo>
                    <a:pt x="31228" y="20024"/>
                    <a:pt x="31529" y="20253"/>
                    <a:pt x="32041" y="20625"/>
                  </a:cubicBezTo>
                  <a:cubicBezTo>
                    <a:pt x="32041" y="22021"/>
                    <a:pt x="32041" y="24972"/>
                    <a:pt x="31299" y="25555"/>
                  </a:cubicBezTo>
                  <a:cubicBezTo>
                    <a:pt x="30345" y="26368"/>
                    <a:pt x="26298" y="26810"/>
                    <a:pt x="23717" y="27181"/>
                  </a:cubicBezTo>
                  <a:cubicBezTo>
                    <a:pt x="23275" y="27252"/>
                    <a:pt x="22834" y="27252"/>
                    <a:pt x="22392" y="27252"/>
                  </a:cubicBezTo>
                  <a:cubicBezTo>
                    <a:pt x="21879" y="27252"/>
                    <a:pt x="21367" y="27252"/>
                    <a:pt x="20854" y="27181"/>
                  </a:cubicBezTo>
                  <a:cubicBezTo>
                    <a:pt x="20412" y="27181"/>
                    <a:pt x="19882" y="27093"/>
                    <a:pt x="19440" y="27093"/>
                  </a:cubicBezTo>
                  <a:cubicBezTo>
                    <a:pt x="18716" y="27093"/>
                    <a:pt x="17903" y="27181"/>
                    <a:pt x="17090" y="27464"/>
                  </a:cubicBezTo>
                  <a:cubicBezTo>
                    <a:pt x="14881" y="28277"/>
                    <a:pt x="13555" y="28949"/>
                    <a:pt x="12742" y="37856"/>
                  </a:cubicBezTo>
                  <a:cubicBezTo>
                    <a:pt x="11929" y="46692"/>
                    <a:pt x="12601" y="48301"/>
                    <a:pt x="11788" y="51040"/>
                  </a:cubicBezTo>
                  <a:cubicBezTo>
                    <a:pt x="10975" y="53832"/>
                    <a:pt x="10462" y="55741"/>
                    <a:pt x="10462" y="56554"/>
                  </a:cubicBezTo>
                  <a:cubicBezTo>
                    <a:pt x="10462" y="57367"/>
                    <a:pt x="8925" y="60089"/>
                    <a:pt x="7741" y="65090"/>
                  </a:cubicBezTo>
                  <a:cubicBezTo>
                    <a:pt x="6627" y="70109"/>
                    <a:pt x="6786" y="75111"/>
                    <a:pt x="5832" y="76737"/>
                  </a:cubicBezTo>
                  <a:cubicBezTo>
                    <a:pt x="4860" y="78345"/>
                    <a:pt x="2439" y="80112"/>
                    <a:pt x="2068" y="80925"/>
                  </a:cubicBezTo>
                  <a:cubicBezTo>
                    <a:pt x="1697" y="81809"/>
                    <a:pt x="601" y="85061"/>
                    <a:pt x="0" y="85944"/>
                  </a:cubicBezTo>
                  <a:cubicBezTo>
                    <a:pt x="88" y="86156"/>
                    <a:pt x="230" y="86227"/>
                    <a:pt x="371" y="86227"/>
                  </a:cubicBezTo>
                  <a:cubicBezTo>
                    <a:pt x="813" y="86227"/>
                    <a:pt x="1485" y="85715"/>
                    <a:pt x="2138" y="84972"/>
                  </a:cubicBezTo>
                  <a:cubicBezTo>
                    <a:pt x="3181" y="83947"/>
                    <a:pt x="3252" y="83134"/>
                    <a:pt x="4206" y="82410"/>
                  </a:cubicBezTo>
                  <a:lnTo>
                    <a:pt x="5231" y="81667"/>
                  </a:lnTo>
                  <a:lnTo>
                    <a:pt x="5231" y="81667"/>
                  </a:lnTo>
                  <a:cubicBezTo>
                    <a:pt x="5231" y="81668"/>
                    <a:pt x="3906" y="84619"/>
                    <a:pt x="3393" y="85785"/>
                  </a:cubicBezTo>
                  <a:cubicBezTo>
                    <a:pt x="2881" y="86969"/>
                    <a:pt x="1113" y="91829"/>
                    <a:pt x="1856" y="92130"/>
                  </a:cubicBezTo>
                  <a:cubicBezTo>
                    <a:pt x="2209" y="92130"/>
                    <a:pt x="3323" y="90062"/>
                    <a:pt x="4277" y="87994"/>
                  </a:cubicBezTo>
                  <a:cubicBezTo>
                    <a:pt x="5231" y="86015"/>
                    <a:pt x="6186" y="83947"/>
                    <a:pt x="6274" y="83947"/>
                  </a:cubicBezTo>
                  <a:cubicBezTo>
                    <a:pt x="6274" y="84619"/>
                    <a:pt x="4860" y="92713"/>
                    <a:pt x="5461" y="93155"/>
                  </a:cubicBezTo>
                  <a:cubicBezTo>
                    <a:pt x="5461" y="93226"/>
                    <a:pt x="5461" y="93226"/>
                    <a:pt x="5532" y="93226"/>
                  </a:cubicBezTo>
                  <a:cubicBezTo>
                    <a:pt x="6115" y="93226"/>
                    <a:pt x="7670" y="84619"/>
                    <a:pt x="7670" y="84619"/>
                  </a:cubicBezTo>
                  <a:cubicBezTo>
                    <a:pt x="7670" y="84619"/>
                    <a:pt x="8112" y="84831"/>
                    <a:pt x="7953" y="88666"/>
                  </a:cubicBezTo>
                  <a:cubicBezTo>
                    <a:pt x="7882" y="91971"/>
                    <a:pt x="8324" y="93296"/>
                    <a:pt x="8837" y="93296"/>
                  </a:cubicBezTo>
                  <a:cubicBezTo>
                    <a:pt x="8996" y="93296"/>
                    <a:pt x="9066" y="93296"/>
                    <a:pt x="9208" y="93155"/>
                  </a:cubicBezTo>
                  <a:cubicBezTo>
                    <a:pt x="9950" y="92572"/>
                    <a:pt x="9437" y="85273"/>
                    <a:pt x="9720" y="84690"/>
                  </a:cubicBezTo>
                  <a:lnTo>
                    <a:pt x="9720" y="84619"/>
                  </a:lnTo>
                  <a:cubicBezTo>
                    <a:pt x="10021" y="84619"/>
                    <a:pt x="10533" y="88065"/>
                    <a:pt x="10533" y="88065"/>
                  </a:cubicBezTo>
                  <a:cubicBezTo>
                    <a:pt x="10533" y="88065"/>
                    <a:pt x="11275" y="91829"/>
                    <a:pt x="12018" y="91829"/>
                  </a:cubicBezTo>
                  <a:cubicBezTo>
                    <a:pt x="12088" y="91829"/>
                    <a:pt x="12159" y="91829"/>
                    <a:pt x="12230" y="91759"/>
                  </a:cubicBezTo>
                  <a:cubicBezTo>
                    <a:pt x="13113" y="90875"/>
                    <a:pt x="11647" y="83576"/>
                    <a:pt x="11647" y="82622"/>
                  </a:cubicBezTo>
                  <a:cubicBezTo>
                    <a:pt x="11647" y="81667"/>
                    <a:pt x="11275" y="79388"/>
                    <a:pt x="11647" y="78062"/>
                  </a:cubicBezTo>
                  <a:cubicBezTo>
                    <a:pt x="12018" y="76737"/>
                    <a:pt x="11488" y="74527"/>
                    <a:pt x="13113" y="71647"/>
                  </a:cubicBezTo>
                  <a:cubicBezTo>
                    <a:pt x="14669" y="68713"/>
                    <a:pt x="15835" y="62298"/>
                    <a:pt x="16719" y="59717"/>
                  </a:cubicBezTo>
                  <a:cubicBezTo>
                    <a:pt x="17532" y="57226"/>
                    <a:pt x="18999" y="54274"/>
                    <a:pt x="18999" y="53691"/>
                  </a:cubicBezTo>
                  <a:cubicBezTo>
                    <a:pt x="18999" y="53090"/>
                    <a:pt x="19370" y="43529"/>
                    <a:pt x="20483" y="41602"/>
                  </a:cubicBezTo>
                  <a:cubicBezTo>
                    <a:pt x="21367" y="40065"/>
                    <a:pt x="21879" y="39835"/>
                    <a:pt x="22091" y="39835"/>
                  </a:cubicBezTo>
                  <a:cubicBezTo>
                    <a:pt x="22180" y="39835"/>
                    <a:pt x="22180" y="39906"/>
                    <a:pt x="22180" y="39906"/>
                  </a:cubicBezTo>
                  <a:cubicBezTo>
                    <a:pt x="22180" y="39906"/>
                    <a:pt x="22763" y="42645"/>
                    <a:pt x="22392" y="45579"/>
                  </a:cubicBezTo>
                  <a:cubicBezTo>
                    <a:pt x="22021" y="48460"/>
                    <a:pt x="21950" y="48742"/>
                    <a:pt x="22763" y="52719"/>
                  </a:cubicBezTo>
                  <a:cubicBezTo>
                    <a:pt x="23647" y="56695"/>
                    <a:pt x="24972" y="58321"/>
                    <a:pt x="24831" y="60460"/>
                  </a:cubicBezTo>
                  <a:cubicBezTo>
                    <a:pt x="24672" y="62669"/>
                    <a:pt x="24088" y="61714"/>
                    <a:pt x="22763" y="64578"/>
                  </a:cubicBezTo>
                  <a:cubicBezTo>
                    <a:pt x="21437" y="67529"/>
                    <a:pt x="19529" y="68713"/>
                    <a:pt x="19670" y="78504"/>
                  </a:cubicBezTo>
                  <a:cubicBezTo>
                    <a:pt x="19882" y="88366"/>
                    <a:pt x="22975" y="104713"/>
                    <a:pt x="22975" y="108548"/>
                  </a:cubicBezTo>
                  <a:cubicBezTo>
                    <a:pt x="22975" y="112454"/>
                    <a:pt x="22321" y="112666"/>
                    <a:pt x="22533" y="117014"/>
                  </a:cubicBezTo>
                  <a:cubicBezTo>
                    <a:pt x="22763" y="121432"/>
                    <a:pt x="24018" y="126504"/>
                    <a:pt x="23717" y="128643"/>
                  </a:cubicBezTo>
                  <a:cubicBezTo>
                    <a:pt x="23505" y="130852"/>
                    <a:pt x="24460" y="142498"/>
                    <a:pt x="24230" y="145361"/>
                  </a:cubicBezTo>
                  <a:cubicBezTo>
                    <a:pt x="24018" y="148313"/>
                    <a:pt x="22834" y="153456"/>
                    <a:pt x="21208" y="157432"/>
                  </a:cubicBezTo>
                  <a:cubicBezTo>
                    <a:pt x="21066" y="159429"/>
                    <a:pt x="21579" y="160896"/>
                    <a:pt x="21579" y="160896"/>
                  </a:cubicBezTo>
                  <a:cubicBezTo>
                    <a:pt x="21579" y="160896"/>
                    <a:pt x="25714" y="164590"/>
                    <a:pt x="28277" y="164590"/>
                  </a:cubicBezTo>
                  <a:cubicBezTo>
                    <a:pt x="28807" y="164590"/>
                    <a:pt x="29249" y="164431"/>
                    <a:pt x="29532" y="164059"/>
                  </a:cubicBezTo>
                  <a:cubicBezTo>
                    <a:pt x="31529" y="161850"/>
                    <a:pt x="29320" y="151176"/>
                    <a:pt x="30274" y="149780"/>
                  </a:cubicBezTo>
                  <a:cubicBezTo>
                    <a:pt x="31228" y="148313"/>
                    <a:pt x="31529" y="147058"/>
                    <a:pt x="31529" y="144919"/>
                  </a:cubicBezTo>
                  <a:cubicBezTo>
                    <a:pt x="31529" y="142710"/>
                    <a:pt x="30274" y="142268"/>
                    <a:pt x="30486" y="140501"/>
                  </a:cubicBezTo>
                  <a:cubicBezTo>
                    <a:pt x="30787" y="138805"/>
                    <a:pt x="30044" y="136154"/>
                    <a:pt x="31016" y="130640"/>
                  </a:cubicBezTo>
                  <a:cubicBezTo>
                    <a:pt x="31971" y="125037"/>
                    <a:pt x="33225" y="121432"/>
                    <a:pt x="32925" y="118480"/>
                  </a:cubicBezTo>
                  <a:cubicBezTo>
                    <a:pt x="32695" y="115617"/>
                    <a:pt x="33225" y="113620"/>
                    <a:pt x="32925" y="111482"/>
                  </a:cubicBezTo>
                  <a:cubicBezTo>
                    <a:pt x="32695" y="109273"/>
                    <a:pt x="31016" y="103688"/>
                    <a:pt x="31228" y="101762"/>
                  </a:cubicBezTo>
                  <a:cubicBezTo>
                    <a:pt x="31529" y="99853"/>
                    <a:pt x="29832" y="86528"/>
                    <a:pt x="31741" y="84318"/>
                  </a:cubicBezTo>
                  <a:cubicBezTo>
                    <a:pt x="33296" y="82551"/>
                    <a:pt x="34904" y="82410"/>
                    <a:pt x="35435" y="82410"/>
                  </a:cubicBezTo>
                  <a:lnTo>
                    <a:pt x="35876" y="82410"/>
                  </a:lnTo>
                  <a:cubicBezTo>
                    <a:pt x="36389" y="82410"/>
                    <a:pt x="37997" y="82551"/>
                    <a:pt x="39552" y="84318"/>
                  </a:cubicBezTo>
                  <a:cubicBezTo>
                    <a:pt x="41532" y="86528"/>
                    <a:pt x="39853" y="99853"/>
                    <a:pt x="40065" y="101762"/>
                  </a:cubicBezTo>
                  <a:cubicBezTo>
                    <a:pt x="40295" y="103688"/>
                    <a:pt x="38598" y="109273"/>
                    <a:pt x="38368" y="111482"/>
                  </a:cubicBezTo>
                  <a:cubicBezTo>
                    <a:pt x="38156" y="113620"/>
                    <a:pt x="38598" y="115617"/>
                    <a:pt x="38368" y="118480"/>
                  </a:cubicBezTo>
                  <a:cubicBezTo>
                    <a:pt x="38156" y="121432"/>
                    <a:pt x="39323" y="125037"/>
                    <a:pt x="40295" y="130640"/>
                  </a:cubicBezTo>
                  <a:cubicBezTo>
                    <a:pt x="41249" y="136154"/>
                    <a:pt x="40507" y="138805"/>
                    <a:pt x="40807" y="140501"/>
                  </a:cubicBezTo>
                  <a:cubicBezTo>
                    <a:pt x="41019" y="142268"/>
                    <a:pt x="39853" y="142710"/>
                    <a:pt x="39853" y="144919"/>
                  </a:cubicBezTo>
                  <a:cubicBezTo>
                    <a:pt x="39853" y="147058"/>
                    <a:pt x="40065" y="148313"/>
                    <a:pt x="41019" y="149780"/>
                  </a:cubicBezTo>
                  <a:cubicBezTo>
                    <a:pt x="41974" y="151176"/>
                    <a:pt x="39853" y="161850"/>
                    <a:pt x="41761" y="164059"/>
                  </a:cubicBezTo>
                  <a:cubicBezTo>
                    <a:pt x="42062" y="164431"/>
                    <a:pt x="42504" y="164590"/>
                    <a:pt x="43016" y="164590"/>
                  </a:cubicBezTo>
                  <a:cubicBezTo>
                    <a:pt x="45597" y="164590"/>
                    <a:pt x="49714" y="160896"/>
                    <a:pt x="49714" y="160896"/>
                  </a:cubicBezTo>
                  <a:cubicBezTo>
                    <a:pt x="49714" y="160896"/>
                    <a:pt x="50227" y="159429"/>
                    <a:pt x="50085" y="157432"/>
                  </a:cubicBezTo>
                  <a:cubicBezTo>
                    <a:pt x="48460" y="153456"/>
                    <a:pt x="47364" y="148313"/>
                    <a:pt x="47063" y="145361"/>
                  </a:cubicBezTo>
                  <a:cubicBezTo>
                    <a:pt x="46834" y="142498"/>
                    <a:pt x="47806" y="130852"/>
                    <a:pt x="47576" y="128643"/>
                  </a:cubicBezTo>
                  <a:cubicBezTo>
                    <a:pt x="47364" y="126504"/>
                    <a:pt x="48530" y="121432"/>
                    <a:pt x="48760" y="117014"/>
                  </a:cubicBezTo>
                  <a:cubicBezTo>
                    <a:pt x="49043" y="112666"/>
                    <a:pt x="48318" y="112454"/>
                    <a:pt x="48318" y="108548"/>
                  </a:cubicBezTo>
                  <a:cubicBezTo>
                    <a:pt x="48318" y="104713"/>
                    <a:pt x="51411" y="88366"/>
                    <a:pt x="51623" y="78504"/>
                  </a:cubicBezTo>
                  <a:cubicBezTo>
                    <a:pt x="51782" y="68713"/>
                    <a:pt x="49856" y="67529"/>
                    <a:pt x="48530" y="64578"/>
                  </a:cubicBezTo>
                  <a:cubicBezTo>
                    <a:pt x="47205" y="61714"/>
                    <a:pt x="46622" y="62669"/>
                    <a:pt x="46480" y="60460"/>
                  </a:cubicBezTo>
                  <a:cubicBezTo>
                    <a:pt x="46321" y="58321"/>
                    <a:pt x="47647" y="56695"/>
                    <a:pt x="48530" y="52719"/>
                  </a:cubicBezTo>
                  <a:cubicBezTo>
                    <a:pt x="49343" y="48742"/>
                    <a:pt x="49273" y="48460"/>
                    <a:pt x="48901" y="45579"/>
                  </a:cubicBezTo>
                  <a:cubicBezTo>
                    <a:pt x="48530" y="42645"/>
                    <a:pt x="49131" y="39906"/>
                    <a:pt x="49131" y="39906"/>
                  </a:cubicBezTo>
                  <a:lnTo>
                    <a:pt x="49202" y="39835"/>
                  </a:lnTo>
                  <a:cubicBezTo>
                    <a:pt x="49414" y="39835"/>
                    <a:pt x="49926" y="40065"/>
                    <a:pt x="50810" y="41602"/>
                  </a:cubicBezTo>
                  <a:cubicBezTo>
                    <a:pt x="51923" y="43529"/>
                    <a:pt x="52295" y="53090"/>
                    <a:pt x="52295" y="53691"/>
                  </a:cubicBezTo>
                  <a:cubicBezTo>
                    <a:pt x="52295" y="54274"/>
                    <a:pt x="53761" y="57226"/>
                    <a:pt x="54574" y="59717"/>
                  </a:cubicBezTo>
                  <a:cubicBezTo>
                    <a:pt x="55458" y="62298"/>
                    <a:pt x="56642" y="68713"/>
                    <a:pt x="58250" y="71647"/>
                  </a:cubicBezTo>
                  <a:cubicBezTo>
                    <a:pt x="59806" y="74527"/>
                    <a:pt x="59293" y="76737"/>
                    <a:pt x="59647" y="78062"/>
                  </a:cubicBezTo>
                  <a:cubicBezTo>
                    <a:pt x="60018" y="79388"/>
                    <a:pt x="59647" y="81667"/>
                    <a:pt x="59647" y="82622"/>
                  </a:cubicBezTo>
                  <a:cubicBezTo>
                    <a:pt x="59647" y="83576"/>
                    <a:pt x="58250" y="90875"/>
                    <a:pt x="59063" y="91759"/>
                  </a:cubicBezTo>
                  <a:cubicBezTo>
                    <a:pt x="59134" y="91829"/>
                    <a:pt x="59205" y="91829"/>
                    <a:pt x="59293" y="91829"/>
                  </a:cubicBezTo>
                  <a:cubicBezTo>
                    <a:pt x="60018" y="91829"/>
                    <a:pt x="60760" y="88065"/>
                    <a:pt x="60760" y="88065"/>
                  </a:cubicBezTo>
                  <a:cubicBezTo>
                    <a:pt x="60760" y="88065"/>
                    <a:pt x="61273" y="84619"/>
                    <a:pt x="61573" y="84619"/>
                  </a:cubicBezTo>
                  <a:cubicBezTo>
                    <a:pt x="61573" y="84619"/>
                    <a:pt x="61573" y="84690"/>
                    <a:pt x="61644" y="84690"/>
                  </a:cubicBezTo>
                  <a:cubicBezTo>
                    <a:pt x="61856" y="85273"/>
                    <a:pt x="61343" y="92572"/>
                    <a:pt x="62085" y="93155"/>
                  </a:cubicBezTo>
                  <a:cubicBezTo>
                    <a:pt x="62227" y="93296"/>
                    <a:pt x="62298" y="93296"/>
                    <a:pt x="62457" y="93296"/>
                  </a:cubicBezTo>
                  <a:cubicBezTo>
                    <a:pt x="62969" y="93296"/>
                    <a:pt x="63411" y="91971"/>
                    <a:pt x="63340" y="88666"/>
                  </a:cubicBezTo>
                  <a:cubicBezTo>
                    <a:pt x="63181" y="84831"/>
                    <a:pt x="63711" y="84619"/>
                    <a:pt x="63711" y="84619"/>
                  </a:cubicBezTo>
                  <a:cubicBezTo>
                    <a:pt x="63711" y="84619"/>
                    <a:pt x="65178" y="93226"/>
                    <a:pt x="65832" y="93226"/>
                  </a:cubicBezTo>
                  <a:lnTo>
                    <a:pt x="65832" y="93155"/>
                  </a:lnTo>
                  <a:cubicBezTo>
                    <a:pt x="66433" y="92713"/>
                    <a:pt x="65037" y="84619"/>
                    <a:pt x="65037" y="83947"/>
                  </a:cubicBezTo>
                  <a:lnTo>
                    <a:pt x="65037" y="83947"/>
                  </a:lnTo>
                  <a:cubicBezTo>
                    <a:pt x="65108" y="83947"/>
                    <a:pt x="66062" y="86015"/>
                    <a:pt x="67016" y="87994"/>
                  </a:cubicBezTo>
                  <a:cubicBezTo>
                    <a:pt x="68041" y="90062"/>
                    <a:pt x="69084" y="92130"/>
                    <a:pt x="69455" y="92130"/>
                  </a:cubicBezTo>
                  <a:lnTo>
                    <a:pt x="69526" y="92130"/>
                  </a:lnTo>
                  <a:cubicBezTo>
                    <a:pt x="70180" y="91829"/>
                    <a:pt x="68412" y="86969"/>
                    <a:pt x="67900" y="85785"/>
                  </a:cubicBezTo>
                  <a:cubicBezTo>
                    <a:pt x="67458" y="84619"/>
                    <a:pt x="66062" y="81668"/>
                    <a:pt x="66062" y="81667"/>
                  </a:cubicBezTo>
                  <a:lnTo>
                    <a:pt x="66062" y="81667"/>
                  </a:lnTo>
                  <a:lnTo>
                    <a:pt x="67087" y="82410"/>
                  </a:lnTo>
                  <a:cubicBezTo>
                    <a:pt x="68041" y="83134"/>
                    <a:pt x="68130" y="83947"/>
                    <a:pt x="69155" y="84972"/>
                  </a:cubicBezTo>
                  <a:cubicBezTo>
                    <a:pt x="69809" y="85715"/>
                    <a:pt x="70480" y="86227"/>
                    <a:pt x="70922" y="86227"/>
                  </a:cubicBezTo>
                  <a:cubicBezTo>
                    <a:pt x="71063" y="86227"/>
                    <a:pt x="71222" y="86156"/>
                    <a:pt x="71293" y="85944"/>
                  </a:cubicBezTo>
                  <a:cubicBezTo>
                    <a:pt x="70692" y="85061"/>
                    <a:pt x="69597" y="81809"/>
                    <a:pt x="69225" y="80925"/>
                  </a:cubicBezTo>
                  <a:cubicBezTo>
                    <a:pt x="68854" y="80112"/>
                    <a:pt x="66433" y="78345"/>
                    <a:pt x="65479" y="76737"/>
                  </a:cubicBezTo>
                  <a:cubicBezTo>
                    <a:pt x="64507" y="75111"/>
                    <a:pt x="64666" y="70109"/>
                    <a:pt x="63552" y="65090"/>
                  </a:cubicBezTo>
                  <a:cubicBezTo>
                    <a:pt x="62457" y="60089"/>
                    <a:pt x="60831" y="57367"/>
                    <a:pt x="60831" y="56554"/>
                  </a:cubicBezTo>
                  <a:cubicBezTo>
                    <a:pt x="60831" y="55741"/>
                    <a:pt x="60318" y="53832"/>
                    <a:pt x="59505" y="51040"/>
                  </a:cubicBezTo>
                  <a:cubicBezTo>
                    <a:pt x="58692" y="48301"/>
                    <a:pt x="59364" y="46692"/>
                    <a:pt x="58551" y="37856"/>
                  </a:cubicBezTo>
                  <a:cubicBezTo>
                    <a:pt x="57738" y="28949"/>
                    <a:pt x="56412" y="28277"/>
                    <a:pt x="54203" y="27464"/>
                  </a:cubicBezTo>
                  <a:cubicBezTo>
                    <a:pt x="53390" y="27181"/>
                    <a:pt x="52577" y="27093"/>
                    <a:pt x="51853" y="27093"/>
                  </a:cubicBezTo>
                  <a:cubicBezTo>
                    <a:pt x="51411" y="27093"/>
                    <a:pt x="50898" y="27181"/>
                    <a:pt x="50457" y="27181"/>
                  </a:cubicBezTo>
                  <a:cubicBezTo>
                    <a:pt x="49926" y="27252"/>
                    <a:pt x="49414" y="27252"/>
                    <a:pt x="48901" y="27252"/>
                  </a:cubicBezTo>
                  <a:cubicBezTo>
                    <a:pt x="48460" y="27252"/>
                    <a:pt x="48018" y="27252"/>
                    <a:pt x="47576" y="27181"/>
                  </a:cubicBezTo>
                  <a:cubicBezTo>
                    <a:pt x="44996" y="26810"/>
                    <a:pt x="40949" y="26368"/>
                    <a:pt x="39994" y="25555"/>
                  </a:cubicBezTo>
                  <a:cubicBezTo>
                    <a:pt x="39252" y="24972"/>
                    <a:pt x="39252" y="22021"/>
                    <a:pt x="39252" y="20554"/>
                  </a:cubicBezTo>
                  <a:cubicBezTo>
                    <a:pt x="40295" y="19812"/>
                    <a:pt x="41019" y="19069"/>
                    <a:pt x="41090" y="18787"/>
                  </a:cubicBezTo>
                  <a:cubicBezTo>
                    <a:pt x="41249" y="18115"/>
                    <a:pt x="41620" y="15022"/>
                    <a:pt x="41620" y="15022"/>
                  </a:cubicBezTo>
                  <a:lnTo>
                    <a:pt x="43016" y="12954"/>
                  </a:lnTo>
                  <a:cubicBezTo>
                    <a:pt x="43016" y="12954"/>
                    <a:pt x="44183" y="10533"/>
                    <a:pt x="43529" y="10233"/>
                  </a:cubicBezTo>
                  <a:cubicBezTo>
                    <a:pt x="43458" y="10162"/>
                    <a:pt x="43387" y="10162"/>
                    <a:pt x="43387" y="10162"/>
                  </a:cubicBezTo>
                  <a:cubicBezTo>
                    <a:pt x="42716" y="10162"/>
                    <a:pt x="42133" y="11488"/>
                    <a:pt x="42133" y="11488"/>
                  </a:cubicBezTo>
                  <a:cubicBezTo>
                    <a:pt x="42133" y="11488"/>
                    <a:pt x="43016" y="7953"/>
                    <a:pt x="42857" y="6857"/>
                  </a:cubicBezTo>
                  <a:cubicBezTo>
                    <a:pt x="42716" y="5673"/>
                    <a:pt x="41903" y="4719"/>
                    <a:pt x="41249" y="3234"/>
                  </a:cubicBezTo>
                  <a:cubicBezTo>
                    <a:pt x="40648" y="1838"/>
                    <a:pt x="39994" y="1184"/>
                    <a:pt x="39994" y="1184"/>
                  </a:cubicBezTo>
                  <a:lnTo>
                    <a:pt x="39994" y="2138"/>
                  </a:lnTo>
                  <a:cubicBezTo>
                    <a:pt x="39994" y="2138"/>
                    <a:pt x="38527" y="1025"/>
                    <a:pt x="37997" y="672"/>
                  </a:cubicBezTo>
                  <a:cubicBezTo>
                    <a:pt x="37555" y="371"/>
                    <a:pt x="36389" y="0"/>
                    <a:pt x="36389" y="0"/>
                  </a:cubicBezTo>
                  <a:close/>
                </a:path>
              </a:pathLst>
            </a:custGeom>
            <a:solidFill>
              <a:srgbClr val="000000">
                <a:alpha val="26670"/>
              </a:srgbClr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-3855690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7837" y="1"/>
                  </a:moveTo>
                  <a:cubicBezTo>
                    <a:pt x="5689" y="1"/>
                    <a:pt x="2139" y="477"/>
                    <a:pt x="1" y="3415"/>
                  </a:cubicBezTo>
                  <a:lnTo>
                    <a:pt x="814" y="4970"/>
                  </a:lnTo>
                  <a:lnTo>
                    <a:pt x="743" y="4811"/>
                  </a:lnTo>
                  <a:cubicBezTo>
                    <a:pt x="743" y="4811"/>
                    <a:pt x="1768" y="1065"/>
                    <a:pt x="9650" y="110"/>
                  </a:cubicBezTo>
                  <a:cubicBezTo>
                    <a:pt x="9576" y="110"/>
                    <a:pt x="8868" y="1"/>
                    <a:pt x="78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-3832005" y="1496232"/>
              <a:ext cx="333763" cy="156932"/>
            </a:xfrm>
            <a:custGeom>
              <a:avLst/>
              <a:gdLst/>
              <a:ahLst/>
              <a:cxnLst/>
              <a:rect l="l" t="t" r="r" b="b"/>
              <a:pathLst>
                <a:path w="7229" h="3399" extrusionOk="0">
                  <a:moveTo>
                    <a:pt x="5876" y="0"/>
                  </a:moveTo>
                  <a:cubicBezTo>
                    <a:pt x="4267" y="0"/>
                    <a:pt x="1601" y="331"/>
                    <a:pt x="0" y="2374"/>
                  </a:cubicBezTo>
                  <a:lnTo>
                    <a:pt x="515" y="3251"/>
                  </a:lnTo>
                  <a:lnTo>
                    <a:pt x="515" y="3251"/>
                  </a:lnTo>
                  <a:cubicBezTo>
                    <a:pt x="563" y="3117"/>
                    <a:pt x="1492" y="729"/>
                    <a:pt x="7228" y="76"/>
                  </a:cubicBezTo>
                  <a:cubicBezTo>
                    <a:pt x="7177" y="76"/>
                    <a:pt x="6648" y="0"/>
                    <a:pt x="5876" y="0"/>
                  </a:cubicBezTo>
                  <a:close/>
                  <a:moveTo>
                    <a:pt x="515" y="3251"/>
                  </a:moveTo>
                  <a:lnTo>
                    <a:pt x="515" y="3251"/>
                  </a:lnTo>
                  <a:cubicBezTo>
                    <a:pt x="513" y="3255"/>
                    <a:pt x="513" y="3257"/>
                    <a:pt x="513" y="3257"/>
                  </a:cubicBezTo>
                  <a:lnTo>
                    <a:pt x="601" y="3399"/>
                  </a:lnTo>
                  <a:lnTo>
                    <a:pt x="601" y="3399"/>
                  </a:lnTo>
                  <a:lnTo>
                    <a:pt x="515" y="32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-2985058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1802" y="1"/>
                  </a:moveTo>
                  <a:cubicBezTo>
                    <a:pt x="773" y="1"/>
                    <a:pt x="70" y="110"/>
                    <a:pt x="1" y="110"/>
                  </a:cubicBezTo>
                  <a:cubicBezTo>
                    <a:pt x="7883" y="1065"/>
                    <a:pt x="8908" y="4811"/>
                    <a:pt x="8908" y="4811"/>
                  </a:cubicBezTo>
                  <a:lnTo>
                    <a:pt x="8837" y="4970"/>
                  </a:lnTo>
                  <a:lnTo>
                    <a:pt x="9650" y="3415"/>
                  </a:lnTo>
                  <a:cubicBezTo>
                    <a:pt x="7500" y="477"/>
                    <a:pt x="3946" y="1"/>
                    <a:pt x="18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-2900197" y="1496232"/>
              <a:ext cx="336256" cy="156932"/>
            </a:xfrm>
            <a:custGeom>
              <a:avLst/>
              <a:gdLst/>
              <a:ahLst/>
              <a:cxnLst/>
              <a:rect l="l" t="t" r="r" b="b"/>
              <a:pathLst>
                <a:path w="7283" h="3399" extrusionOk="0">
                  <a:moveTo>
                    <a:pt x="1362" y="0"/>
                  </a:moveTo>
                  <a:cubicBezTo>
                    <a:pt x="581" y="0"/>
                    <a:pt x="47" y="76"/>
                    <a:pt x="1" y="76"/>
                  </a:cubicBezTo>
                  <a:cubicBezTo>
                    <a:pt x="5957" y="748"/>
                    <a:pt x="6699" y="3257"/>
                    <a:pt x="6699" y="3257"/>
                  </a:cubicBezTo>
                  <a:lnTo>
                    <a:pt x="6699" y="3399"/>
                  </a:lnTo>
                  <a:lnTo>
                    <a:pt x="7282" y="2374"/>
                  </a:lnTo>
                  <a:cubicBezTo>
                    <a:pt x="5693" y="331"/>
                    <a:pt x="2991" y="0"/>
                    <a:pt x="1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-3518694" y="2421759"/>
              <a:ext cx="587559" cy="494619"/>
            </a:xfrm>
            <a:custGeom>
              <a:avLst/>
              <a:gdLst/>
              <a:ahLst/>
              <a:cxnLst/>
              <a:rect l="l" t="t" r="r" b="b"/>
              <a:pathLst>
                <a:path w="12726" h="10713" extrusionOk="0">
                  <a:moveTo>
                    <a:pt x="12725" y="1"/>
                  </a:moveTo>
                  <a:lnTo>
                    <a:pt x="7794" y="796"/>
                  </a:lnTo>
                  <a:lnTo>
                    <a:pt x="3606" y="2122"/>
                  </a:lnTo>
                  <a:lnTo>
                    <a:pt x="1" y="796"/>
                  </a:lnTo>
                  <a:lnTo>
                    <a:pt x="1" y="796"/>
                  </a:lnTo>
                  <a:cubicBezTo>
                    <a:pt x="1" y="796"/>
                    <a:pt x="584" y="2935"/>
                    <a:pt x="1538" y="3977"/>
                  </a:cubicBezTo>
                  <a:cubicBezTo>
                    <a:pt x="2492" y="4932"/>
                    <a:pt x="4260" y="6469"/>
                    <a:pt x="4861" y="7865"/>
                  </a:cubicBezTo>
                  <a:cubicBezTo>
                    <a:pt x="5370" y="9100"/>
                    <a:pt x="5596" y="10712"/>
                    <a:pt x="6187" y="10712"/>
                  </a:cubicBezTo>
                  <a:cubicBezTo>
                    <a:pt x="6273" y="10712"/>
                    <a:pt x="6366" y="10678"/>
                    <a:pt x="6469" y="10605"/>
                  </a:cubicBezTo>
                  <a:cubicBezTo>
                    <a:pt x="7211" y="10004"/>
                    <a:pt x="7653" y="7865"/>
                    <a:pt x="8607" y="6911"/>
                  </a:cubicBezTo>
                  <a:cubicBezTo>
                    <a:pt x="9562" y="5886"/>
                    <a:pt x="11559" y="3977"/>
                    <a:pt x="11930" y="2351"/>
                  </a:cubicBezTo>
                  <a:cubicBezTo>
                    <a:pt x="12372" y="796"/>
                    <a:pt x="12725" y="1"/>
                    <a:pt x="12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-3273900" y="-196537"/>
              <a:ext cx="115102" cy="2765989"/>
            </a:xfrm>
            <a:custGeom>
              <a:avLst/>
              <a:gdLst/>
              <a:ahLst/>
              <a:cxnLst/>
              <a:rect l="l" t="t" r="r" b="b"/>
              <a:pathLst>
                <a:path w="2493" h="25186" extrusionOk="0">
                  <a:moveTo>
                    <a:pt x="1" y="1"/>
                  </a:moveTo>
                  <a:lnTo>
                    <a:pt x="1" y="25185"/>
                  </a:lnTo>
                  <a:lnTo>
                    <a:pt x="2492" y="2518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-3518694" y="347565"/>
              <a:ext cx="673205" cy="197838"/>
            </a:xfrm>
            <a:custGeom>
              <a:avLst/>
              <a:gdLst/>
              <a:ahLst/>
              <a:cxnLst/>
              <a:rect l="l" t="t" r="r" b="b"/>
              <a:pathLst>
                <a:path w="14581" h="4285" extrusionOk="0">
                  <a:moveTo>
                    <a:pt x="1" y="1"/>
                  </a:moveTo>
                  <a:cubicBezTo>
                    <a:pt x="1" y="1"/>
                    <a:pt x="3677" y="4119"/>
                    <a:pt x="7070" y="4278"/>
                  </a:cubicBezTo>
                  <a:cubicBezTo>
                    <a:pt x="7146" y="4283"/>
                    <a:pt x="7223" y="4285"/>
                    <a:pt x="7300" y="4285"/>
                  </a:cubicBezTo>
                  <a:cubicBezTo>
                    <a:pt x="10567" y="4285"/>
                    <a:pt x="14581" y="1"/>
                    <a:pt x="14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-3604386" y="-1202782"/>
              <a:ext cx="792370" cy="1098338"/>
            </a:xfrm>
            <a:custGeom>
              <a:avLst/>
              <a:gdLst/>
              <a:ahLst/>
              <a:cxnLst/>
              <a:rect l="l" t="t" r="r" b="b"/>
              <a:pathLst>
                <a:path w="17162" h="23789" extrusionOk="0">
                  <a:moveTo>
                    <a:pt x="8245" y="1"/>
                  </a:moveTo>
                  <a:cubicBezTo>
                    <a:pt x="7976" y="1"/>
                    <a:pt x="1671" y="68"/>
                    <a:pt x="443" y="6398"/>
                  </a:cubicBezTo>
                  <a:cubicBezTo>
                    <a:pt x="443" y="6398"/>
                    <a:pt x="1" y="8396"/>
                    <a:pt x="885" y="12301"/>
                  </a:cubicBezTo>
                  <a:cubicBezTo>
                    <a:pt x="602" y="12885"/>
                    <a:pt x="372" y="13627"/>
                    <a:pt x="531" y="13910"/>
                  </a:cubicBezTo>
                  <a:cubicBezTo>
                    <a:pt x="672" y="14139"/>
                    <a:pt x="1114" y="14793"/>
                    <a:pt x="1627" y="15164"/>
                  </a:cubicBezTo>
                  <a:cubicBezTo>
                    <a:pt x="2298" y="16119"/>
                    <a:pt x="2440" y="16490"/>
                    <a:pt x="2440" y="16490"/>
                  </a:cubicBezTo>
                  <a:cubicBezTo>
                    <a:pt x="2440" y="16490"/>
                    <a:pt x="2811" y="20254"/>
                    <a:pt x="3094" y="20837"/>
                  </a:cubicBezTo>
                  <a:cubicBezTo>
                    <a:pt x="3394" y="21350"/>
                    <a:pt x="6346" y="23488"/>
                    <a:pt x="7671" y="23789"/>
                  </a:cubicBezTo>
                  <a:lnTo>
                    <a:pt x="9509" y="23789"/>
                  </a:lnTo>
                  <a:cubicBezTo>
                    <a:pt x="10835" y="23488"/>
                    <a:pt x="13786" y="21350"/>
                    <a:pt x="14069" y="20837"/>
                  </a:cubicBezTo>
                  <a:cubicBezTo>
                    <a:pt x="14369" y="20254"/>
                    <a:pt x="14670" y="16490"/>
                    <a:pt x="14670" y="16490"/>
                  </a:cubicBezTo>
                  <a:cubicBezTo>
                    <a:pt x="14670" y="16490"/>
                    <a:pt x="14811" y="16119"/>
                    <a:pt x="15553" y="15164"/>
                  </a:cubicBezTo>
                  <a:cubicBezTo>
                    <a:pt x="16066" y="14793"/>
                    <a:pt x="16437" y="14139"/>
                    <a:pt x="16578" y="13910"/>
                  </a:cubicBezTo>
                  <a:cubicBezTo>
                    <a:pt x="16720" y="13627"/>
                    <a:pt x="16508" y="12885"/>
                    <a:pt x="16278" y="12301"/>
                  </a:cubicBezTo>
                  <a:cubicBezTo>
                    <a:pt x="17161" y="8396"/>
                    <a:pt x="16649" y="6398"/>
                    <a:pt x="16649" y="6398"/>
                  </a:cubicBezTo>
                  <a:cubicBezTo>
                    <a:pt x="15490" y="68"/>
                    <a:pt x="9203" y="1"/>
                    <a:pt x="8935" y="1"/>
                  </a:cubicBezTo>
                  <a:cubicBezTo>
                    <a:pt x="8929" y="1"/>
                    <a:pt x="8926" y="1"/>
                    <a:pt x="8926" y="1"/>
                  </a:cubicBezTo>
                  <a:lnTo>
                    <a:pt x="8254" y="1"/>
                  </a:lnTo>
                  <a:cubicBezTo>
                    <a:pt x="8254" y="1"/>
                    <a:pt x="8251" y="1"/>
                    <a:pt x="8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-3528666" y="-819616"/>
              <a:ext cx="254166" cy="205364"/>
            </a:xfrm>
            <a:custGeom>
              <a:avLst/>
              <a:gdLst/>
              <a:ahLst/>
              <a:cxnLst/>
              <a:rect l="l" t="t" r="r" b="b"/>
              <a:pathLst>
                <a:path w="5505" h="4448" extrusionOk="0">
                  <a:moveTo>
                    <a:pt x="3816" y="1"/>
                  </a:moveTo>
                  <a:cubicBezTo>
                    <a:pt x="3682" y="1"/>
                    <a:pt x="3537" y="9"/>
                    <a:pt x="3380" y="26"/>
                  </a:cubicBezTo>
                  <a:cubicBezTo>
                    <a:pt x="3380" y="26"/>
                    <a:pt x="1312" y="26"/>
                    <a:pt x="429" y="2005"/>
                  </a:cubicBezTo>
                  <a:cubicBezTo>
                    <a:pt x="0" y="3359"/>
                    <a:pt x="752" y="4447"/>
                    <a:pt x="1265" y="4447"/>
                  </a:cubicBezTo>
                  <a:cubicBezTo>
                    <a:pt x="1281" y="4447"/>
                    <a:pt x="1297" y="4446"/>
                    <a:pt x="1312" y="4444"/>
                  </a:cubicBezTo>
                  <a:cubicBezTo>
                    <a:pt x="1825" y="4373"/>
                    <a:pt x="4776" y="3843"/>
                    <a:pt x="5077" y="2518"/>
                  </a:cubicBezTo>
                  <a:cubicBezTo>
                    <a:pt x="5404" y="1290"/>
                    <a:pt x="5504" y="1"/>
                    <a:pt x="3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-3141159" y="-819616"/>
              <a:ext cx="250334" cy="205364"/>
            </a:xfrm>
            <a:custGeom>
              <a:avLst/>
              <a:gdLst/>
              <a:ahLst/>
              <a:cxnLst/>
              <a:rect l="l" t="t" r="r" b="b"/>
              <a:pathLst>
                <a:path w="5422" h="4448" extrusionOk="0">
                  <a:moveTo>
                    <a:pt x="1634" y="1"/>
                  </a:moveTo>
                  <a:cubicBezTo>
                    <a:pt x="0" y="1"/>
                    <a:pt x="81" y="1290"/>
                    <a:pt x="360" y="2518"/>
                  </a:cubicBezTo>
                  <a:cubicBezTo>
                    <a:pt x="660" y="3843"/>
                    <a:pt x="3594" y="4373"/>
                    <a:pt x="4195" y="4444"/>
                  </a:cubicBezTo>
                  <a:cubicBezTo>
                    <a:pt x="4210" y="4446"/>
                    <a:pt x="4226" y="4447"/>
                    <a:pt x="4242" y="4447"/>
                  </a:cubicBezTo>
                  <a:cubicBezTo>
                    <a:pt x="4750" y="4447"/>
                    <a:pt x="5421" y="3359"/>
                    <a:pt x="5078" y="2005"/>
                  </a:cubicBezTo>
                  <a:cubicBezTo>
                    <a:pt x="4195" y="26"/>
                    <a:pt x="2056" y="26"/>
                    <a:pt x="2056" y="26"/>
                  </a:cubicBezTo>
                  <a:cubicBezTo>
                    <a:pt x="1904" y="9"/>
                    <a:pt x="1764" y="1"/>
                    <a:pt x="1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-3328564" y="-713194"/>
              <a:ext cx="248118" cy="197515"/>
            </a:xfrm>
            <a:custGeom>
              <a:avLst/>
              <a:gdLst/>
              <a:ahLst/>
              <a:cxnLst/>
              <a:rect l="l" t="t" r="r" b="b"/>
              <a:pathLst>
                <a:path w="5374" h="4278" extrusionOk="0">
                  <a:moveTo>
                    <a:pt x="2422" y="1"/>
                  </a:moveTo>
                  <a:cubicBezTo>
                    <a:pt x="2422" y="1"/>
                    <a:pt x="0" y="3465"/>
                    <a:pt x="1397" y="4278"/>
                  </a:cubicBezTo>
                  <a:lnTo>
                    <a:pt x="3977" y="4278"/>
                  </a:lnTo>
                  <a:cubicBezTo>
                    <a:pt x="5373" y="3465"/>
                    <a:pt x="2952" y="1"/>
                    <a:pt x="2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-3461581" y="-240735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-3583978" y="-590797"/>
              <a:ext cx="272588" cy="363958"/>
            </a:xfrm>
            <a:custGeom>
              <a:avLst/>
              <a:gdLst/>
              <a:ahLst/>
              <a:cxnLst/>
              <a:rect l="l" t="t" r="r" b="b"/>
              <a:pathLst>
                <a:path w="5904" h="7883" extrusionOk="0">
                  <a:moveTo>
                    <a:pt x="89" y="1"/>
                  </a:moveTo>
                  <a:cubicBezTo>
                    <a:pt x="89" y="301"/>
                    <a:pt x="1" y="513"/>
                    <a:pt x="89" y="655"/>
                  </a:cubicBezTo>
                  <a:cubicBezTo>
                    <a:pt x="230" y="884"/>
                    <a:pt x="672" y="1538"/>
                    <a:pt x="1185" y="1909"/>
                  </a:cubicBezTo>
                  <a:cubicBezTo>
                    <a:pt x="1856" y="2864"/>
                    <a:pt x="1998" y="3235"/>
                    <a:pt x="1998" y="3235"/>
                  </a:cubicBezTo>
                  <a:cubicBezTo>
                    <a:pt x="1998" y="3235"/>
                    <a:pt x="2369" y="6999"/>
                    <a:pt x="2652" y="7582"/>
                  </a:cubicBezTo>
                  <a:cubicBezTo>
                    <a:pt x="2740" y="7653"/>
                    <a:pt x="2811" y="7724"/>
                    <a:pt x="2881" y="7883"/>
                  </a:cubicBezTo>
                  <a:cubicBezTo>
                    <a:pt x="2581" y="6557"/>
                    <a:pt x="2881" y="5373"/>
                    <a:pt x="2881" y="5002"/>
                  </a:cubicBezTo>
                  <a:cubicBezTo>
                    <a:pt x="2881" y="4861"/>
                    <a:pt x="3023" y="4790"/>
                    <a:pt x="3182" y="4790"/>
                  </a:cubicBezTo>
                  <a:cubicBezTo>
                    <a:pt x="3253" y="4790"/>
                    <a:pt x="3394" y="4861"/>
                    <a:pt x="3535" y="4861"/>
                  </a:cubicBezTo>
                  <a:cubicBezTo>
                    <a:pt x="3253" y="4048"/>
                    <a:pt x="3094" y="3535"/>
                    <a:pt x="3094" y="3535"/>
                  </a:cubicBezTo>
                  <a:lnTo>
                    <a:pt x="3094" y="3535"/>
                  </a:lnTo>
                  <a:lnTo>
                    <a:pt x="3253" y="3606"/>
                  </a:lnTo>
                  <a:lnTo>
                    <a:pt x="3694" y="3606"/>
                  </a:lnTo>
                  <a:lnTo>
                    <a:pt x="4578" y="4189"/>
                  </a:lnTo>
                  <a:lnTo>
                    <a:pt x="5904" y="4189"/>
                  </a:lnTo>
                  <a:cubicBezTo>
                    <a:pt x="5833" y="3906"/>
                    <a:pt x="5833" y="3677"/>
                    <a:pt x="5833" y="3394"/>
                  </a:cubicBezTo>
                  <a:cubicBezTo>
                    <a:pt x="5833" y="2068"/>
                    <a:pt x="2652" y="1839"/>
                    <a:pt x="1043" y="1026"/>
                  </a:cubicBezTo>
                  <a:cubicBezTo>
                    <a:pt x="443" y="743"/>
                    <a:pt x="230" y="372"/>
                    <a:pt x="8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-3103913" y="-590797"/>
              <a:ext cx="268525" cy="363958"/>
            </a:xfrm>
            <a:custGeom>
              <a:avLst/>
              <a:gdLst/>
              <a:ahLst/>
              <a:cxnLst/>
              <a:rect l="l" t="t" r="r" b="b"/>
              <a:pathLst>
                <a:path w="5816" h="7883" extrusionOk="0">
                  <a:moveTo>
                    <a:pt x="5745" y="1"/>
                  </a:moveTo>
                  <a:cubicBezTo>
                    <a:pt x="5674" y="372"/>
                    <a:pt x="5373" y="743"/>
                    <a:pt x="4790" y="1026"/>
                  </a:cubicBezTo>
                  <a:cubicBezTo>
                    <a:pt x="3164" y="1839"/>
                    <a:pt x="72" y="2068"/>
                    <a:pt x="72" y="3394"/>
                  </a:cubicBezTo>
                  <a:cubicBezTo>
                    <a:pt x="72" y="3677"/>
                    <a:pt x="1" y="3906"/>
                    <a:pt x="1" y="4189"/>
                  </a:cubicBezTo>
                  <a:lnTo>
                    <a:pt x="1326" y="4189"/>
                  </a:lnTo>
                  <a:lnTo>
                    <a:pt x="2210" y="3606"/>
                  </a:lnTo>
                  <a:lnTo>
                    <a:pt x="2652" y="3606"/>
                  </a:lnTo>
                  <a:lnTo>
                    <a:pt x="2722" y="3535"/>
                  </a:lnTo>
                  <a:lnTo>
                    <a:pt x="2722" y="3535"/>
                  </a:lnTo>
                  <a:cubicBezTo>
                    <a:pt x="2722" y="3535"/>
                    <a:pt x="2652" y="4048"/>
                    <a:pt x="2281" y="4861"/>
                  </a:cubicBezTo>
                  <a:cubicBezTo>
                    <a:pt x="2493" y="4861"/>
                    <a:pt x="2581" y="4790"/>
                    <a:pt x="2722" y="4790"/>
                  </a:cubicBezTo>
                  <a:cubicBezTo>
                    <a:pt x="2864" y="4790"/>
                    <a:pt x="2935" y="4861"/>
                    <a:pt x="2935" y="5002"/>
                  </a:cubicBezTo>
                  <a:cubicBezTo>
                    <a:pt x="2935" y="5373"/>
                    <a:pt x="3306" y="6557"/>
                    <a:pt x="3023" y="7883"/>
                  </a:cubicBezTo>
                  <a:cubicBezTo>
                    <a:pt x="3094" y="7724"/>
                    <a:pt x="3164" y="7653"/>
                    <a:pt x="3235" y="7582"/>
                  </a:cubicBezTo>
                  <a:cubicBezTo>
                    <a:pt x="3535" y="6999"/>
                    <a:pt x="3818" y="3235"/>
                    <a:pt x="3818" y="3235"/>
                  </a:cubicBezTo>
                  <a:cubicBezTo>
                    <a:pt x="3818" y="3235"/>
                    <a:pt x="3977" y="2864"/>
                    <a:pt x="4702" y="1909"/>
                  </a:cubicBezTo>
                  <a:cubicBezTo>
                    <a:pt x="5232" y="1538"/>
                    <a:pt x="5585" y="884"/>
                    <a:pt x="5745" y="655"/>
                  </a:cubicBezTo>
                  <a:cubicBezTo>
                    <a:pt x="5815" y="513"/>
                    <a:pt x="5815" y="301"/>
                    <a:pt x="574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-3420766" y="-368181"/>
              <a:ext cx="418623" cy="95526"/>
            </a:xfrm>
            <a:custGeom>
              <a:avLst/>
              <a:gdLst/>
              <a:ahLst/>
              <a:cxnLst/>
              <a:rect l="l" t="t" r="r" b="b"/>
              <a:pathLst>
                <a:path w="9067" h="2069" extrusionOk="0">
                  <a:moveTo>
                    <a:pt x="0" y="1"/>
                  </a:moveTo>
                  <a:cubicBezTo>
                    <a:pt x="89" y="213"/>
                    <a:pt x="230" y="372"/>
                    <a:pt x="301" y="584"/>
                  </a:cubicBezTo>
                  <a:cubicBezTo>
                    <a:pt x="1184" y="1980"/>
                    <a:pt x="3323" y="2069"/>
                    <a:pt x="4207" y="2069"/>
                  </a:cubicBezTo>
                  <a:lnTo>
                    <a:pt x="4949" y="2069"/>
                  </a:lnTo>
                  <a:cubicBezTo>
                    <a:pt x="5832" y="2069"/>
                    <a:pt x="7953" y="1980"/>
                    <a:pt x="8837" y="584"/>
                  </a:cubicBezTo>
                  <a:cubicBezTo>
                    <a:pt x="8925" y="372"/>
                    <a:pt x="8996" y="213"/>
                    <a:pt x="9067" y="1"/>
                  </a:cubicBezTo>
                  <a:lnTo>
                    <a:pt x="9067" y="1"/>
                  </a:lnTo>
                  <a:cubicBezTo>
                    <a:pt x="9067" y="1"/>
                    <a:pt x="8996" y="71"/>
                    <a:pt x="8925" y="71"/>
                  </a:cubicBezTo>
                  <a:cubicBezTo>
                    <a:pt x="8925" y="142"/>
                    <a:pt x="8837" y="142"/>
                    <a:pt x="8837" y="213"/>
                  </a:cubicBezTo>
                  <a:cubicBezTo>
                    <a:pt x="7953" y="1538"/>
                    <a:pt x="5832" y="1697"/>
                    <a:pt x="4949" y="1697"/>
                  </a:cubicBezTo>
                  <a:lnTo>
                    <a:pt x="4207" y="1697"/>
                  </a:lnTo>
                  <a:cubicBezTo>
                    <a:pt x="3323" y="1697"/>
                    <a:pt x="1184" y="1538"/>
                    <a:pt x="301" y="213"/>
                  </a:cubicBezTo>
                  <a:cubicBezTo>
                    <a:pt x="301" y="142"/>
                    <a:pt x="230" y="142"/>
                    <a:pt x="230" y="71"/>
                  </a:cubicBezTo>
                  <a:cubicBezTo>
                    <a:pt x="159" y="71"/>
                    <a:pt x="8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-3441174" y="-427586"/>
              <a:ext cx="31072" cy="64499"/>
            </a:xfrm>
            <a:custGeom>
              <a:avLst/>
              <a:gdLst/>
              <a:ahLst/>
              <a:cxnLst/>
              <a:rect l="l" t="t" r="r" b="b"/>
              <a:pathLst>
                <a:path w="673" h="1397" extrusionOk="0">
                  <a:moveTo>
                    <a:pt x="1" y="0"/>
                  </a:moveTo>
                  <a:cubicBezTo>
                    <a:pt x="1" y="0"/>
                    <a:pt x="160" y="513"/>
                    <a:pt x="442" y="1326"/>
                  </a:cubicBezTo>
                  <a:cubicBezTo>
                    <a:pt x="531" y="1326"/>
                    <a:pt x="601" y="1396"/>
                    <a:pt x="672" y="1396"/>
                  </a:cubicBezTo>
                  <a:cubicBezTo>
                    <a:pt x="372" y="813"/>
                    <a:pt x="230" y="371"/>
                    <a:pt x="160" y="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-3008697" y="-427586"/>
              <a:ext cx="26963" cy="64499"/>
            </a:xfrm>
            <a:custGeom>
              <a:avLst/>
              <a:gdLst/>
              <a:ahLst/>
              <a:cxnLst/>
              <a:rect l="l" t="t" r="r" b="b"/>
              <a:pathLst>
                <a:path w="584" h="1397" extrusionOk="0">
                  <a:moveTo>
                    <a:pt x="583" y="0"/>
                  </a:moveTo>
                  <a:lnTo>
                    <a:pt x="513" y="71"/>
                  </a:lnTo>
                  <a:cubicBezTo>
                    <a:pt x="442" y="371"/>
                    <a:pt x="212" y="813"/>
                    <a:pt x="0" y="1396"/>
                  </a:cubicBezTo>
                  <a:cubicBezTo>
                    <a:pt x="71" y="1396"/>
                    <a:pt x="142" y="1326"/>
                    <a:pt x="142" y="1326"/>
                  </a:cubicBezTo>
                  <a:cubicBezTo>
                    <a:pt x="513" y="513"/>
                    <a:pt x="583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-3433833" y="-424354"/>
              <a:ext cx="448819" cy="136479"/>
            </a:xfrm>
            <a:custGeom>
              <a:avLst/>
              <a:gdLst/>
              <a:ahLst/>
              <a:cxnLst/>
              <a:rect l="l" t="t" r="r" b="b"/>
              <a:pathLst>
                <a:path w="9721" h="2956" extrusionOk="0">
                  <a:moveTo>
                    <a:pt x="1" y="1"/>
                  </a:moveTo>
                  <a:cubicBezTo>
                    <a:pt x="71" y="301"/>
                    <a:pt x="283" y="814"/>
                    <a:pt x="584" y="1468"/>
                  </a:cubicBezTo>
                  <a:cubicBezTo>
                    <a:pt x="1532" y="2853"/>
                    <a:pt x="3699" y="2955"/>
                    <a:pt x="4550" y="2955"/>
                  </a:cubicBezTo>
                  <a:cubicBezTo>
                    <a:pt x="4698" y="2955"/>
                    <a:pt x="4806" y="2952"/>
                    <a:pt x="4861" y="2952"/>
                  </a:cubicBezTo>
                  <a:cubicBezTo>
                    <a:pt x="4916" y="2952"/>
                    <a:pt x="5024" y="2955"/>
                    <a:pt x="5172" y="2955"/>
                  </a:cubicBezTo>
                  <a:cubicBezTo>
                    <a:pt x="6022" y="2955"/>
                    <a:pt x="8186" y="2853"/>
                    <a:pt x="9120" y="1468"/>
                  </a:cubicBezTo>
                  <a:cubicBezTo>
                    <a:pt x="9420" y="814"/>
                    <a:pt x="9562" y="301"/>
                    <a:pt x="9721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-3433833" y="-424354"/>
              <a:ext cx="122443" cy="27009"/>
            </a:xfrm>
            <a:custGeom>
              <a:avLst/>
              <a:gdLst/>
              <a:ahLst/>
              <a:cxnLst/>
              <a:rect l="l" t="t" r="r" b="b"/>
              <a:pathLst>
                <a:path w="2652" h="585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lnTo>
                    <a:pt x="1326" y="584"/>
                  </a:lnTo>
                  <a:lnTo>
                    <a:pt x="2652" y="584"/>
                  </a:lnTo>
                  <a:lnTo>
                    <a:pt x="2652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-3107455" y="-424354"/>
              <a:ext cx="115102" cy="27009"/>
            </a:xfrm>
            <a:custGeom>
              <a:avLst/>
              <a:gdLst/>
              <a:ahLst/>
              <a:cxnLst/>
              <a:rect l="l" t="t" r="r" b="b"/>
              <a:pathLst>
                <a:path w="2493" h="585" extrusionOk="0">
                  <a:moveTo>
                    <a:pt x="2493" y="1"/>
                  </a:moveTo>
                  <a:lnTo>
                    <a:pt x="2210" y="1"/>
                  </a:lnTo>
                  <a:lnTo>
                    <a:pt x="1326" y="584"/>
                  </a:lnTo>
                  <a:lnTo>
                    <a:pt x="1" y="584"/>
                  </a:lnTo>
                  <a:lnTo>
                    <a:pt x="1" y="584"/>
                  </a:lnTo>
                  <a:lnTo>
                    <a:pt x="1326" y="584"/>
                  </a:lnTo>
                  <a:lnTo>
                    <a:pt x="2210" y="1"/>
                  </a:lnTo>
                  <a:lnTo>
                    <a:pt x="2493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-3433833" y="-424354"/>
              <a:ext cx="20453" cy="46"/>
            </a:xfrm>
            <a:custGeom>
              <a:avLst/>
              <a:gdLst/>
              <a:ahLst/>
              <a:cxnLst/>
              <a:rect l="l" t="t" r="r" b="b"/>
              <a:pathLst>
                <a:path w="443" h="1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-3433833" y="-424354"/>
              <a:ext cx="441478" cy="54758"/>
            </a:xfrm>
            <a:custGeom>
              <a:avLst/>
              <a:gdLst/>
              <a:ahLst/>
              <a:cxnLst/>
              <a:rect l="l" t="t" r="r" b="b"/>
              <a:pathLst>
                <a:path w="9562" h="1186" extrusionOk="0">
                  <a:moveTo>
                    <a:pt x="1" y="1"/>
                  </a:moveTo>
                  <a:cubicBezTo>
                    <a:pt x="372" y="372"/>
                    <a:pt x="1026" y="1026"/>
                    <a:pt x="1697" y="1114"/>
                  </a:cubicBezTo>
                  <a:cubicBezTo>
                    <a:pt x="1980" y="1185"/>
                    <a:pt x="2864" y="1185"/>
                    <a:pt x="3906" y="1185"/>
                  </a:cubicBezTo>
                  <a:cubicBezTo>
                    <a:pt x="5886" y="1185"/>
                    <a:pt x="8607" y="1114"/>
                    <a:pt x="8607" y="1114"/>
                  </a:cubicBezTo>
                  <a:cubicBezTo>
                    <a:pt x="8607" y="1114"/>
                    <a:pt x="9049" y="513"/>
                    <a:pt x="9562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-3583978" y="-910664"/>
              <a:ext cx="46" cy="3324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-3606157" y="-1148117"/>
              <a:ext cx="187727" cy="505977"/>
            </a:xfrm>
            <a:custGeom>
              <a:avLst/>
              <a:gdLst/>
              <a:ahLst/>
              <a:cxnLst/>
              <a:rect l="l" t="t" r="r" b="b"/>
              <a:pathLst>
                <a:path w="4066" h="10959" extrusionOk="0">
                  <a:moveTo>
                    <a:pt x="4066" y="1"/>
                  </a:moveTo>
                  <a:cubicBezTo>
                    <a:pt x="2510" y="885"/>
                    <a:pt x="1044" y="2422"/>
                    <a:pt x="443" y="5144"/>
                  </a:cubicBezTo>
                  <a:lnTo>
                    <a:pt x="443" y="5214"/>
                  </a:lnTo>
                  <a:cubicBezTo>
                    <a:pt x="443" y="5214"/>
                    <a:pt x="1" y="7141"/>
                    <a:pt x="814" y="10746"/>
                  </a:cubicBezTo>
                  <a:cubicBezTo>
                    <a:pt x="885" y="10817"/>
                    <a:pt x="973" y="10888"/>
                    <a:pt x="1044" y="10958"/>
                  </a:cubicBezTo>
                  <a:cubicBezTo>
                    <a:pt x="301" y="8608"/>
                    <a:pt x="1857" y="7424"/>
                    <a:pt x="2298" y="7212"/>
                  </a:cubicBezTo>
                  <a:cubicBezTo>
                    <a:pt x="2210" y="6911"/>
                    <a:pt x="1998" y="6469"/>
                    <a:pt x="1698" y="5745"/>
                  </a:cubicBezTo>
                  <a:cubicBezTo>
                    <a:pt x="885" y="3606"/>
                    <a:pt x="2952" y="1167"/>
                    <a:pt x="406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-3002187" y="-1148117"/>
              <a:ext cx="186896" cy="496189"/>
            </a:xfrm>
            <a:custGeom>
              <a:avLst/>
              <a:gdLst/>
              <a:ahLst/>
              <a:cxnLst/>
              <a:rect l="l" t="t" r="r" b="b"/>
              <a:pathLst>
                <a:path w="4048" h="10747" extrusionOk="0">
                  <a:moveTo>
                    <a:pt x="1" y="1"/>
                  </a:moveTo>
                  <a:lnTo>
                    <a:pt x="1" y="1"/>
                  </a:lnTo>
                  <a:cubicBezTo>
                    <a:pt x="1538" y="885"/>
                    <a:pt x="3093" y="2422"/>
                    <a:pt x="3606" y="5214"/>
                  </a:cubicBezTo>
                  <a:cubicBezTo>
                    <a:pt x="3606" y="5214"/>
                    <a:pt x="4048" y="7141"/>
                    <a:pt x="3305" y="10746"/>
                  </a:cubicBezTo>
                  <a:lnTo>
                    <a:pt x="3305" y="10746"/>
                  </a:ln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-3000416" y="-1148117"/>
              <a:ext cx="186896" cy="505977"/>
            </a:xfrm>
            <a:custGeom>
              <a:avLst/>
              <a:gdLst/>
              <a:ahLst/>
              <a:cxnLst/>
              <a:rect l="l" t="t" r="r" b="b"/>
              <a:pathLst>
                <a:path w="4048" h="10959" extrusionOk="0">
                  <a:moveTo>
                    <a:pt x="1" y="1"/>
                  </a:moveTo>
                  <a:cubicBezTo>
                    <a:pt x="1185" y="1167"/>
                    <a:pt x="3235" y="3606"/>
                    <a:pt x="2351" y="5745"/>
                  </a:cubicBezTo>
                  <a:cubicBezTo>
                    <a:pt x="2068" y="6469"/>
                    <a:pt x="1909" y="6911"/>
                    <a:pt x="1768" y="7212"/>
                  </a:cubicBezTo>
                  <a:cubicBezTo>
                    <a:pt x="2210" y="7424"/>
                    <a:pt x="3747" y="8608"/>
                    <a:pt x="3093" y="10958"/>
                  </a:cubicBezTo>
                  <a:cubicBezTo>
                    <a:pt x="3164" y="10888"/>
                    <a:pt x="3235" y="10817"/>
                    <a:pt x="3305" y="10746"/>
                  </a:cubicBez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-3328564" y="1574814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-3328564" y="1703721"/>
              <a:ext cx="230942" cy="44923"/>
            </a:xfrm>
            <a:custGeom>
              <a:avLst/>
              <a:gdLst/>
              <a:ahLst/>
              <a:cxnLst/>
              <a:rect l="l" t="t" r="r" b="b"/>
              <a:pathLst>
                <a:path w="5002" h="973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lnTo>
                    <a:pt x="0" y="531"/>
                  </a:lnTo>
                  <a:cubicBezTo>
                    <a:pt x="0" y="743"/>
                    <a:pt x="212" y="972"/>
                    <a:pt x="442" y="972"/>
                  </a:cubicBezTo>
                  <a:lnTo>
                    <a:pt x="4560" y="972"/>
                  </a:lnTo>
                  <a:cubicBezTo>
                    <a:pt x="4790" y="972"/>
                    <a:pt x="5002" y="743"/>
                    <a:pt x="5002" y="531"/>
                  </a:cubicBezTo>
                  <a:lnTo>
                    <a:pt x="5002" y="442"/>
                  </a:ln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-3328564" y="183673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-3328564" y="195913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-3328564" y="2088041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-3328564" y="2217780"/>
              <a:ext cx="230942" cy="40860"/>
            </a:xfrm>
            <a:custGeom>
              <a:avLst/>
              <a:gdLst/>
              <a:ahLst/>
              <a:cxnLst/>
              <a:rect l="l" t="t" r="r" b="b"/>
              <a:pathLst>
                <a:path w="5002" h="885" extrusionOk="0">
                  <a:moveTo>
                    <a:pt x="442" y="0"/>
                  </a:moveTo>
                  <a:cubicBezTo>
                    <a:pt x="212" y="0"/>
                    <a:pt x="0" y="213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213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-3328564" y="145241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1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141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-3383230" y="260765"/>
              <a:ext cx="360680" cy="209242"/>
            </a:xfrm>
            <a:custGeom>
              <a:avLst/>
              <a:gdLst/>
              <a:ahLst/>
              <a:cxnLst/>
              <a:rect l="l" t="t" r="r" b="b"/>
              <a:pathLst>
                <a:path w="7812" h="4532" extrusionOk="0">
                  <a:moveTo>
                    <a:pt x="614" y="0"/>
                  </a:moveTo>
                  <a:cubicBezTo>
                    <a:pt x="363" y="0"/>
                    <a:pt x="180" y="67"/>
                    <a:pt x="159" y="255"/>
                  </a:cubicBezTo>
                  <a:cubicBezTo>
                    <a:pt x="0" y="997"/>
                    <a:pt x="159" y="2022"/>
                    <a:pt x="1396" y="2835"/>
                  </a:cubicBezTo>
                  <a:cubicBezTo>
                    <a:pt x="2651" y="3648"/>
                    <a:pt x="2881" y="3860"/>
                    <a:pt x="3394" y="4231"/>
                  </a:cubicBezTo>
                  <a:lnTo>
                    <a:pt x="3835" y="4532"/>
                  </a:lnTo>
                  <a:lnTo>
                    <a:pt x="4047" y="4532"/>
                  </a:lnTo>
                  <a:lnTo>
                    <a:pt x="4489" y="4231"/>
                  </a:lnTo>
                  <a:cubicBezTo>
                    <a:pt x="4931" y="3860"/>
                    <a:pt x="5161" y="3648"/>
                    <a:pt x="6486" y="2835"/>
                  </a:cubicBezTo>
                  <a:cubicBezTo>
                    <a:pt x="7741" y="2022"/>
                    <a:pt x="7812" y="997"/>
                    <a:pt x="7741" y="255"/>
                  </a:cubicBezTo>
                  <a:cubicBezTo>
                    <a:pt x="7695" y="67"/>
                    <a:pt x="7500" y="0"/>
                    <a:pt x="7245" y="0"/>
                  </a:cubicBezTo>
                  <a:cubicBezTo>
                    <a:pt x="6609" y="0"/>
                    <a:pt x="5603" y="414"/>
                    <a:pt x="5603" y="414"/>
                  </a:cubicBezTo>
                  <a:lnTo>
                    <a:pt x="2280" y="414"/>
                  </a:lnTo>
                  <a:cubicBezTo>
                    <a:pt x="2280" y="414"/>
                    <a:pt x="1237" y="0"/>
                    <a:pt x="61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-2914048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14695" y="0"/>
                  </a:moveTo>
                  <a:cubicBezTo>
                    <a:pt x="14364" y="0"/>
                    <a:pt x="13948" y="130"/>
                    <a:pt x="13414" y="434"/>
                  </a:cubicBezTo>
                  <a:cubicBezTo>
                    <a:pt x="11346" y="1548"/>
                    <a:pt x="5090" y="3386"/>
                    <a:pt x="3977" y="3898"/>
                  </a:cubicBezTo>
                  <a:cubicBezTo>
                    <a:pt x="3977" y="3898"/>
                    <a:pt x="955" y="3898"/>
                    <a:pt x="513" y="5524"/>
                  </a:cubicBezTo>
                  <a:cubicBezTo>
                    <a:pt x="0" y="7150"/>
                    <a:pt x="4931" y="20476"/>
                    <a:pt x="3765" y="22013"/>
                  </a:cubicBezTo>
                  <a:cubicBezTo>
                    <a:pt x="3845" y="22088"/>
                    <a:pt x="3958" y="22124"/>
                    <a:pt x="4094" y="22124"/>
                  </a:cubicBezTo>
                  <a:cubicBezTo>
                    <a:pt x="5449" y="22124"/>
                    <a:pt x="9134" y="18489"/>
                    <a:pt x="6999" y="11922"/>
                  </a:cubicBezTo>
                  <a:cubicBezTo>
                    <a:pt x="7670" y="8034"/>
                    <a:pt x="16790" y="3527"/>
                    <a:pt x="16277" y="2131"/>
                  </a:cubicBezTo>
                  <a:cubicBezTo>
                    <a:pt x="15898" y="1046"/>
                    <a:pt x="15635" y="0"/>
                    <a:pt x="14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-2131554" y="1874412"/>
              <a:ext cx="423841" cy="1169486"/>
            </a:xfrm>
            <a:custGeom>
              <a:avLst/>
              <a:gdLst/>
              <a:ahLst/>
              <a:cxnLst/>
              <a:rect l="l" t="t" r="r" b="b"/>
              <a:pathLst>
                <a:path w="9180" h="25330" extrusionOk="0">
                  <a:moveTo>
                    <a:pt x="1270" y="1"/>
                  </a:moveTo>
                  <a:cubicBezTo>
                    <a:pt x="1024" y="1"/>
                    <a:pt x="803" y="120"/>
                    <a:pt x="655" y="439"/>
                  </a:cubicBezTo>
                  <a:cubicBezTo>
                    <a:pt x="1" y="1694"/>
                    <a:pt x="655" y="1022"/>
                    <a:pt x="1980" y="3814"/>
                  </a:cubicBezTo>
                  <a:cubicBezTo>
                    <a:pt x="3376" y="6625"/>
                    <a:pt x="3677" y="9717"/>
                    <a:pt x="4331" y="13535"/>
                  </a:cubicBezTo>
                  <a:cubicBezTo>
                    <a:pt x="4932" y="17370"/>
                    <a:pt x="5886" y="23856"/>
                    <a:pt x="7423" y="25252"/>
                  </a:cubicBezTo>
                  <a:cubicBezTo>
                    <a:pt x="7814" y="25299"/>
                    <a:pt x="8149" y="25330"/>
                    <a:pt x="8412" y="25330"/>
                  </a:cubicBezTo>
                  <a:cubicBezTo>
                    <a:pt x="8945" y="25330"/>
                    <a:pt x="9180" y="25201"/>
                    <a:pt x="8979" y="24810"/>
                  </a:cubicBezTo>
                  <a:cubicBezTo>
                    <a:pt x="8608" y="24139"/>
                    <a:pt x="8466" y="23856"/>
                    <a:pt x="8024" y="23255"/>
                  </a:cubicBezTo>
                  <a:cubicBezTo>
                    <a:pt x="7583" y="22601"/>
                    <a:pt x="6328" y="17228"/>
                    <a:pt x="5886" y="14136"/>
                  </a:cubicBezTo>
                  <a:cubicBezTo>
                    <a:pt x="5373" y="11043"/>
                    <a:pt x="5585" y="10000"/>
                    <a:pt x="4631" y="7349"/>
                  </a:cubicBezTo>
                  <a:cubicBezTo>
                    <a:pt x="3677" y="4787"/>
                    <a:pt x="4048" y="1976"/>
                    <a:pt x="2935" y="1022"/>
                  </a:cubicBezTo>
                  <a:cubicBezTo>
                    <a:pt x="2935" y="1022"/>
                    <a:pt x="1992" y="1"/>
                    <a:pt x="12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-2046693" y="1860561"/>
              <a:ext cx="448819" cy="1184722"/>
            </a:xfrm>
            <a:custGeom>
              <a:avLst/>
              <a:gdLst/>
              <a:ahLst/>
              <a:cxnLst/>
              <a:rect l="l" t="t" r="r" b="b"/>
              <a:pathLst>
                <a:path w="9721" h="25660" extrusionOk="0">
                  <a:moveTo>
                    <a:pt x="1860" y="1"/>
                  </a:moveTo>
                  <a:cubicBezTo>
                    <a:pt x="1415" y="1"/>
                    <a:pt x="950" y="120"/>
                    <a:pt x="814" y="580"/>
                  </a:cubicBezTo>
                  <a:cubicBezTo>
                    <a:pt x="513" y="1552"/>
                    <a:pt x="1" y="1835"/>
                    <a:pt x="814" y="3231"/>
                  </a:cubicBezTo>
                  <a:cubicBezTo>
                    <a:pt x="1538" y="4556"/>
                    <a:pt x="4631" y="10601"/>
                    <a:pt x="5585" y="14436"/>
                  </a:cubicBezTo>
                  <a:cubicBezTo>
                    <a:pt x="6469" y="18341"/>
                    <a:pt x="6628" y="25252"/>
                    <a:pt x="7282" y="25552"/>
                  </a:cubicBezTo>
                  <a:cubicBezTo>
                    <a:pt x="7423" y="25622"/>
                    <a:pt x="7614" y="25660"/>
                    <a:pt x="7828" y="25660"/>
                  </a:cubicBezTo>
                  <a:cubicBezTo>
                    <a:pt x="8526" y="25660"/>
                    <a:pt x="9454" y="25258"/>
                    <a:pt x="9562" y="24297"/>
                  </a:cubicBezTo>
                  <a:cubicBezTo>
                    <a:pt x="9721" y="23042"/>
                    <a:pt x="8325" y="20904"/>
                    <a:pt x="7724" y="18624"/>
                  </a:cubicBezTo>
                  <a:cubicBezTo>
                    <a:pt x="7141" y="16274"/>
                    <a:pt x="4932" y="6765"/>
                    <a:pt x="3747" y="4415"/>
                  </a:cubicBezTo>
                  <a:cubicBezTo>
                    <a:pt x="2493" y="2135"/>
                    <a:pt x="2793" y="138"/>
                    <a:pt x="2793" y="138"/>
                  </a:cubicBezTo>
                  <a:cubicBezTo>
                    <a:pt x="2793" y="138"/>
                    <a:pt x="2338" y="1"/>
                    <a:pt x="1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-2373071" y="408233"/>
              <a:ext cx="490372" cy="1474116"/>
            </a:xfrm>
            <a:custGeom>
              <a:avLst/>
              <a:gdLst/>
              <a:ahLst/>
              <a:cxnLst/>
              <a:rect l="l" t="t" r="r" b="b"/>
              <a:pathLst>
                <a:path w="10621" h="31928" extrusionOk="0">
                  <a:moveTo>
                    <a:pt x="2052" y="0"/>
                  </a:moveTo>
                  <a:cubicBezTo>
                    <a:pt x="1528" y="0"/>
                    <a:pt x="1055" y="189"/>
                    <a:pt x="814" y="754"/>
                  </a:cubicBezTo>
                  <a:cubicBezTo>
                    <a:pt x="1" y="2433"/>
                    <a:pt x="283" y="3105"/>
                    <a:pt x="1980" y="4501"/>
                  </a:cubicBezTo>
                  <a:cubicBezTo>
                    <a:pt x="3818" y="6198"/>
                    <a:pt x="6469" y="25126"/>
                    <a:pt x="5515" y="27547"/>
                  </a:cubicBezTo>
                  <a:cubicBezTo>
                    <a:pt x="4631" y="30056"/>
                    <a:pt x="3535" y="31082"/>
                    <a:pt x="4790" y="31753"/>
                  </a:cubicBezTo>
                  <a:cubicBezTo>
                    <a:pt x="5037" y="31879"/>
                    <a:pt x="5218" y="31928"/>
                    <a:pt x="5367" y="31928"/>
                  </a:cubicBezTo>
                  <a:cubicBezTo>
                    <a:pt x="5656" y="31928"/>
                    <a:pt x="5824" y="31746"/>
                    <a:pt x="6115" y="31594"/>
                  </a:cubicBezTo>
                  <a:cubicBezTo>
                    <a:pt x="6348" y="31420"/>
                    <a:pt x="6689" y="31293"/>
                    <a:pt x="7294" y="31293"/>
                  </a:cubicBezTo>
                  <a:cubicBezTo>
                    <a:pt x="7425" y="31293"/>
                    <a:pt x="7567" y="31299"/>
                    <a:pt x="7724" y="31311"/>
                  </a:cubicBezTo>
                  <a:cubicBezTo>
                    <a:pt x="8777" y="31386"/>
                    <a:pt x="9580" y="31667"/>
                    <a:pt x="10049" y="31667"/>
                  </a:cubicBezTo>
                  <a:cubicBezTo>
                    <a:pt x="10469" y="31667"/>
                    <a:pt x="10621" y="31441"/>
                    <a:pt x="10445" y="30640"/>
                  </a:cubicBezTo>
                  <a:cubicBezTo>
                    <a:pt x="10163" y="28943"/>
                    <a:pt x="7441" y="24684"/>
                    <a:pt x="6911" y="21874"/>
                  </a:cubicBezTo>
                  <a:cubicBezTo>
                    <a:pt x="6469" y="19081"/>
                    <a:pt x="5515" y="4643"/>
                    <a:pt x="5744" y="3847"/>
                  </a:cubicBezTo>
                  <a:cubicBezTo>
                    <a:pt x="5886" y="3105"/>
                    <a:pt x="7211" y="2663"/>
                    <a:pt x="6328" y="1550"/>
                  </a:cubicBezTo>
                  <a:cubicBezTo>
                    <a:pt x="6328" y="1550"/>
                    <a:pt x="6190" y="552"/>
                    <a:pt x="5213" y="552"/>
                  </a:cubicBezTo>
                  <a:cubicBezTo>
                    <a:pt x="4977" y="552"/>
                    <a:pt x="4692" y="610"/>
                    <a:pt x="4348" y="754"/>
                  </a:cubicBezTo>
                  <a:cubicBezTo>
                    <a:pt x="4348" y="754"/>
                    <a:pt x="3099" y="0"/>
                    <a:pt x="2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-1850054" y="3060662"/>
              <a:ext cx="346875" cy="214413"/>
            </a:xfrm>
            <a:custGeom>
              <a:avLst/>
              <a:gdLst/>
              <a:ahLst/>
              <a:cxnLst/>
              <a:rect l="l" t="t" r="r" b="b"/>
              <a:pathLst>
                <a:path w="7513" h="4644" extrusionOk="0">
                  <a:moveTo>
                    <a:pt x="743" y="1"/>
                  </a:moveTo>
                  <a:cubicBezTo>
                    <a:pt x="160" y="955"/>
                    <a:pt x="1" y="3977"/>
                    <a:pt x="743" y="4490"/>
                  </a:cubicBezTo>
                  <a:cubicBezTo>
                    <a:pt x="940" y="4597"/>
                    <a:pt x="1223" y="4644"/>
                    <a:pt x="1557" y="4644"/>
                  </a:cubicBezTo>
                  <a:cubicBezTo>
                    <a:pt x="2601" y="4644"/>
                    <a:pt x="4140" y="4186"/>
                    <a:pt x="5091" y="3677"/>
                  </a:cubicBezTo>
                  <a:cubicBezTo>
                    <a:pt x="6346" y="3094"/>
                    <a:pt x="6929" y="1839"/>
                    <a:pt x="7229" y="1397"/>
                  </a:cubicBezTo>
                  <a:cubicBezTo>
                    <a:pt x="7512" y="955"/>
                    <a:pt x="5674" y="1"/>
                    <a:pt x="567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-1533418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742" y="0"/>
                  </a:moveTo>
                  <a:cubicBezTo>
                    <a:pt x="742" y="0"/>
                    <a:pt x="0" y="813"/>
                    <a:pt x="301" y="1326"/>
                  </a:cubicBezTo>
                  <a:cubicBezTo>
                    <a:pt x="496" y="1865"/>
                    <a:pt x="1959" y="4168"/>
                    <a:pt x="2474" y="4168"/>
                  </a:cubicBezTo>
                  <a:cubicBezTo>
                    <a:pt x="2516" y="4168"/>
                    <a:pt x="2552" y="4152"/>
                    <a:pt x="2580" y="4118"/>
                  </a:cubicBezTo>
                  <a:cubicBezTo>
                    <a:pt x="2952" y="3676"/>
                    <a:pt x="3022" y="3235"/>
                    <a:pt x="2952" y="2722"/>
                  </a:cubicBezTo>
                  <a:cubicBezTo>
                    <a:pt x="2792" y="2280"/>
                    <a:pt x="742" y="0"/>
                    <a:pt x="7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-1417577" y="3274476"/>
              <a:ext cx="123089" cy="229557"/>
            </a:xfrm>
            <a:custGeom>
              <a:avLst/>
              <a:gdLst/>
              <a:ahLst/>
              <a:cxnLst/>
              <a:rect l="l" t="t" r="r" b="b"/>
              <a:pathLst>
                <a:path w="2666" h="4972" extrusionOk="0">
                  <a:moveTo>
                    <a:pt x="884" y="0"/>
                  </a:moveTo>
                  <a:cubicBezTo>
                    <a:pt x="884" y="0"/>
                    <a:pt x="1" y="530"/>
                    <a:pt x="213" y="972"/>
                  </a:cubicBezTo>
                  <a:cubicBezTo>
                    <a:pt x="354" y="1485"/>
                    <a:pt x="1909" y="3765"/>
                    <a:pt x="2121" y="4790"/>
                  </a:cubicBezTo>
                  <a:cubicBezTo>
                    <a:pt x="2204" y="4916"/>
                    <a:pt x="2277" y="4971"/>
                    <a:pt x="2339" y="4971"/>
                  </a:cubicBezTo>
                  <a:cubicBezTo>
                    <a:pt x="2607" y="4971"/>
                    <a:pt x="2666" y="3927"/>
                    <a:pt x="2422" y="3022"/>
                  </a:cubicBezTo>
                  <a:cubicBezTo>
                    <a:pt x="2121" y="1856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-1601150" y="3220595"/>
              <a:ext cx="159148" cy="319081"/>
            </a:xfrm>
            <a:custGeom>
              <a:avLst/>
              <a:gdLst/>
              <a:ahLst/>
              <a:cxnLst/>
              <a:rect l="l" t="t" r="r" b="b"/>
              <a:pathLst>
                <a:path w="3447" h="6911" extrusionOk="0">
                  <a:moveTo>
                    <a:pt x="955" y="1"/>
                  </a:moveTo>
                  <a:cubicBezTo>
                    <a:pt x="955" y="1"/>
                    <a:pt x="0" y="71"/>
                    <a:pt x="354" y="1167"/>
                  </a:cubicBezTo>
                  <a:cubicBezTo>
                    <a:pt x="796" y="2210"/>
                    <a:pt x="2421" y="6911"/>
                    <a:pt x="2793" y="6911"/>
                  </a:cubicBezTo>
                  <a:cubicBezTo>
                    <a:pt x="3164" y="6911"/>
                    <a:pt x="3447" y="6628"/>
                    <a:pt x="3376" y="6257"/>
                  </a:cubicBezTo>
                  <a:cubicBezTo>
                    <a:pt x="3305" y="5886"/>
                    <a:pt x="1167" y="71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-1462454" y="3555514"/>
              <a:ext cx="109377" cy="166720"/>
            </a:xfrm>
            <a:custGeom>
              <a:avLst/>
              <a:gdLst/>
              <a:ahLst/>
              <a:cxnLst/>
              <a:rect l="l" t="t" r="r" b="b"/>
              <a:pathLst>
                <a:path w="2369" h="3611" extrusionOk="0">
                  <a:moveTo>
                    <a:pt x="456" y="0"/>
                  </a:moveTo>
                  <a:cubicBezTo>
                    <a:pt x="171" y="0"/>
                    <a:pt x="1" y="328"/>
                    <a:pt x="1" y="328"/>
                  </a:cubicBezTo>
                  <a:cubicBezTo>
                    <a:pt x="1" y="328"/>
                    <a:pt x="1114" y="3050"/>
                    <a:pt x="1114" y="3421"/>
                  </a:cubicBezTo>
                  <a:cubicBezTo>
                    <a:pt x="1114" y="3558"/>
                    <a:pt x="1163" y="3610"/>
                    <a:pt x="1242" y="3610"/>
                  </a:cubicBezTo>
                  <a:cubicBezTo>
                    <a:pt x="1418" y="3610"/>
                    <a:pt x="1741" y="3350"/>
                    <a:pt x="1998" y="3192"/>
                  </a:cubicBezTo>
                  <a:cubicBezTo>
                    <a:pt x="2369" y="2979"/>
                    <a:pt x="973" y="258"/>
                    <a:pt x="602" y="28"/>
                  </a:cubicBezTo>
                  <a:cubicBezTo>
                    <a:pt x="550" y="9"/>
                    <a:pt x="502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-1397170" y="3713462"/>
              <a:ext cx="77566" cy="106930"/>
            </a:xfrm>
            <a:custGeom>
              <a:avLst/>
              <a:gdLst/>
              <a:ahLst/>
              <a:cxnLst/>
              <a:rect l="l" t="t" r="r" b="b"/>
              <a:pathLst>
                <a:path w="1680" h="2316" extrusionOk="0">
                  <a:moveTo>
                    <a:pt x="884" y="0"/>
                  </a:moveTo>
                  <a:cubicBezTo>
                    <a:pt x="884" y="0"/>
                    <a:pt x="1" y="442"/>
                    <a:pt x="71" y="654"/>
                  </a:cubicBezTo>
                  <a:cubicBezTo>
                    <a:pt x="136" y="865"/>
                    <a:pt x="768" y="2316"/>
                    <a:pt x="1145" y="2316"/>
                  </a:cubicBezTo>
                  <a:cubicBezTo>
                    <a:pt x="1178" y="2316"/>
                    <a:pt x="1209" y="2304"/>
                    <a:pt x="1238" y="2280"/>
                  </a:cubicBezTo>
                  <a:cubicBezTo>
                    <a:pt x="1679" y="1980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-1655077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904" y="0"/>
                  </a:moveTo>
                  <a:cubicBezTo>
                    <a:pt x="735" y="0"/>
                    <a:pt x="0" y="55"/>
                    <a:pt x="126" y="1026"/>
                  </a:cubicBezTo>
                  <a:cubicBezTo>
                    <a:pt x="285" y="2210"/>
                    <a:pt x="797" y="7141"/>
                    <a:pt x="1168" y="7212"/>
                  </a:cubicBezTo>
                  <a:cubicBezTo>
                    <a:pt x="1219" y="7224"/>
                    <a:pt x="1271" y="7230"/>
                    <a:pt x="1322" y="7230"/>
                  </a:cubicBezTo>
                  <a:cubicBezTo>
                    <a:pt x="1621" y="7230"/>
                    <a:pt x="1893" y="7016"/>
                    <a:pt x="1893" y="6699"/>
                  </a:cubicBezTo>
                  <a:cubicBezTo>
                    <a:pt x="1893" y="6257"/>
                    <a:pt x="1080" y="142"/>
                    <a:pt x="939" y="1"/>
                  </a:cubicBezTo>
                  <a:cubicBezTo>
                    <a:pt x="939" y="1"/>
                    <a:pt x="926" y="0"/>
                    <a:pt x="90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-1597918" y="3602792"/>
              <a:ext cx="81675" cy="189158"/>
            </a:xfrm>
            <a:custGeom>
              <a:avLst/>
              <a:gdLst/>
              <a:ahLst/>
              <a:cxnLst/>
              <a:rect l="l" t="t" r="r" b="b"/>
              <a:pathLst>
                <a:path w="1769" h="4097" extrusionOk="0">
                  <a:moveTo>
                    <a:pt x="361" y="0"/>
                  </a:moveTo>
                  <a:cubicBezTo>
                    <a:pt x="144" y="0"/>
                    <a:pt x="1" y="188"/>
                    <a:pt x="1" y="188"/>
                  </a:cubicBezTo>
                  <a:cubicBezTo>
                    <a:pt x="1" y="188"/>
                    <a:pt x="372" y="3422"/>
                    <a:pt x="284" y="3864"/>
                  </a:cubicBezTo>
                  <a:cubicBezTo>
                    <a:pt x="257" y="4034"/>
                    <a:pt x="339" y="4097"/>
                    <a:pt x="476" y="4097"/>
                  </a:cubicBezTo>
                  <a:cubicBezTo>
                    <a:pt x="695" y="4097"/>
                    <a:pt x="1054" y="3935"/>
                    <a:pt x="1326" y="3793"/>
                  </a:cubicBezTo>
                  <a:cubicBezTo>
                    <a:pt x="1768" y="3652"/>
                    <a:pt x="1026" y="330"/>
                    <a:pt x="655" y="117"/>
                  </a:cubicBezTo>
                  <a:cubicBezTo>
                    <a:pt x="548" y="31"/>
                    <a:pt x="448" y="0"/>
                    <a:pt x="36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-1574233" y="3795044"/>
              <a:ext cx="61221" cy="116672"/>
            </a:xfrm>
            <a:custGeom>
              <a:avLst/>
              <a:gdLst/>
              <a:ahLst/>
              <a:cxnLst/>
              <a:rect l="l" t="t" r="r" b="b"/>
              <a:pathLst>
                <a:path w="1326" h="2527" extrusionOk="0">
                  <a:moveTo>
                    <a:pt x="1026" y="1"/>
                  </a:moveTo>
                  <a:cubicBezTo>
                    <a:pt x="1025" y="1"/>
                    <a:pt x="0" y="213"/>
                    <a:pt x="0" y="442"/>
                  </a:cubicBezTo>
                  <a:cubicBezTo>
                    <a:pt x="68" y="728"/>
                    <a:pt x="405" y="2526"/>
                    <a:pt x="818" y="2526"/>
                  </a:cubicBezTo>
                  <a:cubicBezTo>
                    <a:pt x="840" y="2526"/>
                    <a:pt x="862" y="2521"/>
                    <a:pt x="884" y="2510"/>
                  </a:cubicBezTo>
                  <a:cubicBezTo>
                    <a:pt x="1326" y="2280"/>
                    <a:pt x="1026" y="1"/>
                    <a:pt x="102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-1743955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985" y="1"/>
                  </a:moveTo>
                  <a:cubicBezTo>
                    <a:pt x="726" y="1"/>
                    <a:pt x="283" y="116"/>
                    <a:pt x="283" y="904"/>
                  </a:cubicBezTo>
                  <a:cubicBezTo>
                    <a:pt x="213" y="2071"/>
                    <a:pt x="0" y="7019"/>
                    <a:pt x="354" y="7160"/>
                  </a:cubicBezTo>
                  <a:cubicBezTo>
                    <a:pt x="446" y="7196"/>
                    <a:pt x="542" y="7213"/>
                    <a:pt x="635" y="7213"/>
                  </a:cubicBezTo>
                  <a:cubicBezTo>
                    <a:pt x="917" y="7213"/>
                    <a:pt x="1167" y="7051"/>
                    <a:pt x="1167" y="6719"/>
                  </a:cubicBezTo>
                  <a:cubicBezTo>
                    <a:pt x="1238" y="6348"/>
                    <a:pt x="1397" y="162"/>
                    <a:pt x="1167" y="21"/>
                  </a:cubicBezTo>
                  <a:cubicBezTo>
                    <a:pt x="1167" y="21"/>
                    <a:pt x="1091" y="1"/>
                    <a:pt x="98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-1740446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642" y="1"/>
                  </a:moveTo>
                  <a:cubicBezTo>
                    <a:pt x="443" y="1"/>
                    <a:pt x="278" y="126"/>
                    <a:pt x="278" y="126"/>
                  </a:cubicBezTo>
                  <a:cubicBezTo>
                    <a:pt x="278" y="126"/>
                    <a:pt x="207" y="3449"/>
                    <a:pt x="66" y="3820"/>
                  </a:cubicBezTo>
                  <a:cubicBezTo>
                    <a:pt x="1" y="4023"/>
                    <a:pt x="104" y="4084"/>
                    <a:pt x="277" y="4084"/>
                  </a:cubicBezTo>
                  <a:cubicBezTo>
                    <a:pt x="481" y="4084"/>
                    <a:pt x="781" y="4000"/>
                    <a:pt x="1020" y="3961"/>
                  </a:cubicBezTo>
                  <a:cubicBezTo>
                    <a:pt x="1533" y="3891"/>
                    <a:pt x="1321" y="427"/>
                    <a:pt x="950" y="126"/>
                  </a:cubicBezTo>
                  <a:cubicBezTo>
                    <a:pt x="849" y="32"/>
                    <a:pt x="741" y="1"/>
                    <a:pt x="6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-1734028" y="3795044"/>
              <a:ext cx="51295" cy="112239"/>
            </a:xfrm>
            <a:custGeom>
              <a:avLst/>
              <a:gdLst/>
              <a:ahLst/>
              <a:cxnLst/>
              <a:rect l="l" t="t" r="r" b="b"/>
              <a:pathLst>
                <a:path w="1111" h="2431" extrusionOk="0">
                  <a:moveTo>
                    <a:pt x="1111" y="1"/>
                  </a:moveTo>
                  <a:cubicBezTo>
                    <a:pt x="1111" y="1"/>
                    <a:pt x="68" y="1"/>
                    <a:pt x="68" y="301"/>
                  </a:cubicBezTo>
                  <a:cubicBezTo>
                    <a:pt x="0" y="573"/>
                    <a:pt x="63" y="2431"/>
                    <a:pt x="524" y="2431"/>
                  </a:cubicBezTo>
                  <a:cubicBezTo>
                    <a:pt x="542" y="2431"/>
                    <a:pt x="561" y="2428"/>
                    <a:pt x="581" y="2422"/>
                  </a:cubicBezTo>
                  <a:cubicBezTo>
                    <a:pt x="1111" y="2280"/>
                    <a:pt x="1111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-1863074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1762" y="1"/>
                  </a:moveTo>
                  <a:cubicBezTo>
                    <a:pt x="1541" y="1"/>
                    <a:pt x="1259" y="126"/>
                    <a:pt x="1167" y="720"/>
                  </a:cubicBezTo>
                  <a:cubicBezTo>
                    <a:pt x="955" y="1675"/>
                    <a:pt x="0" y="6022"/>
                    <a:pt x="283" y="6181"/>
                  </a:cubicBezTo>
                  <a:cubicBezTo>
                    <a:pt x="382" y="6228"/>
                    <a:pt x="488" y="6251"/>
                    <a:pt x="592" y="6251"/>
                  </a:cubicBezTo>
                  <a:cubicBezTo>
                    <a:pt x="803" y="6251"/>
                    <a:pt x="1001" y="6153"/>
                    <a:pt x="1096" y="5952"/>
                  </a:cubicBezTo>
                  <a:cubicBezTo>
                    <a:pt x="1167" y="5580"/>
                    <a:pt x="2209" y="278"/>
                    <a:pt x="2050" y="66"/>
                  </a:cubicBezTo>
                  <a:cubicBezTo>
                    <a:pt x="2050" y="66"/>
                    <a:pt x="1922" y="1"/>
                    <a:pt x="176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-1897932" y="3567425"/>
              <a:ext cx="78951" cy="163442"/>
            </a:xfrm>
            <a:custGeom>
              <a:avLst/>
              <a:gdLst/>
              <a:ahLst/>
              <a:cxnLst/>
              <a:rect l="l" t="t" r="r" b="b"/>
              <a:pathLst>
                <a:path w="1710" h="3540" extrusionOk="0">
                  <a:moveTo>
                    <a:pt x="1148" y="0"/>
                  </a:moveTo>
                  <a:cubicBezTo>
                    <a:pt x="1010" y="0"/>
                    <a:pt x="897" y="70"/>
                    <a:pt x="897" y="70"/>
                  </a:cubicBezTo>
                  <a:cubicBezTo>
                    <a:pt x="897" y="70"/>
                    <a:pt x="313" y="2934"/>
                    <a:pt x="154" y="3234"/>
                  </a:cubicBezTo>
                  <a:cubicBezTo>
                    <a:pt x="1" y="3503"/>
                    <a:pt x="301" y="3540"/>
                    <a:pt x="620" y="3540"/>
                  </a:cubicBezTo>
                  <a:cubicBezTo>
                    <a:pt x="741" y="3540"/>
                    <a:pt x="865" y="3534"/>
                    <a:pt x="967" y="3534"/>
                  </a:cubicBezTo>
                  <a:cubicBezTo>
                    <a:pt x="1409" y="3464"/>
                    <a:pt x="1710" y="512"/>
                    <a:pt x="1480" y="212"/>
                  </a:cubicBezTo>
                  <a:cubicBezTo>
                    <a:pt x="1385" y="46"/>
                    <a:pt x="1259" y="0"/>
                    <a:pt x="114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-1906659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1000" y="1"/>
                  </a:moveTo>
                  <a:cubicBezTo>
                    <a:pt x="716" y="1"/>
                    <a:pt x="343" y="28"/>
                    <a:pt x="343" y="170"/>
                  </a:cubicBezTo>
                  <a:cubicBezTo>
                    <a:pt x="274" y="378"/>
                    <a:pt x="1" y="2081"/>
                    <a:pt x="473" y="2081"/>
                  </a:cubicBezTo>
                  <a:cubicBezTo>
                    <a:pt x="483" y="2081"/>
                    <a:pt x="492" y="2080"/>
                    <a:pt x="502" y="2079"/>
                  </a:cubicBezTo>
                  <a:cubicBezTo>
                    <a:pt x="944" y="2008"/>
                    <a:pt x="1315" y="11"/>
                    <a:pt x="1315" y="11"/>
                  </a:cubicBezTo>
                  <a:cubicBezTo>
                    <a:pt x="1315" y="11"/>
                    <a:pt x="1174" y="1"/>
                    <a:pt x="100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-2209859" y="1591943"/>
              <a:ext cx="102036" cy="288886"/>
            </a:xfrm>
            <a:custGeom>
              <a:avLst/>
              <a:gdLst/>
              <a:ahLst/>
              <a:cxnLst/>
              <a:rect l="l" t="t" r="r" b="b"/>
              <a:pathLst>
                <a:path w="2210" h="6257" extrusionOk="0">
                  <a:moveTo>
                    <a:pt x="2209" y="0"/>
                  </a:moveTo>
                  <a:cubicBezTo>
                    <a:pt x="2209" y="884"/>
                    <a:pt x="2139" y="1626"/>
                    <a:pt x="1980" y="1909"/>
                  </a:cubicBezTo>
                  <a:cubicBezTo>
                    <a:pt x="1096" y="4418"/>
                    <a:pt x="0" y="5444"/>
                    <a:pt x="1255" y="6115"/>
                  </a:cubicBezTo>
                  <a:cubicBezTo>
                    <a:pt x="1396" y="6186"/>
                    <a:pt x="1467" y="6186"/>
                    <a:pt x="1538" y="6256"/>
                  </a:cubicBezTo>
                  <a:cubicBezTo>
                    <a:pt x="1467" y="6186"/>
                    <a:pt x="1396" y="6186"/>
                    <a:pt x="1255" y="6115"/>
                  </a:cubicBezTo>
                  <a:cubicBezTo>
                    <a:pt x="0" y="5444"/>
                    <a:pt x="1096" y="4418"/>
                    <a:pt x="1980" y="1909"/>
                  </a:cubicBezTo>
                  <a:cubicBezTo>
                    <a:pt x="2139" y="1626"/>
                    <a:pt x="2209" y="884"/>
                    <a:pt x="2209" y="0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40" name="Google Shape;340;p25"/>
            <p:cNvSpPr/>
            <p:nvPr/>
          </p:nvSpPr>
          <p:spPr>
            <a:xfrm>
              <a:off x="-2363026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955" y="1"/>
                  </a:moveTo>
                  <a:cubicBezTo>
                    <a:pt x="725" y="160"/>
                    <a:pt x="584" y="301"/>
                    <a:pt x="443" y="601"/>
                  </a:cubicBezTo>
                  <a:cubicBezTo>
                    <a:pt x="142" y="1185"/>
                    <a:pt x="1" y="1627"/>
                    <a:pt x="1" y="2068"/>
                  </a:cubicBezTo>
                  <a:cubicBezTo>
                    <a:pt x="1" y="2811"/>
                    <a:pt x="513" y="3394"/>
                    <a:pt x="1609" y="4348"/>
                  </a:cubicBezTo>
                  <a:cubicBezTo>
                    <a:pt x="3235" y="5744"/>
                    <a:pt x="5373" y="19883"/>
                    <a:pt x="5373" y="25485"/>
                  </a:cubicBezTo>
                  <a:cubicBezTo>
                    <a:pt x="5373" y="26369"/>
                    <a:pt x="5303" y="27111"/>
                    <a:pt x="5144" y="27394"/>
                  </a:cubicBezTo>
                  <a:cubicBezTo>
                    <a:pt x="4260" y="29903"/>
                    <a:pt x="3164" y="30929"/>
                    <a:pt x="4419" y="31600"/>
                  </a:cubicBezTo>
                  <a:cubicBezTo>
                    <a:pt x="4560" y="31671"/>
                    <a:pt x="4631" y="31671"/>
                    <a:pt x="4702" y="31741"/>
                  </a:cubicBezTo>
                  <a:lnTo>
                    <a:pt x="5002" y="31741"/>
                  </a:lnTo>
                  <a:cubicBezTo>
                    <a:pt x="5144" y="31741"/>
                    <a:pt x="5214" y="31741"/>
                    <a:pt x="5373" y="31671"/>
                  </a:cubicBezTo>
                  <a:cubicBezTo>
                    <a:pt x="4931" y="30204"/>
                    <a:pt x="5744" y="27995"/>
                    <a:pt x="6186" y="27394"/>
                  </a:cubicBezTo>
                  <a:cubicBezTo>
                    <a:pt x="6769" y="26581"/>
                    <a:pt x="5002" y="10905"/>
                    <a:pt x="4861" y="9509"/>
                  </a:cubicBezTo>
                  <a:cubicBezTo>
                    <a:pt x="4631" y="8113"/>
                    <a:pt x="4260" y="4790"/>
                    <a:pt x="2281" y="3252"/>
                  </a:cubicBezTo>
                  <a:cubicBezTo>
                    <a:pt x="1026" y="2210"/>
                    <a:pt x="884" y="814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-3220064" y="346596"/>
              <a:ext cx="710787" cy="1554636"/>
            </a:xfrm>
            <a:custGeom>
              <a:avLst/>
              <a:gdLst/>
              <a:ahLst/>
              <a:cxnLst/>
              <a:rect l="l" t="t" r="r" b="b"/>
              <a:pathLst>
                <a:path w="15395" h="33672" extrusionOk="0">
                  <a:moveTo>
                    <a:pt x="5091" y="24976"/>
                  </a:moveTo>
                  <a:lnTo>
                    <a:pt x="5091" y="24976"/>
                  </a:lnTo>
                  <a:cubicBezTo>
                    <a:pt x="6367" y="25590"/>
                    <a:pt x="8263" y="26322"/>
                    <a:pt x="9929" y="26322"/>
                  </a:cubicBezTo>
                  <a:cubicBezTo>
                    <a:pt x="10086" y="26322"/>
                    <a:pt x="10241" y="26315"/>
                    <a:pt x="10393" y="26302"/>
                  </a:cubicBezTo>
                  <a:cubicBezTo>
                    <a:pt x="11647" y="26231"/>
                    <a:pt x="12531" y="25860"/>
                    <a:pt x="13185" y="25347"/>
                  </a:cubicBezTo>
                  <a:lnTo>
                    <a:pt x="13185" y="25347"/>
                  </a:lnTo>
                  <a:cubicBezTo>
                    <a:pt x="12814" y="26160"/>
                    <a:pt x="12089" y="27344"/>
                    <a:pt x="10605" y="28069"/>
                  </a:cubicBezTo>
                  <a:cubicBezTo>
                    <a:pt x="10345" y="28189"/>
                    <a:pt x="10073" y="28243"/>
                    <a:pt x="9795" y="28243"/>
                  </a:cubicBezTo>
                  <a:cubicBezTo>
                    <a:pt x="8184" y="28243"/>
                    <a:pt x="6342" y="26423"/>
                    <a:pt x="5091" y="24976"/>
                  </a:cubicBezTo>
                  <a:close/>
                  <a:moveTo>
                    <a:pt x="13857" y="26832"/>
                  </a:moveTo>
                  <a:cubicBezTo>
                    <a:pt x="13698" y="28511"/>
                    <a:pt x="12602" y="30137"/>
                    <a:pt x="10393" y="30720"/>
                  </a:cubicBezTo>
                  <a:cubicBezTo>
                    <a:pt x="10288" y="30747"/>
                    <a:pt x="10179" y="30759"/>
                    <a:pt x="10068" y="30759"/>
                  </a:cubicBezTo>
                  <a:cubicBezTo>
                    <a:pt x="8924" y="30759"/>
                    <a:pt x="7473" y="29409"/>
                    <a:pt x="6346" y="27928"/>
                  </a:cubicBezTo>
                  <a:lnTo>
                    <a:pt x="6346" y="27928"/>
                  </a:lnTo>
                  <a:cubicBezTo>
                    <a:pt x="7229" y="28811"/>
                    <a:pt x="8466" y="29394"/>
                    <a:pt x="10163" y="29483"/>
                  </a:cubicBezTo>
                  <a:cubicBezTo>
                    <a:pt x="10208" y="29485"/>
                    <a:pt x="10252" y="29485"/>
                    <a:pt x="10296" y="29485"/>
                  </a:cubicBezTo>
                  <a:cubicBezTo>
                    <a:pt x="12058" y="29485"/>
                    <a:pt x="13201" y="28125"/>
                    <a:pt x="13857" y="26832"/>
                  </a:cubicBezTo>
                  <a:close/>
                  <a:moveTo>
                    <a:pt x="4861" y="27998"/>
                  </a:moveTo>
                  <a:lnTo>
                    <a:pt x="4861" y="27998"/>
                  </a:lnTo>
                  <a:cubicBezTo>
                    <a:pt x="6116" y="29624"/>
                    <a:pt x="7671" y="31091"/>
                    <a:pt x="9438" y="31692"/>
                  </a:cubicBezTo>
                  <a:cubicBezTo>
                    <a:pt x="9751" y="31788"/>
                    <a:pt x="10046" y="31832"/>
                    <a:pt x="10325" y="31832"/>
                  </a:cubicBezTo>
                  <a:cubicBezTo>
                    <a:pt x="11942" y="31832"/>
                    <a:pt x="13028" y="30363"/>
                    <a:pt x="13857" y="29112"/>
                  </a:cubicBezTo>
                  <a:lnTo>
                    <a:pt x="13857" y="29112"/>
                  </a:lnTo>
                  <a:cubicBezTo>
                    <a:pt x="13556" y="30366"/>
                    <a:pt x="12885" y="32134"/>
                    <a:pt x="10835" y="32576"/>
                  </a:cubicBezTo>
                  <a:cubicBezTo>
                    <a:pt x="10661" y="32613"/>
                    <a:pt x="10487" y="32631"/>
                    <a:pt x="10314" y="32631"/>
                  </a:cubicBezTo>
                  <a:cubicBezTo>
                    <a:pt x="8128" y="32631"/>
                    <a:pt x="6024" y="29783"/>
                    <a:pt x="4861" y="27998"/>
                  </a:cubicBezTo>
                  <a:close/>
                  <a:moveTo>
                    <a:pt x="8580" y="1"/>
                  </a:moveTo>
                  <a:cubicBezTo>
                    <a:pt x="8429" y="1"/>
                    <a:pt x="8272" y="9"/>
                    <a:pt x="8113" y="22"/>
                  </a:cubicBezTo>
                  <a:cubicBezTo>
                    <a:pt x="8325" y="3857"/>
                    <a:pt x="1" y="5978"/>
                    <a:pt x="1" y="5978"/>
                  </a:cubicBezTo>
                  <a:cubicBezTo>
                    <a:pt x="1" y="5978"/>
                    <a:pt x="443" y="7232"/>
                    <a:pt x="301" y="7603"/>
                  </a:cubicBezTo>
                  <a:cubicBezTo>
                    <a:pt x="5091" y="6861"/>
                    <a:pt x="7812" y="4369"/>
                    <a:pt x="9138" y="2602"/>
                  </a:cubicBezTo>
                  <a:cubicBezTo>
                    <a:pt x="9721" y="2973"/>
                    <a:pt x="10675" y="3627"/>
                    <a:pt x="10534" y="4210"/>
                  </a:cubicBezTo>
                  <a:cubicBezTo>
                    <a:pt x="8767" y="8187"/>
                    <a:pt x="72" y="8858"/>
                    <a:pt x="72" y="8858"/>
                  </a:cubicBezTo>
                  <a:cubicBezTo>
                    <a:pt x="72" y="8858"/>
                    <a:pt x="602" y="10484"/>
                    <a:pt x="72" y="10626"/>
                  </a:cubicBezTo>
                  <a:cubicBezTo>
                    <a:pt x="1839" y="10484"/>
                    <a:pt x="5974" y="9813"/>
                    <a:pt x="8184" y="8558"/>
                  </a:cubicBezTo>
                  <a:cubicBezTo>
                    <a:pt x="9509" y="7745"/>
                    <a:pt x="10675" y="6791"/>
                    <a:pt x="11347" y="5765"/>
                  </a:cubicBezTo>
                  <a:cubicBezTo>
                    <a:pt x="11559" y="6278"/>
                    <a:pt x="11718" y="7020"/>
                    <a:pt x="11559" y="7975"/>
                  </a:cubicBezTo>
                  <a:cubicBezTo>
                    <a:pt x="11206" y="9813"/>
                    <a:pt x="7512" y="12022"/>
                    <a:pt x="6699" y="12092"/>
                  </a:cubicBezTo>
                  <a:cubicBezTo>
                    <a:pt x="6434" y="12145"/>
                    <a:pt x="5668" y="12163"/>
                    <a:pt x="4765" y="12163"/>
                  </a:cubicBezTo>
                  <a:cubicBezTo>
                    <a:pt x="2958" y="12163"/>
                    <a:pt x="602" y="12092"/>
                    <a:pt x="602" y="12092"/>
                  </a:cubicBezTo>
                  <a:lnTo>
                    <a:pt x="443" y="13789"/>
                  </a:lnTo>
                  <a:cubicBezTo>
                    <a:pt x="443" y="13789"/>
                    <a:pt x="2507" y="14071"/>
                    <a:pt x="4360" y="14071"/>
                  </a:cubicBezTo>
                  <a:cubicBezTo>
                    <a:pt x="5174" y="14071"/>
                    <a:pt x="5947" y="14016"/>
                    <a:pt x="6487" y="13860"/>
                  </a:cubicBezTo>
                  <a:cubicBezTo>
                    <a:pt x="8184" y="13418"/>
                    <a:pt x="10163" y="12464"/>
                    <a:pt x="11559" y="11209"/>
                  </a:cubicBezTo>
                  <a:cubicBezTo>
                    <a:pt x="11860" y="10926"/>
                    <a:pt x="12089" y="10696"/>
                    <a:pt x="12301" y="10396"/>
                  </a:cubicBezTo>
                  <a:lnTo>
                    <a:pt x="12301" y="10396"/>
                  </a:lnTo>
                  <a:cubicBezTo>
                    <a:pt x="12231" y="11439"/>
                    <a:pt x="12001" y="12764"/>
                    <a:pt x="11418" y="14019"/>
                  </a:cubicBezTo>
                  <a:cubicBezTo>
                    <a:pt x="10393" y="16228"/>
                    <a:pt x="8113" y="16228"/>
                    <a:pt x="5974" y="16299"/>
                  </a:cubicBezTo>
                  <a:cubicBezTo>
                    <a:pt x="5903" y="16304"/>
                    <a:pt x="5830" y="16306"/>
                    <a:pt x="5756" y="16306"/>
                  </a:cubicBezTo>
                  <a:cubicBezTo>
                    <a:pt x="3672" y="16306"/>
                    <a:pt x="443" y="14461"/>
                    <a:pt x="443" y="14461"/>
                  </a:cubicBezTo>
                  <a:lnTo>
                    <a:pt x="443" y="14461"/>
                  </a:lnTo>
                  <a:lnTo>
                    <a:pt x="602" y="15998"/>
                  </a:lnTo>
                  <a:cubicBezTo>
                    <a:pt x="602" y="15998"/>
                    <a:pt x="2281" y="16811"/>
                    <a:pt x="3323" y="17394"/>
                  </a:cubicBezTo>
                  <a:cubicBezTo>
                    <a:pt x="3916" y="17691"/>
                    <a:pt x="5154" y="17940"/>
                    <a:pt x="6533" y="17940"/>
                  </a:cubicBezTo>
                  <a:cubicBezTo>
                    <a:pt x="7538" y="17940"/>
                    <a:pt x="8619" y="17808"/>
                    <a:pt x="9580" y="17465"/>
                  </a:cubicBezTo>
                  <a:cubicBezTo>
                    <a:pt x="11347" y="16882"/>
                    <a:pt x="12743" y="15344"/>
                    <a:pt x="13415" y="14090"/>
                  </a:cubicBezTo>
                  <a:lnTo>
                    <a:pt x="13415" y="14090"/>
                  </a:lnTo>
                  <a:cubicBezTo>
                    <a:pt x="14811" y="17253"/>
                    <a:pt x="12160" y="19462"/>
                    <a:pt x="10393" y="20416"/>
                  </a:cubicBezTo>
                  <a:cubicBezTo>
                    <a:pt x="10158" y="20529"/>
                    <a:pt x="9828" y="20578"/>
                    <a:pt x="9430" y="20578"/>
                  </a:cubicBezTo>
                  <a:cubicBezTo>
                    <a:pt x="6706" y="20578"/>
                    <a:pt x="814" y="18278"/>
                    <a:pt x="814" y="18278"/>
                  </a:cubicBezTo>
                  <a:lnTo>
                    <a:pt x="443" y="19462"/>
                  </a:lnTo>
                  <a:cubicBezTo>
                    <a:pt x="443" y="19462"/>
                    <a:pt x="2652" y="20116"/>
                    <a:pt x="3465" y="20487"/>
                  </a:cubicBezTo>
                  <a:cubicBezTo>
                    <a:pt x="4141" y="20796"/>
                    <a:pt x="5931" y="21973"/>
                    <a:pt x="8763" y="21973"/>
                  </a:cubicBezTo>
                  <a:cubicBezTo>
                    <a:pt x="9335" y="21973"/>
                    <a:pt x="9949" y="21925"/>
                    <a:pt x="10605" y="21813"/>
                  </a:cubicBezTo>
                  <a:cubicBezTo>
                    <a:pt x="12001" y="21530"/>
                    <a:pt x="12973" y="20929"/>
                    <a:pt x="13627" y="20204"/>
                  </a:cubicBezTo>
                  <a:lnTo>
                    <a:pt x="13627" y="20204"/>
                  </a:lnTo>
                  <a:cubicBezTo>
                    <a:pt x="14740" y="22184"/>
                    <a:pt x="12743" y="23739"/>
                    <a:pt x="11206" y="24534"/>
                  </a:cubicBezTo>
                  <a:cubicBezTo>
                    <a:pt x="10782" y="24787"/>
                    <a:pt x="10225" y="24894"/>
                    <a:pt x="9605" y="24894"/>
                  </a:cubicBezTo>
                  <a:cubicBezTo>
                    <a:pt x="7846" y="24894"/>
                    <a:pt x="5588" y="24032"/>
                    <a:pt x="4490" y="23209"/>
                  </a:cubicBezTo>
                  <a:cubicBezTo>
                    <a:pt x="3023" y="22042"/>
                    <a:pt x="673" y="20858"/>
                    <a:pt x="673" y="20858"/>
                  </a:cubicBezTo>
                  <a:lnTo>
                    <a:pt x="301" y="22626"/>
                  </a:lnTo>
                  <a:cubicBezTo>
                    <a:pt x="301" y="22626"/>
                    <a:pt x="955" y="22926"/>
                    <a:pt x="1698" y="23368"/>
                  </a:cubicBezTo>
                  <a:cubicBezTo>
                    <a:pt x="2069" y="23880"/>
                    <a:pt x="2581" y="24693"/>
                    <a:pt x="3164" y="25648"/>
                  </a:cubicBezTo>
                  <a:cubicBezTo>
                    <a:pt x="4048" y="30066"/>
                    <a:pt x="7141" y="33671"/>
                    <a:pt x="10605" y="33671"/>
                  </a:cubicBezTo>
                  <a:cubicBezTo>
                    <a:pt x="14210" y="33671"/>
                    <a:pt x="14440" y="30366"/>
                    <a:pt x="14652" y="28882"/>
                  </a:cubicBezTo>
                  <a:cubicBezTo>
                    <a:pt x="14811" y="27928"/>
                    <a:pt x="14652" y="26973"/>
                    <a:pt x="14511" y="26390"/>
                  </a:cubicBezTo>
                  <a:cubicBezTo>
                    <a:pt x="14511" y="26019"/>
                    <a:pt x="14440" y="25648"/>
                    <a:pt x="14440" y="25347"/>
                  </a:cubicBezTo>
                  <a:cubicBezTo>
                    <a:pt x="14581" y="24623"/>
                    <a:pt x="14652" y="23880"/>
                    <a:pt x="14581" y="23368"/>
                  </a:cubicBezTo>
                  <a:cubicBezTo>
                    <a:pt x="14581" y="23297"/>
                    <a:pt x="14652" y="23209"/>
                    <a:pt x="14652" y="23209"/>
                  </a:cubicBezTo>
                  <a:cubicBezTo>
                    <a:pt x="15394" y="21442"/>
                    <a:pt x="14652" y="18879"/>
                    <a:pt x="14581" y="18508"/>
                  </a:cubicBezTo>
                  <a:cubicBezTo>
                    <a:pt x="14882" y="17394"/>
                    <a:pt x="14952" y="16299"/>
                    <a:pt x="14882" y="15256"/>
                  </a:cubicBezTo>
                  <a:cubicBezTo>
                    <a:pt x="14811" y="13718"/>
                    <a:pt x="14369" y="12905"/>
                    <a:pt x="13998" y="12534"/>
                  </a:cubicBezTo>
                  <a:cubicBezTo>
                    <a:pt x="14139" y="11439"/>
                    <a:pt x="13998" y="10325"/>
                    <a:pt x="13627" y="9070"/>
                  </a:cubicBezTo>
                  <a:cubicBezTo>
                    <a:pt x="13485" y="8629"/>
                    <a:pt x="13256" y="8275"/>
                    <a:pt x="13114" y="8116"/>
                  </a:cubicBezTo>
                  <a:cubicBezTo>
                    <a:pt x="13114" y="7745"/>
                    <a:pt x="13114" y="7391"/>
                    <a:pt x="13044" y="6861"/>
                  </a:cubicBezTo>
                  <a:cubicBezTo>
                    <a:pt x="12885" y="5695"/>
                    <a:pt x="12443" y="4953"/>
                    <a:pt x="12001" y="4440"/>
                  </a:cubicBezTo>
                  <a:cubicBezTo>
                    <a:pt x="12089" y="4210"/>
                    <a:pt x="12089" y="3998"/>
                    <a:pt x="12089" y="3768"/>
                  </a:cubicBezTo>
                  <a:cubicBezTo>
                    <a:pt x="12089" y="2602"/>
                    <a:pt x="10605" y="1718"/>
                    <a:pt x="9880" y="1277"/>
                  </a:cubicBezTo>
                  <a:cubicBezTo>
                    <a:pt x="9880" y="1117"/>
                    <a:pt x="9951" y="976"/>
                    <a:pt x="9951" y="835"/>
                  </a:cubicBezTo>
                  <a:cubicBezTo>
                    <a:pt x="9821" y="169"/>
                    <a:pt x="9263" y="1"/>
                    <a:pt x="8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-4293846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2105" y="0"/>
                  </a:moveTo>
                  <a:cubicBezTo>
                    <a:pt x="1182" y="0"/>
                    <a:pt x="944" y="1046"/>
                    <a:pt x="513" y="2131"/>
                  </a:cubicBezTo>
                  <a:cubicBezTo>
                    <a:pt x="0" y="3527"/>
                    <a:pt x="9119" y="8034"/>
                    <a:pt x="9791" y="11922"/>
                  </a:cubicBezTo>
                  <a:cubicBezTo>
                    <a:pt x="7639" y="18489"/>
                    <a:pt x="11338" y="22124"/>
                    <a:pt x="12695" y="22124"/>
                  </a:cubicBezTo>
                  <a:cubicBezTo>
                    <a:pt x="12832" y="22124"/>
                    <a:pt x="12944" y="22088"/>
                    <a:pt x="13025" y="22013"/>
                  </a:cubicBezTo>
                  <a:cubicBezTo>
                    <a:pt x="11841" y="20476"/>
                    <a:pt x="16790" y="7150"/>
                    <a:pt x="16348" y="5524"/>
                  </a:cubicBezTo>
                  <a:cubicBezTo>
                    <a:pt x="15818" y="3898"/>
                    <a:pt x="12884" y="3898"/>
                    <a:pt x="12884" y="3898"/>
                  </a:cubicBezTo>
                  <a:cubicBezTo>
                    <a:pt x="11700" y="3386"/>
                    <a:pt x="5443" y="1548"/>
                    <a:pt x="3376" y="434"/>
                  </a:cubicBezTo>
                  <a:cubicBezTo>
                    <a:pt x="2841" y="130"/>
                    <a:pt x="2431" y="0"/>
                    <a:pt x="2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43" name="Google Shape;343;p25"/>
            <p:cNvSpPr/>
            <p:nvPr/>
          </p:nvSpPr>
          <p:spPr>
            <a:xfrm>
              <a:off x="-4723922" y="1874412"/>
              <a:ext cx="422779" cy="1169486"/>
            </a:xfrm>
            <a:custGeom>
              <a:avLst/>
              <a:gdLst/>
              <a:ahLst/>
              <a:cxnLst/>
              <a:rect l="l" t="t" r="r" b="b"/>
              <a:pathLst>
                <a:path w="9157" h="25330" extrusionOk="0">
                  <a:moveTo>
                    <a:pt x="7909" y="1"/>
                  </a:moveTo>
                  <a:cubicBezTo>
                    <a:pt x="7156" y="1"/>
                    <a:pt x="6222" y="1022"/>
                    <a:pt x="6222" y="1022"/>
                  </a:cubicBezTo>
                  <a:cubicBezTo>
                    <a:pt x="5180" y="1976"/>
                    <a:pt x="5480" y="4787"/>
                    <a:pt x="4526" y="7349"/>
                  </a:cubicBezTo>
                  <a:cubicBezTo>
                    <a:pt x="3642" y="10000"/>
                    <a:pt x="3784" y="11043"/>
                    <a:pt x="3271" y="14136"/>
                  </a:cubicBezTo>
                  <a:cubicBezTo>
                    <a:pt x="2829" y="17228"/>
                    <a:pt x="1574" y="22601"/>
                    <a:pt x="1133" y="23255"/>
                  </a:cubicBezTo>
                  <a:cubicBezTo>
                    <a:pt x="691" y="23856"/>
                    <a:pt x="549" y="24139"/>
                    <a:pt x="249" y="24810"/>
                  </a:cubicBezTo>
                  <a:cubicBezTo>
                    <a:pt x="0" y="25201"/>
                    <a:pt x="220" y="25330"/>
                    <a:pt x="769" y="25330"/>
                  </a:cubicBezTo>
                  <a:cubicBezTo>
                    <a:pt x="1040" y="25330"/>
                    <a:pt x="1390" y="25299"/>
                    <a:pt x="1804" y="25252"/>
                  </a:cubicBezTo>
                  <a:cubicBezTo>
                    <a:pt x="3271" y="23856"/>
                    <a:pt x="4225" y="17370"/>
                    <a:pt x="4809" y="13535"/>
                  </a:cubicBezTo>
                  <a:cubicBezTo>
                    <a:pt x="5480" y="9717"/>
                    <a:pt x="5781" y="6625"/>
                    <a:pt x="7177" y="3814"/>
                  </a:cubicBezTo>
                  <a:cubicBezTo>
                    <a:pt x="8573" y="1022"/>
                    <a:pt x="9156" y="1694"/>
                    <a:pt x="8573" y="439"/>
                  </a:cubicBezTo>
                  <a:cubicBezTo>
                    <a:pt x="8402" y="120"/>
                    <a:pt x="8166" y="1"/>
                    <a:pt x="790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44" name="Google Shape;344;p25"/>
            <p:cNvSpPr/>
            <p:nvPr/>
          </p:nvSpPr>
          <p:spPr>
            <a:xfrm>
              <a:off x="-4834870" y="1860561"/>
              <a:ext cx="448865" cy="1184722"/>
            </a:xfrm>
            <a:custGeom>
              <a:avLst/>
              <a:gdLst/>
              <a:ahLst/>
              <a:cxnLst/>
              <a:rect l="l" t="t" r="r" b="b"/>
              <a:pathLst>
                <a:path w="9722" h="25660" extrusionOk="0">
                  <a:moveTo>
                    <a:pt x="7862" y="1"/>
                  </a:moveTo>
                  <a:cubicBezTo>
                    <a:pt x="7384" y="1"/>
                    <a:pt x="6929" y="138"/>
                    <a:pt x="6929" y="138"/>
                  </a:cubicBezTo>
                  <a:cubicBezTo>
                    <a:pt x="6929" y="138"/>
                    <a:pt x="7212" y="2135"/>
                    <a:pt x="6045" y="4415"/>
                  </a:cubicBezTo>
                  <a:cubicBezTo>
                    <a:pt x="4790" y="6765"/>
                    <a:pt x="2652" y="16274"/>
                    <a:pt x="1998" y="18624"/>
                  </a:cubicBezTo>
                  <a:cubicBezTo>
                    <a:pt x="1397" y="20904"/>
                    <a:pt x="1" y="23042"/>
                    <a:pt x="142" y="24297"/>
                  </a:cubicBezTo>
                  <a:cubicBezTo>
                    <a:pt x="264" y="25258"/>
                    <a:pt x="1195" y="25660"/>
                    <a:pt x="1926" y="25660"/>
                  </a:cubicBezTo>
                  <a:cubicBezTo>
                    <a:pt x="2149" y="25660"/>
                    <a:pt x="2353" y="25622"/>
                    <a:pt x="2511" y="25552"/>
                  </a:cubicBezTo>
                  <a:cubicBezTo>
                    <a:pt x="3094" y="25252"/>
                    <a:pt x="3235" y="18341"/>
                    <a:pt x="4207" y="14436"/>
                  </a:cubicBezTo>
                  <a:cubicBezTo>
                    <a:pt x="5091" y="10601"/>
                    <a:pt x="8184" y="4556"/>
                    <a:pt x="8908" y="3231"/>
                  </a:cubicBezTo>
                  <a:cubicBezTo>
                    <a:pt x="9721" y="1835"/>
                    <a:pt x="9279" y="1552"/>
                    <a:pt x="8908" y="580"/>
                  </a:cubicBezTo>
                  <a:cubicBezTo>
                    <a:pt x="8772" y="120"/>
                    <a:pt x="8307" y="1"/>
                    <a:pt x="78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-4548891" y="408233"/>
              <a:ext cx="489263" cy="1474116"/>
            </a:xfrm>
            <a:custGeom>
              <a:avLst/>
              <a:gdLst/>
              <a:ahLst/>
              <a:cxnLst/>
              <a:rect l="l" t="t" r="r" b="b"/>
              <a:pathLst>
                <a:path w="10597" h="31928" extrusionOk="0">
                  <a:moveTo>
                    <a:pt x="8566" y="0"/>
                  </a:moveTo>
                  <a:cubicBezTo>
                    <a:pt x="7498" y="0"/>
                    <a:pt x="6249" y="754"/>
                    <a:pt x="6249" y="754"/>
                  </a:cubicBezTo>
                  <a:cubicBezTo>
                    <a:pt x="5905" y="610"/>
                    <a:pt x="5620" y="552"/>
                    <a:pt x="5384" y="552"/>
                  </a:cubicBezTo>
                  <a:cubicBezTo>
                    <a:pt x="4407" y="552"/>
                    <a:pt x="4269" y="1550"/>
                    <a:pt x="4269" y="1550"/>
                  </a:cubicBezTo>
                  <a:cubicBezTo>
                    <a:pt x="3386" y="2663"/>
                    <a:pt x="4782" y="3105"/>
                    <a:pt x="4923" y="3847"/>
                  </a:cubicBezTo>
                  <a:cubicBezTo>
                    <a:pt x="5082" y="4643"/>
                    <a:pt x="4110" y="19081"/>
                    <a:pt x="3669" y="21874"/>
                  </a:cubicBezTo>
                  <a:cubicBezTo>
                    <a:pt x="3227" y="24684"/>
                    <a:pt x="434" y="28943"/>
                    <a:pt x="134" y="30640"/>
                  </a:cubicBezTo>
                  <a:cubicBezTo>
                    <a:pt x="0" y="31441"/>
                    <a:pt x="159" y="31667"/>
                    <a:pt x="574" y="31667"/>
                  </a:cubicBezTo>
                  <a:cubicBezTo>
                    <a:pt x="1037" y="31667"/>
                    <a:pt x="1820" y="31386"/>
                    <a:pt x="2873" y="31311"/>
                  </a:cubicBezTo>
                  <a:cubicBezTo>
                    <a:pt x="3030" y="31299"/>
                    <a:pt x="3172" y="31293"/>
                    <a:pt x="3303" y="31293"/>
                  </a:cubicBezTo>
                  <a:cubicBezTo>
                    <a:pt x="3908" y="31293"/>
                    <a:pt x="4249" y="31420"/>
                    <a:pt x="4481" y="31594"/>
                  </a:cubicBezTo>
                  <a:cubicBezTo>
                    <a:pt x="4773" y="31746"/>
                    <a:pt x="4972" y="31928"/>
                    <a:pt x="5262" y="31928"/>
                  </a:cubicBezTo>
                  <a:cubicBezTo>
                    <a:pt x="5411" y="31928"/>
                    <a:pt x="5584" y="31879"/>
                    <a:pt x="5807" y="31753"/>
                  </a:cubicBezTo>
                  <a:cubicBezTo>
                    <a:pt x="7062" y="31082"/>
                    <a:pt x="5966" y="30056"/>
                    <a:pt x="5082" y="27547"/>
                  </a:cubicBezTo>
                  <a:cubicBezTo>
                    <a:pt x="4110" y="25126"/>
                    <a:pt x="6761" y="6198"/>
                    <a:pt x="8617" y="4501"/>
                  </a:cubicBezTo>
                  <a:cubicBezTo>
                    <a:pt x="10296" y="3105"/>
                    <a:pt x="10596" y="2433"/>
                    <a:pt x="9854" y="754"/>
                  </a:cubicBezTo>
                  <a:cubicBezTo>
                    <a:pt x="9589" y="189"/>
                    <a:pt x="9100" y="0"/>
                    <a:pt x="8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46" name="Google Shape;346;p25"/>
            <p:cNvSpPr/>
            <p:nvPr/>
          </p:nvSpPr>
          <p:spPr>
            <a:xfrm>
              <a:off x="-4930303" y="3060662"/>
              <a:ext cx="346829" cy="214413"/>
            </a:xfrm>
            <a:custGeom>
              <a:avLst/>
              <a:gdLst/>
              <a:ahLst/>
              <a:cxnLst/>
              <a:rect l="l" t="t" r="r" b="b"/>
              <a:pathLst>
                <a:path w="7512" h="4644" extrusionOk="0">
                  <a:moveTo>
                    <a:pt x="1856" y="1"/>
                  </a:moveTo>
                  <a:cubicBezTo>
                    <a:pt x="1856" y="1"/>
                    <a:pt x="0" y="955"/>
                    <a:pt x="301" y="1397"/>
                  </a:cubicBezTo>
                  <a:cubicBezTo>
                    <a:pt x="601" y="1839"/>
                    <a:pt x="1255" y="3094"/>
                    <a:pt x="2439" y="3677"/>
                  </a:cubicBezTo>
                  <a:cubicBezTo>
                    <a:pt x="3390" y="4186"/>
                    <a:pt x="4929" y="4644"/>
                    <a:pt x="5973" y="4644"/>
                  </a:cubicBezTo>
                  <a:cubicBezTo>
                    <a:pt x="6306" y="4644"/>
                    <a:pt x="6590" y="4597"/>
                    <a:pt x="6787" y="4490"/>
                  </a:cubicBezTo>
                  <a:cubicBezTo>
                    <a:pt x="7511" y="3977"/>
                    <a:pt x="7370" y="955"/>
                    <a:pt x="678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-5038850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2281" y="0"/>
                  </a:moveTo>
                  <a:cubicBezTo>
                    <a:pt x="2281" y="0"/>
                    <a:pt x="230" y="2280"/>
                    <a:pt x="71" y="2722"/>
                  </a:cubicBezTo>
                  <a:cubicBezTo>
                    <a:pt x="1" y="3235"/>
                    <a:pt x="71" y="3676"/>
                    <a:pt x="443" y="4118"/>
                  </a:cubicBezTo>
                  <a:cubicBezTo>
                    <a:pt x="471" y="4152"/>
                    <a:pt x="507" y="4168"/>
                    <a:pt x="549" y="4168"/>
                  </a:cubicBezTo>
                  <a:cubicBezTo>
                    <a:pt x="1064" y="4168"/>
                    <a:pt x="2532" y="1865"/>
                    <a:pt x="2793" y="1326"/>
                  </a:cubicBezTo>
                  <a:cubicBezTo>
                    <a:pt x="3023" y="813"/>
                    <a:pt x="2281" y="0"/>
                    <a:pt x="228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-5138254" y="3274476"/>
              <a:ext cx="123135" cy="229557"/>
            </a:xfrm>
            <a:custGeom>
              <a:avLst/>
              <a:gdLst/>
              <a:ahLst/>
              <a:cxnLst/>
              <a:rect l="l" t="t" r="r" b="b"/>
              <a:pathLst>
                <a:path w="2667" h="4972" extrusionOk="0">
                  <a:moveTo>
                    <a:pt x="1783" y="0"/>
                  </a:moveTo>
                  <a:cubicBezTo>
                    <a:pt x="1783" y="0"/>
                    <a:pt x="528" y="1856"/>
                    <a:pt x="245" y="3022"/>
                  </a:cubicBezTo>
                  <a:cubicBezTo>
                    <a:pt x="1" y="3927"/>
                    <a:pt x="48" y="4971"/>
                    <a:pt x="312" y="4971"/>
                  </a:cubicBezTo>
                  <a:cubicBezTo>
                    <a:pt x="373" y="4971"/>
                    <a:pt x="445" y="4916"/>
                    <a:pt x="528" y="4790"/>
                  </a:cubicBezTo>
                  <a:cubicBezTo>
                    <a:pt x="828" y="3765"/>
                    <a:pt x="2383" y="1485"/>
                    <a:pt x="2525" y="972"/>
                  </a:cubicBezTo>
                  <a:cubicBezTo>
                    <a:pt x="2666" y="530"/>
                    <a:pt x="1783" y="0"/>
                    <a:pt x="178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-4991525" y="3220595"/>
              <a:ext cx="159979" cy="319081"/>
            </a:xfrm>
            <a:custGeom>
              <a:avLst/>
              <a:gdLst/>
              <a:ahLst/>
              <a:cxnLst/>
              <a:rect l="l" t="t" r="r" b="b"/>
              <a:pathLst>
                <a:path w="3465" h="6911" extrusionOk="0">
                  <a:moveTo>
                    <a:pt x="2581" y="1"/>
                  </a:moveTo>
                  <a:cubicBezTo>
                    <a:pt x="2298" y="71"/>
                    <a:pt x="160" y="5886"/>
                    <a:pt x="89" y="6257"/>
                  </a:cubicBezTo>
                  <a:cubicBezTo>
                    <a:pt x="1" y="6628"/>
                    <a:pt x="301" y="6911"/>
                    <a:pt x="672" y="6911"/>
                  </a:cubicBezTo>
                  <a:cubicBezTo>
                    <a:pt x="1114" y="6911"/>
                    <a:pt x="2740" y="2210"/>
                    <a:pt x="3094" y="1167"/>
                  </a:cubicBezTo>
                  <a:cubicBezTo>
                    <a:pt x="3465" y="71"/>
                    <a:pt x="2581" y="1"/>
                    <a:pt x="258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50" name="Google Shape;350;p25"/>
            <p:cNvSpPr/>
            <p:nvPr/>
          </p:nvSpPr>
          <p:spPr>
            <a:xfrm>
              <a:off x="-5079618" y="3555514"/>
              <a:ext cx="108546" cy="166720"/>
            </a:xfrm>
            <a:custGeom>
              <a:avLst/>
              <a:gdLst/>
              <a:ahLst/>
              <a:cxnLst/>
              <a:rect l="l" t="t" r="r" b="b"/>
              <a:pathLst>
                <a:path w="2351" h="3611" extrusionOk="0">
                  <a:moveTo>
                    <a:pt x="1912" y="0"/>
                  </a:moveTo>
                  <a:cubicBezTo>
                    <a:pt x="1867" y="0"/>
                    <a:pt x="1819" y="9"/>
                    <a:pt x="1767" y="28"/>
                  </a:cubicBezTo>
                  <a:cubicBezTo>
                    <a:pt x="1396" y="258"/>
                    <a:pt x="0" y="2979"/>
                    <a:pt x="371" y="3192"/>
                  </a:cubicBezTo>
                  <a:cubicBezTo>
                    <a:pt x="628" y="3350"/>
                    <a:pt x="985" y="3610"/>
                    <a:pt x="1182" y="3610"/>
                  </a:cubicBezTo>
                  <a:cubicBezTo>
                    <a:pt x="1270" y="3610"/>
                    <a:pt x="1326" y="3558"/>
                    <a:pt x="1326" y="3421"/>
                  </a:cubicBezTo>
                  <a:cubicBezTo>
                    <a:pt x="1326" y="3050"/>
                    <a:pt x="2351" y="328"/>
                    <a:pt x="2351" y="328"/>
                  </a:cubicBezTo>
                  <a:cubicBezTo>
                    <a:pt x="2351" y="328"/>
                    <a:pt x="2193" y="0"/>
                    <a:pt x="191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-5113923" y="3713462"/>
              <a:ext cx="78397" cy="106930"/>
            </a:xfrm>
            <a:custGeom>
              <a:avLst/>
              <a:gdLst/>
              <a:ahLst/>
              <a:cxnLst/>
              <a:rect l="l" t="t" r="r" b="b"/>
              <a:pathLst>
                <a:path w="1698" h="2316" extrusionOk="0">
                  <a:moveTo>
                    <a:pt x="814" y="0"/>
                  </a:moveTo>
                  <a:cubicBezTo>
                    <a:pt x="814" y="0"/>
                    <a:pt x="1" y="1980"/>
                    <a:pt x="443" y="2280"/>
                  </a:cubicBezTo>
                  <a:cubicBezTo>
                    <a:pt x="473" y="2304"/>
                    <a:pt x="505" y="2316"/>
                    <a:pt x="539" y="2316"/>
                  </a:cubicBezTo>
                  <a:cubicBezTo>
                    <a:pt x="929" y="2316"/>
                    <a:pt x="1562" y="865"/>
                    <a:pt x="1627" y="654"/>
                  </a:cubicBezTo>
                  <a:cubicBezTo>
                    <a:pt x="1697" y="442"/>
                    <a:pt x="814" y="0"/>
                    <a:pt x="81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-4865019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1057" y="0"/>
                  </a:moveTo>
                  <a:cubicBezTo>
                    <a:pt x="1037" y="0"/>
                    <a:pt x="1025" y="1"/>
                    <a:pt x="1025" y="1"/>
                  </a:cubicBezTo>
                  <a:cubicBezTo>
                    <a:pt x="795" y="142"/>
                    <a:pt x="0" y="6257"/>
                    <a:pt x="0" y="6699"/>
                  </a:cubicBezTo>
                  <a:cubicBezTo>
                    <a:pt x="0" y="7016"/>
                    <a:pt x="259" y="7230"/>
                    <a:pt x="566" y="7230"/>
                  </a:cubicBezTo>
                  <a:cubicBezTo>
                    <a:pt x="618" y="7230"/>
                    <a:pt x="671" y="7224"/>
                    <a:pt x="725" y="7212"/>
                  </a:cubicBezTo>
                  <a:cubicBezTo>
                    <a:pt x="1096" y="7141"/>
                    <a:pt x="1608" y="2210"/>
                    <a:pt x="1767" y="1026"/>
                  </a:cubicBezTo>
                  <a:cubicBezTo>
                    <a:pt x="1893" y="55"/>
                    <a:pt x="1214" y="0"/>
                    <a:pt x="105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-4916452" y="3602792"/>
              <a:ext cx="81629" cy="189158"/>
            </a:xfrm>
            <a:custGeom>
              <a:avLst/>
              <a:gdLst/>
              <a:ahLst/>
              <a:cxnLst/>
              <a:rect l="l" t="t" r="r" b="b"/>
              <a:pathLst>
                <a:path w="1768" h="4097" extrusionOk="0">
                  <a:moveTo>
                    <a:pt x="1400" y="0"/>
                  </a:moveTo>
                  <a:cubicBezTo>
                    <a:pt x="1313" y="0"/>
                    <a:pt x="1216" y="31"/>
                    <a:pt x="1114" y="117"/>
                  </a:cubicBezTo>
                  <a:cubicBezTo>
                    <a:pt x="743" y="330"/>
                    <a:pt x="1" y="3652"/>
                    <a:pt x="442" y="3793"/>
                  </a:cubicBezTo>
                  <a:cubicBezTo>
                    <a:pt x="758" y="3935"/>
                    <a:pt x="1107" y="4097"/>
                    <a:pt x="1308" y="4097"/>
                  </a:cubicBezTo>
                  <a:cubicBezTo>
                    <a:pt x="1434" y="4097"/>
                    <a:pt x="1501" y="4034"/>
                    <a:pt x="1468" y="3864"/>
                  </a:cubicBezTo>
                  <a:cubicBezTo>
                    <a:pt x="1397" y="3422"/>
                    <a:pt x="1768" y="188"/>
                    <a:pt x="1768" y="188"/>
                  </a:cubicBezTo>
                  <a:cubicBezTo>
                    <a:pt x="1768" y="188"/>
                    <a:pt x="1616" y="0"/>
                    <a:pt x="140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-4919730" y="3795044"/>
              <a:ext cx="61268" cy="116672"/>
            </a:xfrm>
            <a:custGeom>
              <a:avLst/>
              <a:gdLst/>
              <a:ahLst/>
              <a:cxnLst/>
              <a:rect l="l" t="t" r="r" b="b"/>
              <a:pathLst>
                <a:path w="1327" h="2527" extrusionOk="0">
                  <a:moveTo>
                    <a:pt x="301" y="1"/>
                  </a:moveTo>
                  <a:cubicBezTo>
                    <a:pt x="301" y="1"/>
                    <a:pt x="1" y="2280"/>
                    <a:pt x="443" y="2510"/>
                  </a:cubicBezTo>
                  <a:cubicBezTo>
                    <a:pt x="469" y="2521"/>
                    <a:pt x="494" y="2526"/>
                    <a:pt x="520" y="2526"/>
                  </a:cubicBezTo>
                  <a:cubicBezTo>
                    <a:pt x="992" y="2526"/>
                    <a:pt x="1326" y="728"/>
                    <a:pt x="1326" y="442"/>
                  </a:cubicBezTo>
                  <a:cubicBezTo>
                    <a:pt x="1326" y="213"/>
                    <a:pt x="302" y="1"/>
                    <a:pt x="30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-4753240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414" y="1"/>
                  </a:moveTo>
                  <a:cubicBezTo>
                    <a:pt x="305" y="1"/>
                    <a:pt x="230" y="21"/>
                    <a:pt x="230" y="21"/>
                  </a:cubicBezTo>
                  <a:cubicBezTo>
                    <a:pt x="0" y="162"/>
                    <a:pt x="142" y="6348"/>
                    <a:pt x="230" y="6719"/>
                  </a:cubicBezTo>
                  <a:cubicBezTo>
                    <a:pt x="283" y="7051"/>
                    <a:pt x="506" y="7213"/>
                    <a:pt x="764" y="7213"/>
                  </a:cubicBezTo>
                  <a:cubicBezTo>
                    <a:pt x="849" y="7213"/>
                    <a:pt x="938" y="7196"/>
                    <a:pt x="1025" y="7160"/>
                  </a:cubicBezTo>
                  <a:cubicBezTo>
                    <a:pt x="1396" y="7019"/>
                    <a:pt x="1184" y="2071"/>
                    <a:pt x="1184" y="904"/>
                  </a:cubicBezTo>
                  <a:cubicBezTo>
                    <a:pt x="1134" y="116"/>
                    <a:pt x="677" y="1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56" name="Google Shape;356;p25"/>
            <p:cNvSpPr/>
            <p:nvPr/>
          </p:nvSpPr>
          <p:spPr>
            <a:xfrm>
              <a:off x="-4763029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886" y="1"/>
                  </a:moveTo>
                  <a:cubicBezTo>
                    <a:pt x="790" y="1"/>
                    <a:pt x="684" y="32"/>
                    <a:pt x="583" y="126"/>
                  </a:cubicBezTo>
                  <a:cubicBezTo>
                    <a:pt x="283" y="427"/>
                    <a:pt x="0" y="3891"/>
                    <a:pt x="513" y="3961"/>
                  </a:cubicBezTo>
                  <a:cubicBezTo>
                    <a:pt x="751" y="4000"/>
                    <a:pt x="1052" y="4084"/>
                    <a:pt x="1256" y="4084"/>
                  </a:cubicBezTo>
                  <a:cubicBezTo>
                    <a:pt x="1429" y="4084"/>
                    <a:pt x="1532" y="4023"/>
                    <a:pt x="1467" y="3820"/>
                  </a:cubicBezTo>
                  <a:cubicBezTo>
                    <a:pt x="1326" y="3449"/>
                    <a:pt x="1237" y="126"/>
                    <a:pt x="1237" y="126"/>
                  </a:cubicBezTo>
                  <a:cubicBezTo>
                    <a:pt x="1237" y="126"/>
                    <a:pt x="1080" y="1"/>
                    <a:pt x="88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57" name="Google Shape;357;p25"/>
            <p:cNvSpPr/>
            <p:nvPr/>
          </p:nvSpPr>
          <p:spPr>
            <a:xfrm>
              <a:off x="-4750009" y="3795044"/>
              <a:ext cx="51480" cy="112239"/>
            </a:xfrm>
            <a:custGeom>
              <a:avLst/>
              <a:gdLst/>
              <a:ahLst/>
              <a:cxnLst/>
              <a:rect l="l" t="t" r="r" b="b"/>
              <a:pathLst>
                <a:path w="1115" h="2431" extrusionOk="0">
                  <a:moveTo>
                    <a:pt x="1" y="1"/>
                  </a:moveTo>
                  <a:cubicBezTo>
                    <a:pt x="1" y="1"/>
                    <a:pt x="1" y="2280"/>
                    <a:pt x="513" y="2422"/>
                  </a:cubicBezTo>
                  <a:cubicBezTo>
                    <a:pt x="534" y="2428"/>
                    <a:pt x="553" y="2431"/>
                    <a:pt x="572" y="2431"/>
                  </a:cubicBezTo>
                  <a:cubicBezTo>
                    <a:pt x="1049" y="2431"/>
                    <a:pt x="1114" y="573"/>
                    <a:pt x="1114" y="301"/>
                  </a:cubicBezTo>
                  <a:cubicBezTo>
                    <a:pt x="1044" y="1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58" name="Google Shape;358;p25"/>
            <p:cNvSpPr/>
            <p:nvPr/>
          </p:nvSpPr>
          <p:spPr>
            <a:xfrm>
              <a:off x="-4671658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442" y="1"/>
                  </a:moveTo>
                  <a:cubicBezTo>
                    <a:pt x="273" y="1"/>
                    <a:pt x="142" y="66"/>
                    <a:pt x="142" y="66"/>
                  </a:cubicBezTo>
                  <a:cubicBezTo>
                    <a:pt x="1" y="278"/>
                    <a:pt x="1026" y="5580"/>
                    <a:pt x="1185" y="5952"/>
                  </a:cubicBezTo>
                  <a:cubicBezTo>
                    <a:pt x="1232" y="6153"/>
                    <a:pt x="1415" y="6251"/>
                    <a:pt x="1615" y="6251"/>
                  </a:cubicBezTo>
                  <a:cubicBezTo>
                    <a:pt x="1714" y="6251"/>
                    <a:pt x="1816" y="6228"/>
                    <a:pt x="1909" y="6181"/>
                  </a:cubicBezTo>
                  <a:cubicBezTo>
                    <a:pt x="2210" y="6022"/>
                    <a:pt x="1255" y="1675"/>
                    <a:pt x="1114" y="720"/>
                  </a:cubicBezTo>
                  <a:cubicBezTo>
                    <a:pt x="981" y="126"/>
                    <a:pt x="675" y="1"/>
                    <a:pt x="4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59" name="Google Shape;359;p25"/>
            <p:cNvSpPr/>
            <p:nvPr/>
          </p:nvSpPr>
          <p:spPr>
            <a:xfrm>
              <a:off x="-4613714" y="3567425"/>
              <a:ext cx="78720" cy="163442"/>
            </a:xfrm>
            <a:custGeom>
              <a:avLst/>
              <a:gdLst/>
              <a:ahLst/>
              <a:cxnLst/>
              <a:rect l="l" t="t" r="r" b="b"/>
              <a:pathLst>
                <a:path w="1705" h="3540" extrusionOk="0">
                  <a:moveTo>
                    <a:pt x="559" y="0"/>
                  </a:moveTo>
                  <a:cubicBezTo>
                    <a:pt x="446" y="0"/>
                    <a:pt x="315" y="46"/>
                    <a:pt x="212" y="212"/>
                  </a:cubicBezTo>
                  <a:cubicBezTo>
                    <a:pt x="0" y="512"/>
                    <a:pt x="301" y="3464"/>
                    <a:pt x="743" y="3534"/>
                  </a:cubicBezTo>
                  <a:cubicBezTo>
                    <a:pt x="865" y="3534"/>
                    <a:pt x="997" y="3540"/>
                    <a:pt x="1121" y="3540"/>
                  </a:cubicBezTo>
                  <a:cubicBezTo>
                    <a:pt x="1444" y="3540"/>
                    <a:pt x="1704" y="3503"/>
                    <a:pt x="1538" y="3234"/>
                  </a:cubicBezTo>
                  <a:cubicBezTo>
                    <a:pt x="1397" y="2934"/>
                    <a:pt x="813" y="70"/>
                    <a:pt x="813" y="70"/>
                  </a:cubicBezTo>
                  <a:cubicBezTo>
                    <a:pt x="813" y="70"/>
                    <a:pt x="700" y="0"/>
                    <a:pt x="55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60" name="Google Shape;360;p25"/>
            <p:cNvSpPr/>
            <p:nvPr/>
          </p:nvSpPr>
          <p:spPr>
            <a:xfrm>
              <a:off x="-4586797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315" y="1"/>
                  </a:moveTo>
                  <a:cubicBezTo>
                    <a:pt x="139" y="1"/>
                    <a:pt x="1" y="11"/>
                    <a:pt x="1" y="11"/>
                  </a:cubicBezTo>
                  <a:cubicBezTo>
                    <a:pt x="1" y="11"/>
                    <a:pt x="372" y="2008"/>
                    <a:pt x="884" y="2079"/>
                  </a:cubicBezTo>
                  <a:cubicBezTo>
                    <a:pt x="893" y="2080"/>
                    <a:pt x="901" y="2081"/>
                    <a:pt x="909" y="2081"/>
                  </a:cubicBezTo>
                  <a:cubicBezTo>
                    <a:pt x="1315" y="2081"/>
                    <a:pt x="1043" y="378"/>
                    <a:pt x="1043" y="170"/>
                  </a:cubicBezTo>
                  <a:cubicBezTo>
                    <a:pt x="989" y="28"/>
                    <a:pt x="602" y="1"/>
                    <a:pt x="3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-4382242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5815" y="1"/>
                  </a:moveTo>
                  <a:cubicBezTo>
                    <a:pt x="5886" y="814"/>
                    <a:pt x="5744" y="2210"/>
                    <a:pt x="4489" y="3252"/>
                  </a:cubicBezTo>
                  <a:cubicBezTo>
                    <a:pt x="2510" y="4790"/>
                    <a:pt x="2139" y="8113"/>
                    <a:pt x="1909" y="9509"/>
                  </a:cubicBezTo>
                  <a:cubicBezTo>
                    <a:pt x="1768" y="10905"/>
                    <a:pt x="0" y="26581"/>
                    <a:pt x="584" y="27394"/>
                  </a:cubicBezTo>
                  <a:cubicBezTo>
                    <a:pt x="1025" y="27995"/>
                    <a:pt x="1838" y="30204"/>
                    <a:pt x="1397" y="31671"/>
                  </a:cubicBezTo>
                  <a:cubicBezTo>
                    <a:pt x="1538" y="31741"/>
                    <a:pt x="1626" y="31741"/>
                    <a:pt x="1768" y="31741"/>
                  </a:cubicBezTo>
                  <a:cubicBezTo>
                    <a:pt x="1909" y="31741"/>
                    <a:pt x="2139" y="31741"/>
                    <a:pt x="2351" y="31600"/>
                  </a:cubicBezTo>
                  <a:cubicBezTo>
                    <a:pt x="2793" y="31370"/>
                    <a:pt x="2952" y="31158"/>
                    <a:pt x="2952" y="30787"/>
                  </a:cubicBezTo>
                  <a:cubicBezTo>
                    <a:pt x="2952" y="30116"/>
                    <a:pt x="2210" y="29091"/>
                    <a:pt x="1626" y="27394"/>
                  </a:cubicBezTo>
                  <a:cubicBezTo>
                    <a:pt x="1467" y="27111"/>
                    <a:pt x="1397" y="26369"/>
                    <a:pt x="1397" y="25485"/>
                  </a:cubicBezTo>
                  <a:cubicBezTo>
                    <a:pt x="1397" y="19883"/>
                    <a:pt x="3535" y="5744"/>
                    <a:pt x="5161" y="4348"/>
                  </a:cubicBezTo>
                  <a:cubicBezTo>
                    <a:pt x="6257" y="3394"/>
                    <a:pt x="6769" y="2811"/>
                    <a:pt x="6769" y="2068"/>
                  </a:cubicBezTo>
                  <a:cubicBezTo>
                    <a:pt x="6769" y="1627"/>
                    <a:pt x="6628" y="1185"/>
                    <a:pt x="6398" y="601"/>
                  </a:cubicBezTo>
                  <a:lnTo>
                    <a:pt x="6327" y="601"/>
                  </a:lnTo>
                  <a:cubicBezTo>
                    <a:pt x="6186" y="301"/>
                    <a:pt x="6045" y="160"/>
                    <a:pt x="58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-3923422" y="346596"/>
              <a:ext cx="710741" cy="1554636"/>
            </a:xfrm>
            <a:custGeom>
              <a:avLst/>
              <a:gdLst/>
              <a:ahLst/>
              <a:cxnLst/>
              <a:rect l="l" t="t" r="r" b="b"/>
              <a:pathLst>
                <a:path w="15394" h="33672" extrusionOk="0">
                  <a:moveTo>
                    <a:pt x="10304" y="24976"/>
                  </a:moveTo>
                  <a:lnTo>
                    <a:pt x="10304" y="24976"/>
                  </a:lnTo>
                  <a:cubicBezTo>
                    <a:pt x="9053" y="26423"/>
                    <a:pt x="7211" y="28243"/>
                    <a:pt x="5600" y="28243"/>
                  </a:cubicBezTo>
                  <a:cubicBezTo>
                    <a:pt x="5321" y="28243"/>
                    <a:pt x="5050" y="28189"/>
                    <a:pt x="4790" y="28069"/>
                  </a:cubicBezTo>
                  <a:cubicBezTo>
                    <a:pt x="3306" y="27344"/>
                    <a:pt x="2581" y="26160"/>
                    <a:pt x="2210" y="25347"/>
                  </a:cubicBezTo>
                  <a:lnTo>
                    <a:pt x="2210" y="25347"/>
                  </a:lnTo>
                  <a:cubicBezTo>
                    <a:pt x="2864" y="25860"/>
                    <a:pt x="3747" y="26231"/>
                    <a:pt x="5002" y="26302"/>
                  </a:cubicBezTo>
                  <a:cubicBezTo>
                    <a:pt x="5154" y="26315"/>
                    <a:pt x="5309" y="26322"/>
                    <a:pt x="5466" y="26322"/>
                  </a:cubicBezTo>
                  <a:cubicBezTo>
                    <a:pt x="7132" y="26322"/>
                    <a:pt x="9028" y="25590"/>
                    <a:pt x="10304" y="24976"/>
                  </a:cubicBezTo>
                  <a:close/>
                  <a:moveTo>
                    <a:pt x="1538" y="26832"/>
                  </a:moveTo>
                  <a:lnTo>
                    <a:pt x="1538" y="26832"/>
                  </a:lnTo>
                  <a:cubicBezTo>
                    <a:pt x="2193" y="28125"/>
                    <a:pt x="3320" y="29485"/>
                    <a:pt x="5097" y="29485"/>
                  </a:cubicBezTo>
                  <a:cubicBezTo>
                    <a:pt x="5142" y="29485"/>
                    <a:pt x="5187" y="29485"/>
                    <a:pt x="5232" y="29483"/>
                  </a:cubicBezTo>
                  <a:cubicBezTo>
                    <a:pt x="6911" y="29394"/>
                    <a:pt x="8166" y="28811"/>
                    <a:pt x="9049" y="27928"/>
                  </a:cubicBezTo>
                  <a:lnTo>
                    <a:pt x="9049" y="27928"/>
                  </a:lnTo>
                  <a:cubicBezTo>
                    <a:pt x="7906" y="29409"/>
                    <a:pt x="6468" y="30759"/>
                    <a:pt x="5326" y="30759"/>
                  </a:cubicBezTo>
                  <a:cubicBezTo>
                    <a:pt x="5215" y="30759"/>
                    <a:pt x="5107" y="30747"/>
                    <a:pt x="5002" y="30720"/>
                  </a:cubicBezTo>
                  <a:cubicBezTo>
                    <a:pt x="2793" y="30137"/>
                    <a:pt x="1697" y="28511"/>
                    <a:pt x="1538" y="26832"/>
                  </a:cubicBezTo>
                  <a:close/>
                  <a:moveTo>
                    <a:pt x="10534" y="27998"/>
                  </a:moveTo>
                  <a:lnTo>
                    <a:pt x="10534" y="27998"/>
                  </a:lnTo>
                  <a:cubicBezTo>
                    <a:pt x="9371" y="29783"/>
                    <a:pt x="7252" y="32631"/>
                    <a:pt x="5077" y="32631"/>
                  </a:cubicBezTo>
                  <a:cubicBezTo>
                    <a:pt x="4905" y="32631"/>
                    <a:pt x="4733" y="32613"/>
                    <a:pt x="4560" y="32576"/>
                  </a:cubicBezTo>
                  <a:cubicBezTo>
                    <a:pt x="2493" y="32134"/>
                    <a:pt x="1839" y="30366"/>
                    <a:pt x="1538" y="29112"/>
                  </a:cubicBezTo>
                  <a:lnTo>
                    <a:pt x="1538" y="29112"/>
                  </a:lnTo>
                  <a:cubicBezTo>
                    <a:pt x="2352" y="30363"/>
                    <a:pt x="3436" y="31832"/>
                    <a:pt x="5064" y="31832"/>
                  </a:cubicBezTo>
                  <a:cubicBezTo>
                    <a:pt x="5345" y="31832"/>
                    <a:pt x="5642" y="31788"/>
                    <a:pt x="5957" y="31692"/>
                  </a:cubicBezTo>
                  <a:cubicBezTo>
                    <a:pt x="7724" y="31091"/>
                    <a:pt x="9279" y="29624"/>
                    <a:pt x="10534" y="27998"/>
                  </a:cubicBezTo>
                  <a:close/>
                  <a:moveTo>
                    <a:pt x="6853" y="1"/>
                  </a:moveTo>
                  <a:cubicBezTo>
                    <a:pt x="6127" y="1"/>
                    <a:pt x="5560" y="169"/>
                    <a:pt x="5444" y="835"/>
                  </a:cubicBezTo>
                  <a:cubicBezTo>
                    <a:pt x="5444" y="976"/>
                    <a:pt x="5515" y="1117"/>
                    <a:pt x="5585" y="1277"/>
                  </a:cubicBezTo>
                  <a:cubicBezTo>
                    <a:pt x="4790" y="1718"/>
                    <a:pt x="3306" y="2602"/>
                    <a:pt x="3306" y="3768"/>
                  </a:cubicBezTo>
                  <a:cubicBezTo>
                    <a:pt x="3306" y="3998"/>
                    <a:pt x="3306" y="4210"/>
                    <a:pt x="3376" y="4440"/>
                  </a:cubicBezTo>
                  <a:cubicBezTo>
                    <a:pt x="2934" y="4953"/>
                    <a:pt x="2493" y="5695"/>
                    <a:pt x="2351" y="6861"/>
                  </a:cubicBezTo>
                  <a:cubicBezTo>
                    <a:pt x="2281" y="7391"/>
                    <a:pt x="2281" y="7745"/>
                    <a:pt x="2281" y="8116"/>
                  </a:cubicBezTo>
                  <a:cubicBezTo>
                    <a:pt x="2139" y="8275"/>
                    <a:pt x="1980" y="8629"/>
                    <a:pt x="1768" y="9070"/>
                  </a:cubicBezTo>
                  <a:cubicBezTo>
                    <a:pt x="1397" y="10325"/>
                    <a:pt x="1256" y="11439"/>
                    <a:pt x="1468" y="12534"/>
                  </a:cubicBezTo>
                  <a:cubicBezTo>
                    <a:pt x="1026" y="12905"/>
                    <a:pt x="584" y="13718"/>
                    <a:pt x="513" y="15256"/>
                  </a:cubicBezTo>
                  <a:cubicBezTo>
                    <a:pt x="443" y="16299"/>
                    <a:pt x="513" y="17394"/>
                    <a:pt x="884" y="18508"/>
                  </a:cubicBezTo>
                  <a:cubicBezTo>
                    <a:pt x="725" y="18879"/>
                    <a:pt x="1" y="21442"/>
                    <a:pt x="725" y="23209"/>
                  </a:cubicBezTo>
                  <a:cubicBezTo>
                    <a:pt x="814" y="23209"/>
                    <a:pt x="814" y="23297"/>
                    <a:pt x="814" y="23368"/>
                  </a:cubicBezTo>
                  <a:cubicBezTo>
                    <a:pt x="814" y="23880"/>
                    <a:pt x="814" y="24623"/>
                    <a:pt x="955" y="25347"/>
                  </a:cubicBezTo>
                  <a:cubicBezTo>
                    <a:pt x="955" y="25648"/>
                    <a:pt x="955" y="26019"/>
                    <a:pt x="884" y="26390"/>
                  </a:cubicBezTo>
                  <a:cubicBezTo>
                    <a:pt x="725" y="26973"/>
                    <a:pt x="584" y="27928"/>
                    <a:pt x="725" y="28882"/>
                  </a:cubicBezTo>
                  <a:cubicBezTo>
                    <a:pt x="955" y="30366"/>
                    <a:pt x="1167" y="33671"/>
                    <a:pt x="4790" y="33671"/>
                  </a:cubicBezTo>
                  <a:cubicBezTo>
                    <a:pt x="8236" y="33671"/>
                    <a:pt x="11329" y="30066"/>
                    <a:pt x="12213" y="25648"/>
                  </a:cubicBezTo>
                  <a:cubicBezTo>
                    <a:pt x="12814" y="24693"/>
                    <a:pt x="13326" y="23880"/>
                    <a:pt x="13697" y="23368"/>
                  </a:cubicBezTo>
                  <a:cubicBezTo>
                    <a:pt x="14422" y="22926"/>
                    <a:pt x="15094" y="22626"/>
                    <a:pt x="15094" y="22626"/>
                  </a:cubicBezTo>
                  <a:lnTo>
                    <a:pt x="14722" y="20858"/>
                  </a:lnTo>
                  <a:cubicBezTo>
                    <a:pt x="14722" y="20858"/>
                    <a:pt x="12443" y="22042"/>
                    <a:pt x="10887" y="23209"/>
                  </a:cubicBezTo>
                  <a:cubicBezTo>
                    <a:pt x="9803" y="24032"/>
                    <a:pt x="7548" y="24894"/>
                    <a:pt x="5790" y="24894"/>
                  </a:cubicBezTo>
                  <a:cubicBezTo>
                    <a:pt x="5170" y="24894"/>
                    <a:pt x="4613" y="24787"/>
                    <a:pt x="4189" y="24534"/>
                  </a:cubicBezTo>
                  <a:cubicBezTo>
                    <a:pt x="2722" y="23739"/>
                    <a:pt x="655" y="22184"/>
                    <a:pt x="1768" y="20204"/>
                  </a:cubicBezTo>
                  <a:lnTo>
                    <a:pt x="1768" y="20204"/>
                  </a:lnTo>
                  <a:cubicBezTo>
                    <a:pt x="2422" y="20929"/>
                    <a:pt x="3376" y="21530"/>
                    <a:pt x="4790" y="21813"/>
                  </a:cubicBezTo>
                  <a:cubicBezTo>
                    <a:pt x="5443" y="21925"/>
                    <a:pt x="6055" y="21973"/>
                    <a:pt x="6626" y="21973"/>
                  </a:cubicBezTo>
                  <a:cubicBezTo>
                    <a:pt x="9452" y="21973"/>
                    <a:pt x="11254" y="20796"/>
                    <a:pt x="11930" y="20487"/>
                  </a:cubicBezTo>
                  <a:cubicBezTo>
                    <a:pt x="12743" y="20116"/>
                    <a:pt x="14952" y="19462"/>
                    <a:pt x="14952" y="19462"/>
                  </a:cubicBezTo>
                  <a:lnTo>
                    <a:pt x="14581" y="18278"/>
                  </a:lnTo>
                  <a:cubicBezTo>
                    <a:pt x="14581" y="18278"/>
                    <a:pt x="8689" y="20578"/>
                    <a:pt x="5965" y="20578"/>
                  </a:cubicBezTo>
                  <a:cubicBezTo>
                    <a:pt x="5567" y="20578"/>
                    <a:pt x="5237" y="20529"/>
                    <a:pt x="5002" y="20416"/>
                  </a:cubicBezTo>
                  <a:cubicBezTo>
                    <a:pt x="3235" y="19462"/>
                    <a:pt x="584" y="17253"/>
                    <a:pt x="1980" y="14090"/>
                  </a:cubicBezTo>
                  <a:lnTo>
                    <a:pt x="1980" y="14090"/>
                  </a:lnTo>
                  <a:cubicBezTo>
                    <a:pt x="2652" y="15344"/>
                    <a:pt x="4048" y="16882"/>
                    <a:pt x="5815" y="17465"/>
                  </a:cubicBezTo>
                  <a:cubicBezTo>
                    <a:pt x="6806" y="17808"/>
                    <a:pt x="7891" y="17940"/>
                    <a:pt x="8891" y="17940"/>
                  </a:cubicBezTo>
                  <a:cubicBezTo>
                    <a:pt x="10265" y="17940"/>
                    <a:pt x="11478" y="17691"/>
                    <a:pt x="12071" y="17394"/>
                  </a:cubicBezTo>
                  <a:cubicBezTo>
                    <a:pt x="13096" y="16811"/>
                    <a:pt x="14864" y="15998"/>
                    <a:pt x="14864" y="15998"/>
                  </a:cubicBezTo>
                  <a:lnTo>
                    <a:pt x="14952" y="14461"/>
                  </a:lnTo>
                  <a:lnTo>
                    <a:pt x="14952" y="14461"/>
                  </a:lnTo>
                  <a:cubicBezTo>
                    <a:pt x="14952" y="14461"/>
                    <a:pt x="11723" y="16306"/>
                    <a:pt x="9639" y="16306"/>
                  </a:cubicBezTo>
                  <a:cubicBezTo>
                    <a:pt x="9565" y="16306"/>
                    <a:pt x="9492" y="16304"/>
                    <a:pt x="9420" y="16299"/>
                  </a:cubicBezTo>
                  <a:cubicBezTo>
                    <a:pt x="7353" y="16228"/>
                    <a:pt x="5002" y="16228"/>
                    <a:pt x="3977" y="14019"/>
                  </a:cubicBezTo>
                  <a:cubicBezTo>
                    <a:pt x="3376" y="12764"/>
                    <a:pt x="3164" y="11439"/>
                    <a:pt x="3094" y="10396"/>
                  </a:cubicBezTo>
                  <a:lnTo>
                    <a:pt x="3094" y="10396"/>
                  </a:lnTo>
                  <a:cubicBezTo>
                    <a:pt x="3306" y="10696"/>
                    <a:pt x="3535" y="10926"/>
                    <a:pt x="3907" y="11209"/>
                  </a:cubicBezTo>
                  <a:cubicBezTo>
                    <a:pt x="5232" y="12464"/>
                    <a:pt x="7211" y="13418"/>
                    <a:pt x="8979" y="13860"/>
                  </a:cubicBezTo>
                  <a:cubicBezTo>
                    <a:pt x="9497" y="14016"/>
                    <a:pt x="10255" y="14071"/>
                    <a:pt x="11059" y="14071"/>
                  </a:cubicBezTo>
                  <a:cubicBezTo>
                    <a:pt x="12888" y="14071"/>
                    <a:pt x="14952" y="13789"/>
                    <a:pt x="14952" y="13789"/>
                  </a:cubicBezTo>
                  <a:lnTo>
                    <a:pt x="14864" y="12092"/>
                  </a:lnTo>
                  <a:cubicBezTo>
                    <a:pt x="14864" y="12092"/>
                    <a:pt x="12476" y="12163"/>
                    <a:pt x="10643" y="12163"/>
                  </a:cubicBezTo>
                  <a:cubicBezTo>
                    <a:pt x="9727" y="12163"/>
                    <a:pt x="8949" y="12145"/>
                    <a:pt x="8678" y="12092"/>
                  </a:cubicBezTo>
                  <a:cubicBezTo>
                    <a:pt x="7883" y="12022"/>
                    <a:pt x="4189" y="9813"/>
                    <a:pt x="3907" y="7975"/>
                  </a:cubicBezTo>
                  <a:cubicBezTo>
                    <a:pt x="3677" y="7020"/>
                    <a:pt x="3818" y="6278"/>
                    <a:pt x="4048" y="5765"/>
                  </a:cubicBezTo>
                  <a:cubicBezTo>
                    <a:pt x="4702" y="6791"/>
                    <a:pt x="5886" y="7745"/>
                    <a:pt x="7211" y="8558"/>
                  </a:cubicBezTo>
                  <a:cubicBezTo>
                    <a:pt x="9420" y="9813"/>
                    <a:pt x="13538" y="10484"/>
                    <a:pt x="15306" y="10626"/>
                  </a:cubicBezTo>
                  <a:cubicBezTo>
                    <a:pt x="14864" y="10484"/>
                    <a:pt x="15306" y="8858"/>
                    <a:pt x="15306" y="8858"/>
                  </a:cubicBezTo>
                  <a:cubicBezTo>
                    <a:pt x="15306" y="8858"/>
                    <a:pt x="6628" y="8187"/>
                    <a:pt x="4932" y="4210"/>
                  </a:cubicBezTo>
                  <a:cubicBezTo>
                    <a:pt x="4702" y="3627"/>
                    <a:pt x="5674" y="2973"/>
                    <a:pt x="6328" y="2602"/>
                  </a:cubicBezTo>
                  <a:cubicBezTo>
                    <a:pt x="7582" y="4369"/>
                    <a:pt x="10375" y="6861"/>
                    <a:pt x="15094" y="7603"/>
                  </a:cubicBezTo>
                  <a:cubicBezTo>
                    <a:pt x="14952" y="7232"/>
                    <a:pt x="15394" y="5978"/>
                    <a:pt x="15394" y="5978"/>
                  </a:cubicBezTo>
                  <a:cubicBezTo>
                    <a:pt x="15394" y="5978"/>
                    <a:pt x="7070" y="3857"/>
                    <a:pt x="7353" y="22"/>
                  </a:cubicBezTo>
                  <a:cubicBezTo>
                    <a:pt x="7180" y="9"/>
                    <a:pt x="7013" y="1"/>
                    <a:pt x="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-3085986" y="278725"/>
              <a:ext cx="943899" cy="124382"/>
            </a:xfrm>
            <a:custGeom>
              <a:avLst/>
              <a:gdLst/>
              <a:ahLst/>
              <a:cxnLst/>
              <a:rect l="l" t="t" r="r" b="b"/>
              <a:pathLst>
                <a:path w="20444" h="2694" extrusionOk="0">
                  <a:moveTo>
                    <a:pt x="18609" y="0"/>
                  </a:moveTo>
                  <a:cubicBezTo>
                    <a:pt x="17860" y="0"/>
                    <a:pt x="17694" y="537"/>
                    <a:pt x="14929" y="537"/>
                  </a:cubicBezTo>
                  <a:lnTo>
                    <a:pt x="3070" y="537"/>
                  </a:lnTo>
                  <a:lnTo>
                    <a:pt x="1674" y="378"/>
                  </a:lnTo>
                  <a:cubicBezTo>
                    <a:pt x="1674" y="378"/>
                    <a:pt x="1569" y="358"/>
                    <a:pt x="1414" y="358"/>
                  </a:cubicBezTo>
                  <a:cubicBezTo>
                    <a:pt x="1066" y="358"/>
                    <a:pt x="468" y="460"/>
                    <a:pt x="260" y="1121"/>
                  </a:cubicBezTo>
                  <a:cubicBezTo>
                    <a:pt x="1" y="1996"/>
                    <a:pt x="351" y="2693"/>
                    <a:pt x="1039" y="2693"/>
                  </a:cubicBezTo>
                  <a:cubicBezTo>
                    <a:pt x="1101" y="2693"/>
                    <a:pt x="1165" y="2688"/>
                    <a:pt x="1232" y="2676"/>
                  </a:cubicBezTo>
                  <a:cubicBezTo>
                    <a:pt x="1957" y="2517"/>
                    <a:pt x="2911" y="2075"/>
                    <a:pt x="2911" y="2075"/>
                  </a:cubicBezTo>
                  <a:cubicBezTo>
                    <a:pt x="2911" y="2075"/>
                    <a:pt x="4559" y="2097"/>
                    <a:pt x="6813" y="2097"/>
                  </a:cubicBezTo>
                  <a:cubicBezTo>
                    <a:pt x="10568" y="2097"/>
                    <a:pt x="16007" y="2035"/>
                    <a:pt x="18305" y="1704"/>
                  </a:cubicBezTo>
                  <a:cubicBezTo>
                    <a:pt x="18636" y="1704"/>
                    <a:pt x="19176" y="2330"/>
                    <a:pt x="19612" y="2330"/>
                  </a:cubicBezTo>
                  <a:cubicBezTo>
                    <a:pt x="19757" y="2330"/>
                    <a:pt x="19891" y="2261"/>
                    <a:pt x="20001" y="2075"/>
                  </a:cubicBezTo>
                  <a:cubicBezTo>
                    <a:pt x="20443" y="1262"/>
                    <a:pt x="20001" y="166"/>
                    <a:pt x="18905" y="25"/>
                  </a:cubicBezTo>
                  <a:cubicBezTo>
                    <a:pt x="18795" y="8"/>
                    <a:pt x="18698" y="0"/>
                    <a:pt x="18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64" name="Google Shape;364;p25"/>
            <p:cNvSpPr/>
            <p:nvPr/>
          </p:nvSpPr>
          <p:spPr>
            <a:xfrm>
              <a:off x="-4257141" y="278725"/>
              <a:ext cx="944592" cy="124382"/>
            </a:xfrm>
            <a:custGeom>
              <a:avLst/>
              <a:gdLst/>
              <a:ahLst/>
              <a:cxnLst/>
              <a:rect l="l" t="t" r="r" b="b"/>
              <a:pathLst>
                <a:path w="20459" h="2694" extrusionOk="0">
                  <a:moveTo>
                    <a:pt x="1867" y="0"/>
                  </a:moveTo>
                  <a:cubicBezTo>
                    <a:pt x="1774" y="0"/>
                    <a:pt x="1672" y="8"/>
                    <a:pt x="1556" y="25"/>
                  </a:cubicBezTo>
                  <a:cubicBezTo>
                    <a:pt x="442" y="166"/>
                    <a:pt x="0" y="1262"/>
                    <a:pt x="442" y="2075"/>
                  </a:cubicBezTo>
                  <a:cubicBezTo>
                    <a:pt x="575" y="2261"/>
                    <a:pt x="720" y="2330"/>
                    <a:pt x="869" y="2330"/>
                  </a:cubicBezTo>
                  <a:cubicBezTo>
                    <a:pt x="1317" y="2330"/>
                    <a:pt x="1808" y="1704"/>
                    <a:pt x="2139" y="1704"/>
                  </a:cubicBezTo>
                  <a:cubicBezTo>
                    <a:pt x="4492" y="2035"/>
                    <a:pt x="9916" y="2097"/>
                    <a:pt x="13654" y="2097"/>
                  </a:cubicBezTo>
                  <a:cubicBezTo>
                    <a:pt x="15897" y="2097"/>
                    <a:pt x="17532" y="2075"/>
                    <a:pt x="17532" y="2075"/>
                  </a:cubicBezTo>
                  <a:cubicBezTo>
                    <a:pt x="17532" y="2075"/>
                    <a:pt x="18486" y="2517"/>
                    <a:pt x="19229" y="2676"/>
                  </a:cubicBezTo>
                  <a:cubicBezTo>
                    <a:pt x="19296" y="2688"/>
                    <a:pt x="19361" y="2693"/>
                    <a:pt x="19422" y="2693"/>
                  </a:cubicBezTo>
                  <a:cubicBezTo>
                    <a:pt x="20110" y="2693"/>
                    <a:pt x="20459" y="1996"/>
                    <a:pt x="20183" y="1121"/>
                  </a:cubicBezTo>
                  <a:cubicBezTo>
                    <a:pt x="19975" y="460"/>
                    <a:pt x="19386" y="358"/>
                    <a:pt x="19043" y="358"/>
                  </a:cubicBezTo>
                  <a:cubicBezTo>
                    <a:pt x="18891" y="358"/>
                    <a:pt x="18787" y="378"/>
                    <a:pt x="18787" y="378"/>
                  </a:cubicBezTo>
                  <a:lnTo>
                    <a:pt x="17391" y="537"/>
                  </a:lnTo>
                  <a:lnTo>
                    <a:pt x="5532" y="537"/>
                  </a:lnTo>
                  <a:cubicBezTo>
                    <a:pt x="2830" y="537"/>
                    <a:pt x="2657" y="0"/>
                    <a:pt x="1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-3439150" y="400978"/>
              <a:ext cx="445592" cy="1004576"/>
            </a:xfrm>
            <a:custGeom>
              <a:avLst/>
              <a:gdLst/>
              <a:ahLst/>
              <a:cxnLst/>
              <a:rect l="l" t="t" r="r" b="b"/>
              <a:pathLst>
                <a:path w="9439" h="21280" extrusionOk="0">
                  <a:moveTo>
                    <a:pt x="1627" y="1"/>
                  </a:moveTo>
                  <a:cubicBezTo>
                    <a:pt x="1114" y="1"/>
                    <a:pt x="230" y="955"/>
                    <a:pt x="71" y="1768"/>
                  </a:cubicBezTo>
                  <a:cubicBezTo>
                    <a:pt x="1" y="2581"/>
                    <a:pt x="602" y="3465"/>
                    <a:pt x="1255" y="3836"/>
                  </a:cubicBezTo>
                  <a:cubicBezTo>
                    <a:pt x="1927" y="4207"/>
                    <a:pt x="2510" y="4419"/>
                    <a:pt x="2510" y="4419"/>
                  </a:cubicBezTo>
                  <a:cubicBezTo>
                    <a:pt x="2510" y="4419"/>
                    <a:pt x="2652" y="18699"/>
                    <a:pt x="2952" y="19300"/>
                  </a:cubicBezTo>
                  <a:cubicBezTo>
                    <a:pt x="3323" y="19883"/>
                    <a:pt x="4719" y="21279"/>
                    <a:pt x="4719" y="21279"/>
                  </a:cubicBezTo>
                  <a:cubicBezTo>
                    <a:pt x="4719" y="21279"/>
                    <a:pt x="6116" y="19883"/>
                    <a:pt x="6416" y="19300"/>
                  </a:cubicBezTo>
                  <a:cubicBezTo>
                    <a:pt x="6787" y="18699"/>
                    <a:pt x="6929" y="4419"/>
                    <a:pt x="6929" y="4419"/>
                  </a:cubicBezTo>
                  <a:cubicBezTo>
                    <a:pt x="6929" y="4419"/>
                    <a:pt x="7441" y="4207"/>
                    <a:pt x="8183" y="3836"/>
                  </a:cubicBezTo>
                  <a:cubicBezTo>
                    <a:pt x="8837" y="3465"/>
                    <a:pt x="9438" y="2581"/>
                    <a:pt x="9350" y="1768"/>
                  </a:cubicBezTo>
                  <a:cubicBezTo>
                    <a:pt x="9208" y="955"/>
                    <a:pt x="8254" y="1"/>
                    <a:pt x="7812" y="1"/>
                  </a:cubicBezTo>
                  <a:cubicBezTo>
                    <a:pt x="7370" y="1"/>
                    <a:pt x="5603" y="1468"/>
                    <a:pt x="5603" y="1468"/>
                  </a:cubicBezTo>
                  <a:cubicBezTo>
                    <a:pt x="5603" y="1468"/>
                    <a:pt x="5273" y="1735"/>
                    <a:pt x="4729" y="1735"/>
                  </a:cubicBezTo>
                  <a:cubicBezTo>
                    <a:pt x="4456" y="1735"/>
                    <a:pt x="4130" y="1668"/>
                    <a:pt x="3765" y="1468"/>
                  </a:cubicBezTo>
                  <a:cubicBezTo>
                    <a:pt x="3765" y="1468"/>
                    <a:pt x="2068" y="1"/>
                    <a:pt x="1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-3998495" y="2192478"/>
              <a:ext cx="1556945" cy="1076223"/>
            </a:xfrm>
            <a:custGeom>
              <a:avLst/>
              <a:gdLst/>
              <a:ahLst/>
              <a:cxnLst/>
              <a:rect l="l" t="t" r="r" b="b"/>
              <a:pathLst>
                <a:path w="33722" h="23310" extrusionOk="0">
                  <a:moveTo>
                    <a:pt x="11559" y="18805"/>
                  </a:moveTo>
                  <a:lnTo>
                    <a:pt x="14440" y="19388"/>
                  </a:lnTo>
                  <a:cubicBezTo>
                    <a:pt x="14440" y="19388"/>
                    <a:pt x="14567" y="21777"/>
                    <a:pt x="13446" y="21777"/>
                  </a:cubicBezTo>
                  <a:cubicBezTo>
                    <a:pt x="13386" y="21777"/>
                    <a:pt x="13323" y="21771"/>
                    <a:pt x="13256" y="21756"/>
                  </a:cubicBezTo>
                  <a:cubicBezTo>
                    <a:pt x="11859" y="21456"/>
                    <a:pt x="11559" y="18805"/>
                    <a:pt x="11559" y="18805"/>
                  </a:cubicBezTo>
                  <a:close/>
                  <a:moveTo>
                    <a:pt x="22163" y="18805"/>
                  </a:moveTo>
                  <a:cubicBezTo>
                    <a:pt x="22163" y="18805"/>
                    <a:pt x="21880" y="21456"/>
                    <a:pt x="20466" y="21756"/>
                  </a:cubicBezTo>
                  <a:cubicBezTo>
                    <a:pt x="20399" y="21771"/>
                    <a:pt x="20336" y="21777"/>
                    <a:pt x="20276" y="21777"/>
                  </a:cubicBezTo>
                  <a:cubicBezTo>
                    <a:pt x="19156" y="21777"/>
                    <a:pt x="19300" y="19388"/>
                    <a:pt x="19300" y="19388"/>
                  </a:cubicBezTo>
                  <a:lnTo>
                    <a:pt x="22163" y="18805"/>
                  </a:lnTo>
                  <a:close/>
                  <a:moveTo>
                    <a:pt x="7761" y="0"/>
                  </a:moveTo>
                  <a:cubicBezTo>
                    <a:pt x="7636" y="0"/>
                    <a:pt x="7506" y="6"/>
                    <a:pt x="7371" y="18"/>
                  </a:cubicBezTo>
                  <a:cubicBezTo>
                    <a:pt x="4278" y="319"/>
                    <a:pt x="1026" y="1574"/>
                    <a:pt x="884" y="5691"/>
                  </a:cubicBezTo>
                  <a:cubicBezTo>
                    <a:pt x="743" y="9898"/>
                    <a:pt x="4119" y="10339"/>
                    <a:pt x="4932" y="11152"/>
                  </a:cubicBezTo>
                  <a:cubicBezTo>
                    <a:pt x="5674" y="11877"/>
                    <a:pt x="6487" y="14157"/>
                    <a:pt x="5974" y="14970"/>
                  </a:cubicBezTo>
                  <a:cubicBezTo>
                    <a:pt x="5533" y="15712"/>
                    <a:pt x="5815" y="17409"/>
                    <a:pt x="4419" y="17550"/>
                  </a:cubicBezTo>
                  <a:cubicBezTo>
                    <a:pt x="4269" y="17571"/>
                    <a:pt x="4131" y="17579"/>
                    <a:pt x="4006" y="17579"/>
                  </a:cubicBezTo>
                  <a:cubicBezTo>
                    <a:pt x="3703" y="17579"/>
                    <a:pt x="3473" y="17529"/>
                    <a:pt x="3323" y="17479"/>
                  </a:cubicBezTo>
                  <a:cubicBezTo>
                    <a:pt x="3138" y="17444"/>
                    <a:pt x="2970" y="17409"/>
                    <a:pt x="2747" y="17409"/>
                  </a:cubicBezTo>
                  <a:cubicBezTo>
                    <a:pt x="2524" y="17409"/>
                    <a:pt x="2245" y="17444"/>
                    <a:pt x="1839" y="17550"/>
                  </a:cubicBezTo>
                  <a:cubicBezTo>
                    <a:pt x="443" y="18063"/>
                    <a:pt x="1" y="18363"/>
                    <a:pt x="584" y="18946"/>
                  </a:cubicBezTo>
                  <a:cubicBezTo>
                    <a:pt x="1163" y="19593"/>
                    <a:pt x="4401" y="23310"/>
                    <a:pt x="5284" y="23310"/>
                  </a:cubicBezTo>
                  <a:cubicBezTo>
                    <a:pt x="5317" y="23310"/>
                    <a:pt x="5347" y="23305"/>
                    <a:pt x="5373" y="23294"/>
                  </a:cubicBezTo>
                  <a:cubicBezTo>
                    <a:pt x="6116" y="22993"/>
                    <a:pt x="4932" y="22039"/>
                    <a:pt x="5974" y="20784"/>
                  </a:cubicBezTo>
                  <a:cubicBezTo>
                    <a:pt x="6973" y="19721"/>
                    <a:pt x="8221" y="18467"/>
                    <a:pt x="8889" y="18467"/>
                  </a:cubicBezTo>
                  <a:cubicBezTo>
                    <a:pt x="8954" y="18467"/>
                    <a:pt x="9014" y="18479"/>
                    <a:pt x="9067" y="18504"/>
                  </a:cubicBezTo>
                  <a:cubicBezTo>
                    <a:pt x="9721" y="18805"/>
                    <a:pt x="9350" y="21756"/>
                    <a:pt x="11046" y="22640"/>
                  </a:cubicBezTo>
                  <a:cubicBezTo>
                    <a:pt x="11744" y="23032"/>
                    <a:pt x="12218" y="23213"/>
                    <a:pt x="12636" y="23213"/>
                  </a:cubicBezTo>
                  <a:cubicBezTo>
                    <a:pt x="13234" y="23213"/>
                    <a:pt x="13717" y="22843"/>
                    <a:pt x="14581" y="22198"/>
                  </a:cubicBezTo>
                  <a:cubicBezTo>
                    <a:pt x="16136" y="21085"/>
                    <a:pt x="17091" y="19247"/>
                    <a:pt x="16490" y="18504"/>
                  </a:cubicBezTo>
                  <a:cubicBezTo>
                    <a:pt x="15253" y="18363"/>
                    <a:pt x="12001" y="18063"/>
                    <a:pt x="11418" y="16666"/>
                  </a:cubicBezTo>
                  <a:cubicBezTo>
                    <a:pt x="10905" y="14970"/>
                    <a:pt x="10304" y="13715"/>
                    <a:pt x="10163" y="13132"/>
                  </a:cubicBezTo>
                  <a:cubicBezTo>
                    <a:pt x="10021" y="12478"/>
                    <a:pt x="9067" y="11152"/>
                    <a:pt x="10163" y="9738"/>
                  </a:cubicBezTo>
                  <a:cubicBezTo>
                    <a:pt x="11188" y="8342"/>
                    <a:pt x="11718" y="7247"/>
                    <a:pt x="13998" y="7088"/>
                  </a:cubicBezTo>
                  <a:cubicBezTo>
                    <a:pt x="15323" y="7017"/>
                    <a:pt x="16278" y="6946"/>
                    <a:pt x="16861" y="6946"/>
                  </a:cubicBezTo>
                  <a:cubicBezTo>
                    <a:pt x="17462" y="6946"/>
                    <a:pt x="18416" y="7017"/>
                    <a:pt x="19742" y="7088"/>
                  </a:cubicBezTo>
                  <a:cubicBezTo>
                    <a:pt x="22021" y="7247"/>
                    <a:pt x="22534" y="8342"/>
                    <a:pt x="23559" y="9738"/>
                  </a:cubicBezTo>
                  <a:cubicBezTo>
                    <a:pt x="24672" y="11152"/>
                    <a:pt x="23718" y="12478"/>
                    <a:pt x="23559" y="13132"/>
                  </a:cubicBezTo>
                  <a:cubicBezTo>
                    <a:pt x="23418" y="13715"/>
                    <a:pt x="22834" y="14970"/>
                    <a:pt x="22393" y="16666"/>
                  </a:cubicBezTo>
                  <a:cubicBezTo>
                    <a:pt x="21721" y="18063"/>
                    <a:pt x="18487" y="18363"/>
                    <a:pt x="17303" y="18504"/>
                  </a:cubicBezTo>
                  <a:cubicBezTo>
                    <a:pt x="16649" y="19247"/>
                    <a:pt x="17603" y="21085"/>
                    <a:pt x="19141" y="22198"/>
                  </a:cubicBezTo>
                  <a:cubicBezTo>
                    <a:pt x="20056" y="22843"/>
                    <a:pt x="20537" y="23213"/>
                    <a:pt x="21120" y="23213"/>
                  </a:cubicBezTo>
                  <a:cubicBezTo>
                    <a:pt x="21528" y="23213"/>
                    <a:pt x="21985" y="23032"/>
                    <a:pt x="22675" y="22640"/>
                  </a:cubicBezTo>
                  <a:cubicBezTo>
                    <a:pt x="24372" y="21756"/>
                    <a:pt x="24089" y="18805"/>
                    <a:pt x="24672" y="18504"/>
                  </a:cubicBezTo>
                  <a:cubicBezTo>
                    <a:pt x="24724" y="18479"/>
                    <a:pt x="24782" y="18467"/>
                    <a:pt x="24846" y="18467"/>
                  </a:cubicBezTo>
                  <a:cubicBezTo>
                    <a:pt x="25501" y="18467"/>
                    <a:pt x="26751" y="19721"/>
                    <a:pt x="27765" y="20784"/>
                  </a:cubicBezTo>
                  <a:cubicBezTo>
                    <a:pt x="28790" y="22039"/>
                    <a:pt x="27624" y="22993"/>
                    <a:pt x="28348" y="23294"/>
                  </a:cubicBezTo>
                  <a:cubicBezTo>
                    <a:pt x="28378" y="23305"/>
                    <a:pt x="28411" y="23310"/>
                    <a:pt x="28447" y="23310"/>
                  </a:cubicBezTo>
                  <a:cubicBezTo>
                    <a:pt x="29404" y="23310"/>
                    <a:pt x="32576" y="19593"/>
                    <a:pt x="33138" y="18946"/>
                  </a:cubicBezTo>
                  <a:cubicBezTo>
                    <a:pt x="33721" y="18363"/>
                    <a:pt x="33279" y="18063"/>
                    <a:pt x="31883" y="17550"/>
                  </a:cubicBezTo>
                  <a:cubicBezTo>
                    <a:pt x="31477" y="17444"/>
                    <a:pt x="31203" y="17409"/>
                    <a:pt x="30984" y="17409"/>
                  </a:cubicBezTo>
                  <a:cubicBezTo>
                    <a:pt x="30765" y="17409"/>
                    <a:pt x="30602" y="17444"/>
                    <a:pt x="30416" y="17479"/>
                  </a:cubicBezTo>
                  <a:cubicBezTo>
                    <a:pt x="30254" y="17529"/>
                    <a:pt x="30065" y="17579"/>
                    <a:pt x="29756" y="17579"/>
                  </a:cubicBezTo>
                  <a:cubicBezTo>
                    <a:pt x="29627" y="17579"/>
                    <a:pt x="29479" y="17571"/>
                    <a:pt x="29303" y="17550"/>
                  </a:cubicBezTo>
                  <a:cubicBezTo>
                    <a:pt x="27907" y="17409"/>
                    <a:pt x="28207" y="15712"/>
                    <a:pt x="27765" y="14970"/>
                  </a:cubicBezTo>
                  <a:cubicBezTo>
                    <a:pt x="27253" y="14157"/>
                    <a:pt x="28066" y="11877"/>
                    <a:pt x="28790" y="11152"/>
                  </a:cubicBezTo>
                  <a:cubicBezTo>
                    <a:pt x="29603" y="10339"/>
                    <a:pt x="32996" y="9898"/>
                    <a:pt x="32837" y="5691"/>
                  </a:cubicBezTo>
                  <a:cubicBezTo>
                    <a:pt x="32696" y="1574"/>
                    <a:pt x="29462" y="319"/>
                    <a:pt x="26369" y="18"/>
                  </a:cubicBezTo>
                  <a:cubicBezTo>
                    <a:pt x="26234" y="6"/>
                    <a:pt x="26104" y="0"/>
                    <a:pt x="25979" y="0"/>
                  </a:cubicBezTo>
                  <a:cubicBezTo>
                    <a:pt x="23238" y="0"/>
                    <a:pt x="22815" y="2834"/>
                    <a:pt x="22393" y="2970"/>
                  </a:cubicBezTo>
                  <a:cubicBezTo>
                    <a:pt x="21880" y="3111"/>
                    <a:pt x="20996" y="3553"/>
                    <a:pt x="19883" y="4808"/>
                  </a:cubicBezTo>
                  <a:cubicBezTo>
                    <a:pt x="19411" y="5351"/>
                    <a:pt x="18592" y="5501"/>
                    <a:pt x="17866" y="5501"/>
                  </a:cubicBezTo>
                  <a:cubicBezTo>
                    <a:pt x="17695" y="5501"/>
                    <a:pt x="17529" y="5493"/>
                    <a:pt x="17373" y="5479"/>
                  </a:cubicBezTo>
                  <a:lnTo>
                    <a:pt x="17373" y="5250"/>
                  </a:lnTo>
                  <a:cubicBezTo>
                    <a:pt x="17373" y="5250"/>
                    <a:pt x="17161" y="5320"/>
                    <a:pt x="16861" y="5409"/>
                  </a:cubicBezTo>
                  <a:cubicBezTo>
                    <a:pt x="16578" y="5320"/>
                    <a:pt x="16348" y="5250"/>
                    <a:pt x="16348" y="5250"/>
                  </a:cubicBezTo>
                  <a:lnTo>
                    <a:pt x="16348" y="5479"/>
                  </a:lnTo>
                  <a:cubicBezTo>
                    <a:pt x="16193" y="5493"/>
                    <a:pt x="16028" y="5501"/>
                    <a:pt x="15858" y="5501"/>
                  </a:cubicBezTo>
                  <a:cubicBezTo>
                    <a:pt x="15135" y="5501"/>
                    <a:pt x="14325" y="5351"/>
                    <a:pt x="13839" y="4808"/>
                  </a:cubicBezTo>
                  <a:cubicBezTo>
                    <a:pt x="12743" y="3553"/>
                    <a:pt x="11859" y="3111"/>
                    <a:pt x="11418" y="2970"/>
                  </a:cubicBezTo>
                  <a:cubicBezTo>
                    <a:pt x="10927" y="2834"/>
                    <a:pt x="10502" y="0"/>
                    <a:pt x="77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-3485220" y="2312428"/>
              <a:ext cx="211366" cy="133062"/>
            </a:xfrm>
            <a:custGeom>
              <a:avLst/>
              <a:gdLst/>
              <a:ahLst/>
              <a:cxnLst/>
              <a:rect l="l" t="t" r="r" b="b"/>
              <a:pathLst>
                <a:path w="4578" h="2882" extrusionOk="0">
                  <a:moveTo>
                    <a:pt x="230" y="372"/>
                  </a:moveTo>
                  <a:lnTo>
                    <a:pt x="301" y="372"/>
                  </a:lnTo>
                  <a:cubicBezTo>
                    <a:pt x="742" y="513"/>
                    <a:pt x="1626" y="955"/>
                    <a:pt x="2722" y="2210"/>
                  </a:cubicBezTo>
                  <a:cubicBezTo>
                    <a:pt x="3164" y="2722"/>
                    <a:pt x="3906" y="2881"/>
                    <a:pt x="4578" y="2881"/>
                  </a:cubicBezTo>
                  <a:lnTo>
                    <a:pt x="4578" y="2881"/>
                  </a:lnTo>
                  <a:cubicBezTo>
                    <a:pt x="3906" y="2881"/>
                    <a:pt x="3164" y="2722"/>
                    <a:pt x="2722" y="2210"/>
                  </a:cubicBezTo>
                  <a:cubicBezTo>
                    <a:pt x="1626" y="955"/>
                    <a:pt x="742" y="513"/>
                    <a:pt x="301" y="372"/>
                  </a:cubicBezTo>
                  <a:lnTo>
                    <a:pt x="230" y="37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71" y="160"/>
                    <a:pt x="159" y="301"/>
                    <a:pt x="230" y="372"/>
                  </a:cubicBezTo>
                  <a:cubicBezTo>
                    <a:pt x="159" y="301"/>
                    <a:pt x="71" y="160"/>
                    <a:pt x="0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-3549674" y="2642083"/>
              <a:ext cx="652798" cy="129784"/>
            </a:xfrm>
            <a:custGeom>
              <a:avLst/>
              <a:gdLst/>
              <a:ahLst/>
              <a:cxnLst/>
              <a:rect l="l" t="t" r="r" b="b"/>
              <a:pathLst>
                <a:path w="14139" h="2811" extrusionOk="0">
                  <a:moveTo>
                    <a:pt x="14138" y="2581"/>
                  </a:moveTo>
                  <a:cubicBezTo>
                    <a:pt x="14138" y="2651"/>
                    <a:pt x="14068" y="2740"/>
                    <a:pt x="14068" y="2811"/>
                  </a:cubicBezTo>
                  <a:lnTo>
                    <a:pt x="14068" y="2811"/>
                  </a:lnTo>
                  <a:cubicBezTo>
                    <a:pt x="14068" y="2740"/>
                    <a:pt x="14138" y="2651"/>
                    <a:pt x="14138" y="2581"/>
                  </a:cubicBezTo>
                  <a:close/>
                  <a:moveTo>
                    <a:pt x="371" y="89"/>
                  </a:moveTo>
                  <a:cubicBezTo>
                    <a:pt x="141" y="372"/>
                    <a:pt x="0" y="672"/>
                    <a:pt x="0" y="973"/>
                  </a:cubicBezTo>
                  <a:lnTo>
                    <a:pt x="0" y="973"/>
                  </a:lnTo>
                  <a:cubicBezTo>
                    <a:pt x="0" y="672"/>
                    <a:pt x="141" y="372"/>
                    <a:pt x="371" y="89"/>
                  </a:cubicBezTo>
                  <a:close/>
                  <a:moveTo>
                    <a:pt x="371" y="0"/>
                  </a:moveTo>
                  <a:lnTo>
                    <a:pt x="371" y="89"/>
                  </a:lnTo>
                  <a:lnTo>
                    <a:pt x="371" y="0"/>
                  </a:lnTo>
                  <a:close/>
                  <a:moveTo>
                    <a:pt x="371" y="0"/>
                  </a:moveTo>
                  <a:lnTo>
                    <a:pt x="371" y="0"/>
                  </a:lnTo>
                  <a:lnTo>
                    <a:pt x="371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lnTo>
                    <a:pt x="13838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69" name="Google Shape;369;p25"/>
            <p:cNvSpPr/>
            <p:nvPr/>
          </p:nvSpPr>
          <p:spPr>
            <a:xfrm>
              <a:off x="-3634535" y="2312428"/>
              <a:ext cx="842926" cy="459438"/>
            </a:xfrm>
            <a:custGeom>
              <a:avLst/>
              <a:gdLst/>
              <a:ahLst/>
              <a:cxnLst/>
              <a:rect l="l" t="t" r="r" b="b"/>
              <a:pathLst>
                <a:path w="18257" h="9951" extrusionOk="0">
                  <a:moveTo>
                    <a:pt x="3234" y="1"/>
                  </a:moveTo>
                  <a:cubicBezTo>
                    <a:pt x="0" y="2439"/>
                    <a:pt x="1096" y="7812"/>
                    <a:pt x="1096" y="7812"/>
                  </a:cubicBezTo>
                  <a:cubicBezTo>
                    <a:pt x="1096" y="7812"/>
                    <a:pt x="1325" y="7883"/>
                    <a:pt x="1838" y="8113"/>
                  </a:cubicBezTo>
                  <a:cubicBezTo>
                    <a:pt x="1838" y="7812"/>
                    <a:pt x="1979" y="7512"/>
                    <a:pt x="2209" y="7229"/>
                  </a:cubicBezTo>
                  <a:lnTo>
                    <a:pt x="2209" y="7140"/>
                  </a:lnTo>
                  <a:lnTo>
                    <a:pt x="2280" y="7140"/>
                  </a:lnTo>
                  <a:cubicBezTo>
                    <a:pt x="3305" y="5744"/>
                    <a:pt x="3835" y="4649"/>
                    <a:pt x="6115" y="4490"/>
                  </a:cubicBezTo>
                  <a:cubicBezTo>
                    <a:pt x="7440" y="4419"/>
                    <a:pt x="8395" y="4348"/>
                    <a:pt x="8978" y="4348"/>
                  </a:cubicBezTo>
                  <a:cubicBezTo>
                    <a:pt x="9579" y="4348"/>
                    <a:pt x="10533" y="4419"/>
                    <a:pt x="11859" y="4490"/>
                  </a:cubicBezTo>
                  <a:cubicBezTo>
                    <a:pt x="14138" y="4649"/>
                    <a:pt x="14651" y="5744"/>
                    <a:pt x="15676" y="7140"/>
                  </a:cubicBezTo>
                  <a:cubicBezTo>
                    <a:pt x="16418" y="8113"/>
                    <a:pt x="16277" y="8996"/>
                    <a:pt x="15976" y="9721"/>
                  </a:cubicBezTo>
                  <a:cubicBezTo>
                    <a:pt x="15976" y="9791"/>
                    <a:pt x="15906" y="9880"/>
                    <a:pt x="15906" y="9951"/>
                  </a:cubicBezTo>
                  <a:cubicBezTo>
                    <a:pt x="17231" y="8996"/>
                    <a:pt x="18256" y="7512"/>
                    <a:pt x="17974" y="5532"/>
                  </a:cubicBezTo>
                  <a:cubicBezTo>
                    <a:pt x="17231" y="884"/>
                    <a:pt x="14510" y="372"/>
                    <a:pt x="14510" y="372"/>
                  </a:cubicBezTo>
                  <a:cubicBezTo>
                    <a:pt x="13997" y="513"/>
                    <a:pt x="13113" y="955"/>
                    <a:pt x="12000" y="2210"/>
                  </a:cubicBezTo>
                  <a:cubicBezTo>
                    <a:pt x="11558" y="2652"/>
                    <a:pt x="10904" y="2881"/>
                    <a:pt x="10303" y="2881"/>
                  </a:cubicBezTo>
                  <a:lnTo>
                    <a:pt x="9490" y="2881"/>
                  </a:lnTo>
                  <a:lnTo>
                    <a:pt x="9490" y="2652"/>
                  </a:lnTo>
                  <a:cubicBezTo>
                    <a:pt x="9490" y="2652"/>
                    <a:pt x="9278" y="2722"/>
                    <a:pt x="8978" y="2811"/>
                  </a:cubicBezTo>
                  <a:cubicBezTo>
                    <a:pt x="8695" y="2722"/>
                    <a:pt x="8465" y="2652"/>
                    <a:pt x="8465" y="2652"/>
                  </a:cubicBezTo>
                  <a:lnTo>
                    <a:pt x="8465" y="2881"/>
                  </a:lnTo>
                  <a:lnTo>
                    <a:pt x="7812" y="2881"/>
                  </a:lnTo>
                  <a:cubicBezTo>
                    <a:pt x="7140" y="2881"/>
                    <a:pt x="6398" y="2722"/>
                    <a:pt x="5956" y="2210"/>
                  </a:cubicBezTo>
                  <a:cubicBezTo>
                    <a:pt x="4860" y="955"/>
                    <a:pt x="3976" y="513"/>
                    <a:pt x="3535" y="372"/>
                  </a:cubicBezTo>
                  <a:lnTo>
                    <a:pt x="3464" y="372"/>
                  </a:lnTo>
                  <a:cubicBezTo>
                    <a:pt x="3393" y="301"/>
                    <a:pt x="3305" y="160"/>
                    <a:pt x="323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70" name="Google Shape;370;p25"/>
            <p:cNvSpPr/>
            <p:nvPr/>
          </p:nvSpPr>
          <p:spPr>
            <a:xfrm>
              <a:off x="-2879789" y="7579196"/>
              <a:ext cx="95526" cy="210304"/>
            </a:xfrm>
            <a:custGeom>
              <a:avLst/>
              <a:gdLst/>
              <a:ahLst/>
              <a:cxnLst/>
              <a:rect l="l" t="t" r="r" b="b"/>
              <a:pathLst>
                <a:path w="2069" h="4555" extrusionOk="0">
                  <a:moveTo>
                    <a:pt x="806" y="0"/>
                  </a:moveTo>
                  <a:cubicBezTo>
                    <a:pt x="631" y="0"/>
                    <a:pt x="453" y="39"/>
                    <a:pt x="301" y="149"/>
                  </a:cubicBezTo>
                  <a:cubicBezTo>
                    <a:pt x="301" y="149"/>
                    <a:pt x="1" y="3613"/>
                    <a:pt x="442" y="4196"/>
                  </a:cubicBezTo>
                  <a:cubicBezTo>
                    <a:pt x="655" y="4443"/>
                    <a:pt x="938" y="4554"/>
                    <a:pt x="1197" y="4554"/>
                  </a:cubicBezTo>
                  <a:cubicBezTo>
                    <a:pt x="1476" y="4554"/>
                    <a:pt x="1729" y="4425"/>
                    <a:pt x="1839" y="4196"/>
                  </a:cubicBezTo>
                  <a:cubicBezTo>
                    <a:pt x="2068" y="3683"/>
                    <a:pt x="1627" y="220"/>
                    <a:pt x="1627" y="220"/>
                  </a:cubicBezTo>
                  <a:cubicBezTo>
                    <a:pt x="1627" y="220"/>
                    <a:pt x="1223" y="0"/>
                    <a:pt x="80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-3658220" y="7579196"/>
              <a:ext cx="94695" cy="210304"/>
            </a:xfrm>
            <a:custGeom>
              <a:avLst/>
              <a:gdLst/>
              <a:ahLst/>
              <a:cxnLst/>
              <a:rect l="l" t="t" r="r" b="b"/>
              <a:pathLst>
                <a:path w="2051" h="4555" extrusionOk="0">
                  <a:moveTo>
                    <a:pt x="1263" y="0"/>
                  </a:moveTo>
                  <a:cubicBezTo>
                    <a:pt x="846" y="0"/>
                    <a:pt x="442" y="220"/>
                    <a:pt x="442" y="220"/>
                  </a:cubicBezTo>
                  <a:cubicBezTo>
                    <a:pt x="442" y="220"/>
                    <a:pt x="1" y="3683"/>
                    <a:pt x="213" y="4196"/>
                  </a:cubicBezTo>
                  <a:cubicBezTo>
                    <a:pt x="332" y="4425"/>
                    <a:pt x="584" y="4554"/>
                    <a:pt x="861" y="4554"/>
                  </a:cubicBezTo>
                  <a:cubicBezTo>
                    <a:pt x="1118" y="4554"/>
                    <a:pt x="1396" y="4443"/>
                    <a:pt x="1609" y="4196"/>
                  </a:cubicBezTo>
                  <a:cubicBezTo>
                    <a:pt x="2051" y="3613"/>
                    <a:pt x="1768" y="149"/>
                    <a:pt x="1768" y="149"/>
                  </a:cubicBezTo>
                  <a:cubicBezTo>
                    <a:pt x="1616" y="39"/>
                    <a:pt x="1438" y="0"/>
                    <a:pt x="126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-2747604" y="7697853"/>
              <a:ext cx="40860" cy="105406"/>
            </a:xfrm>
            <a:custGeom>
              <a:avLst/>
              <a:gdLst/>
              <a:ahLst/>
              <a:cxnLst/>
              <a:rect l="l" t="t" r="r" b="b"/>
              <a:pathLst>
                <a:path w="885" h="2283" extrusionOk="0">
                  <a:moveTo>
                    <a:pt x="884" y="0"/>
                  </a:moveTo>
                  <a:lnTo>
                    <a:pt x="160" y="71"/>
                  </a:lnTo>
                  <a:cubicBezTo>
                    <a:pt x="160" y="71"/>
                    <a:pt x="1" y="2209"/>
                    <a:pt x="442" y="2280"/>
                  </a:cubicBezTo>
                  <a:cubicBezTo>
                    <a:pt x="449" y="2282"/>
                    <a:pt x="456" y="2282"/>
                    <a:pt x="463" y="2282"/>
                  </a:cubicBezTo>
                  <a:cubicBezTo>
                    <a:pt x="816" y="2282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-2634995" y="7684787"/>
              <a:ext cx="34304" cy="105314"/>
            </a:xfrm>
            <a:custGeom>
              <a:avLst/>
              <a:gdLst/>
              <a:ahLst/>
              <a:cxnLst/>
              <a:rect l="l" t="t" r="r" b="b"/>
              <a:pathLst>
                <a:path w="743" h="2281" extrusionOk="0">
                  <a:moveTo>
                    <a:pt x="584" y="0"/>
                  </a:moveTo>
                  <a:lnTo>
                    <a:pt x="1" y="142"/>
                  </a:lnTo>
                  <a:cubicBezTo>
                    <a:pt x="1" y="142"/>
                    <a:pt x="1" y="2209"/>
                    <a:pt x="372" y="2280"/>
                  </a:cubicBezTo>
                  <a:cubicBezTo>
                    <a:pt x="743" y="2280"/>
                    <a:pt x="584" y="0"/>
                    <a:pt x="5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-2563985" y="7626844"/>
              <a:ext cx="31026" cy="84907"/>
            </a:xfrm>
            <a:custGeom>
              <a:avLst/>
              <a:gdLst/>
              <a:ahLst/>
              <a:cxnLst/>
              <a:rect l="l" t="t" r="r" b="b"/>
              <a:pathLst>
                <a:path w="672" h="1839" extrusionOk="0">
                  <a:moveTo>
                    <a:pt x="442" y="0"/>
                  </a:moveTo>
                  <a:lnTo>
                    <a:pt x="0" y="142"/>
                  </a:lnTo>
                  <a:cubicBezTo>
                    <a:pt x="0" y="142"/>
                    <a:pt x="88" y="1768"/>
                    <a:pt x="371" y="1838"/>
                  </a:cubicBezTo>
                  <a:cubicBezTo>
                    <a:pt x="672" y="1838"/>
                    <a:pt x="442" y="1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-3019316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13185" y="0"/>
                  </a:moveTo>
                  <a:cubicBezTo>
                    <a:pt x="13184" y="0"/>
                    <a:pt x="6928" y="3906"/>
                    <a:pt x="7582" y="5514"/>
                  </a:cubicBezTo>
                  <a:cubicBezTo>
                    <a:pt x="8325" y="7140"/>
                    <a:pt x="9208" y="6469"/>
                    <a:pt x="8978" y="8324"/>
                  </a:cubicBezTo>
                  <a:cubicBezTo>
                    <a:pt x="8766" y="10162"/>
                    <a:pt x="7140" y="33508"/>
                    <a:pt x="4118" y="36955"/>
                  </a:cubicBezTo>
                  <a:cubicBezTo>
                    <a:pt x="1185" y="40419"/>
                    <a:pt x="1" y="42928"/>
                    <a:pt x="1626" y="44112"/>
                  </a:cubicBezTo>
                  <a:cubicBezTo>
                    <a:pt x="2123" y="44289"/>
                    <a:pt x="2604" y="44353"/>
                    <a:pt x="3041" y="44353"/>
                  </a:cubicBezTo>
                  <a:cubicBezTo>
                    <a:pt x="4224" y="44353"/>
                    <a:pt x="5090" y="43883"/>
                    <a:pt x="5090" y="43883"/>
                  </a:cubicBezTo>
                  <a:cubicBezTo>
                    <a:pt x="5090" y="43883"/>
                    <a:pt x="6248" y="45041"/>
                    <a:pt x="7336" y="45041"/>
                  </a:cubicBezTo>
                  <a:cubicBezTo>
                    <a:pt x="7774" y="45041"/>
                    <a:pt x="8201" y="44852"/>
                    <a:pt x="8537" y="44324"/>
                  </a:cubicBezTo>
                  <a:cubicBezTo>
                    <a:pt x="9721" y="42486"/>
                    <a:pt x="10163" y="41532"/>
                    <a:pt x="9208" y="40207"/>
                  </a:cubicBezTo>
                  <a:cubicBezTo>
                    <a:pt x="8325" y="38810"/>
                    <a:pt x="8537" y="36743"/>
                    <a:pt x="8766" y="35559"/>
                  </a:cubicBezTo>
                  <a:cubicBezTo>
                    <a:pt x="8978" y="34392"/>
                    <a:pt x="11788" y="5956"/>
                    <a:pt x="12442" y="4631"/>
                  </a:cubicBezTo>
                  <a:cubicBezTo>
                    <a:pt x="13185" y="3234"/>
                    <a:pt x="15252" y="654"/>
                    <a:pt x="131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-2986350" y="5113202"/>
              <a:ext cx="381595" cy="1993713"/>
            </a:xfrm>
            <a:custGeom>
              <a:avLst/>
              <a:gdLst/>
              <a:ahLst/>
              <a:cxnLst/>
              <a:rect l="l" t="t" r="r" b="b"/>
              <a:pathLst>
                <a:path w="8265" h="43182" extrusionOk="0">
                  <a:moveTo>
                    <a:pt x="2840" y="1"/>
                  </a:moveTo>
                  <a:cubicBezTo>
                    <a:pt x="1768" y="1"/>
                    <a:pt x="1" y="148"/>
                    <a:pt x="99" y="1124"/>
                  </a:cubicBezTo>
                  <a:cubicBezTo>
                    <a:pt x="241" y="2520"/>
                    <a:pt x="612" y="2820"/>
                    <a:pt x="2167" y="4658"/>
                  </a:cubicBezTo>
                  <a:cubicBezTo>
                    <a:pt x="3634" y="6496"/>
                    <a:pt x="4588" y="34844"/>
                    <a:pt x="3493" y="36399"/>
                  </a:cubicBezTo>
                  <a:cubicBezTo>
                    <a:pt x="2450" y="37937"/>
                    <a:pt x="912" y="39934"/>
                    <a:pt x="1354" y="41189"/>
                  </a:cubicBezTo>
                  <a:cubicBezTo>
                    <a:pt x="1715" y="42214"/>
                    <a:pt x="2029" y="43181"/>
                    <a:pt x="2451" y="43181"/>
                  </a:cubicBezTo>
                  <a:cubicBezTo>
                    <a:pt x="2545" y="43181"/>
                    <a:pt x="2644" y="43133"/>
                    <a:pt x="2750" y="43027"/>
                  </a:cubicBezTo>
                  <a:cubicBezTo>
                    <a:pt x="3334" y="42443"/>
                    <a:pt x="4005" y="42072"/>
                    <a:pt x="5030" y="42072"/>
                  </a:cubicBezTo>
                  <a:cubicBezTo>
                    <a:pt x="6144" y="42072"/>
                    <a:pt x="7982" y="40747"/>
                    <a:pt x="6868" y="38538"/>
                  </a:cubicBezTo>
                  <a:cubicBezTo>
                    <a:pt x="5843" y="37142"/>
                    <a:pt x="5030" y="34402"/>
                    <a:pt x="5172" y="32423"/>
                  </a:cubicBezTo>
                  <a:cubicBezTo>
                    <a:pt x="5331" y="30355"/>
                    <a:pt x="5172" y="5772"/>
                    <a:pt x="5985" y="4800"/>
                  </a:cubicBezTo>
                  <a:cubicBezTo>
                    <a:pt x="6727" y="3916"/>
                    <a:pt x="8264" y="2520"/>
                    <a:pt x="8264" y="1707"/>
                  </a:cubicBezTo>
                  <a:lnTo>
                    <a:pt x="8264" y="240"/>
                  </a:lnTo>
                  <a:lnTo>
                    <a:pt x="3634" y="28"/>
                  </a:lnTo>
                  <a:cubicBezTo>
                    <a:pt x="3634" y="28"/>
                    <a:pt x="3301" y="1"/>
                    <a:pt x="284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-2740263" y="5249912"/>
              <a:ext cx="200793" cy="1801415"/>
            </a:xfrm>
            <a:custGeom>
              <a:avLst/>
              <a:gdLst/>
              <a:ahLst/>
              <a:cxnLst/>
              <a:rect l="l" t="t" r="r" b="b"/>
              <a:pathLst>
                <a:path w="4349" h="39017" extrusionOk="0">
                  <a:moveTo>
                    <a:pt x="3235" y="1"/>
                  </a:moveTo>
                  <a:cubicBezTo>
                    <a:pt x="3235" y="1"/>
                    <a:pt x="1255" y="672"/>
                    <a:pt x="1255" y="2139"/>
                  </a:cubicBezTo>
                  <a:cubicBezTo>
                    <a:pt x="1255" y="3694"/>
                    <a:pt x="1538" y="31158"/>
                    <a:pt x="1255" y="32696"/>
                  </a:cubicBezTo>
                  <a:cubicBezTo>
                    <a:pt x="955" y="34181"/>
                    <a:pt x="1096" y="35276"/>
                    <a:pt x="814" y="35718"/>
                  </a:cubicBezTo>
                  <a:cubicBezTo>
                    <a:pt x="513" y="36231"/>
                    <a:pt x="1" y="38669"/>
                    <a:pt x="1538" y="38952"/>
                  </a:cubicBezTo>
                  <a:cubicBezTo>
                    <a:pt x="1759" y="38995"/>
                    <a:pt x="1949" y="39017"/>
                    <a:pt x="2111" y="39017"/>
                  </a:cubicBezTo>
                  <a:cubicBezTo>
                    <a:pt x="3085" y="39017"/>
                    <a:pt x="3031" y="38229"/>
                    <a:pt x="2652" y="36531"/>
                  </a:cubicBezTo>
                  <a:cubicBezTo>
                    <a:pt x="2210" y="34534"/>
                    <a:pt x="2210" y="24973"/>
                    <a:pt x="2210" y="24973"/>
                  </a:cubicBezTo>
                  <a:lnTo>
                    <a:pt x="2351" y="3394"/>
                  </a:lnTo>
                  <a:cubicBezTo>
                    <a:pt x="2351" y="3394"/>
                    <a:pt x="4348" y="1256"/>
                    <a:pt x="323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-2873279" y="7022938"/>
              <a:ext cx="326468" cy="383857"/>
            </a:xfrm>
            <a:custGeom>
              <a:avLst/>
              <a:gdLst/>
              <a:ahLst/>
              <a:cxnLst/>
              <a:rect l="l" t="t" r="r" b="b"/>
              <a:pathLst>
                <a:path w="7071" h="8314" extrusionOk="0">
                  <a:moveTo>
                    <a:pt x="2984" y="0"/>
                  </a:moveTo>
                  <a:cubicBezTo>
                    <a:pt x="2505" y="0"/>
                    <a:pt x="1998" y="67"/>
                    <a:pt x="1556" y="267"/>
                  </a:cubicBezTo>
                  <a:cubicBezTo>
                    <a:pt x="1556" y="267"/>
                    <a:pt x="602" y="851"/>
                    <a:pt x="443" y="1664"/>
                  </a:cubicBezTo>
                  <a:cubicBezTo>
                    <a:pt x="301" y="2406"/>
                    <a:pt x="1" y="7036"/>
                    <a:pt x="301" y="7849"/>
                  </a:cubicBezTo>
                  <a:cubicBezTo>
                    <a:pt x="441" y="8193"/>
                    <a:pt x="576" y="8313"/>
                    <a:pt x="820" y="8313"/>
                  </a:cubicBezTo>
                  <a:cubicBezTo>
                    <a:pt x="1103" y="8313"/>
                    <a:pt x="1531" y="8152"/>
                    <a:pt x="2281" y="7991"/>
                  </a:cubicBezTo>
                  <a:cubicBezTo>
                    <a:pt x="3695" y="7708"/>
                    <a:pt x="6487" y="7991"/>
                    <a:pt x="6787" y="7036"/>
                  </a:cubicBezTo>
                  <a:cubicBezTo>
                    <a:pt x="7070" y="6153"/>
                    <a:pt x="4790" y="267"/>
                    <a:pt x="4790" y="267"/>
                  </a:cubicBezTo>
                  <a:cubicBezTo>
                    <a:pt x="4790" y="267"/>
                    <a:pt x="3942" y="0"/>
                    <a:pt x="29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-2886299" y="7310255"/>
              <a:ext cx="102036" cy="280206"/>
            </a:xfrm>
            <a:custGeom>
              <a:avLst/>
              <a:gdLst/>
              <a:ahLst/>
              <a:cxnLst/>
              <a:rect l="l" t="t" r="r" b="b"/>
              <a:pathLst>
                <a:path w="2210" h="6069" extrusionOk="0">
                  <a:moveTo>
                    <a:pt x="1378" y="1"/>
                  </a:moveTo>
                  <a:cubicBezTo>
                    <a:pt x="1259" y="1"/>
                    <a:pt x="1138" y="47"/>
                    <a:pt x="1025" y="159"/>
                  </a:cubicBezTo>
                  <a:cubicBezTo>
                    <a:pt x="1025" y="159"/>
                    <a:pt x="0" y="5744"/>
                    <a:pt x="442" y="5974"/>
                  </a:cubicBezTo>
                  <a:cubicBezTo>
                    <a:pt x="613" y="6045"/>
                    <a:pt x="866" y="6068"/>
                    <a:pt x="1128" y="6068"/>
                  </a:cubicBezTo>
                  <a:cubicBezTo>
                    <a:pt x="1652" y="6068"/>
                    <a:pt x="2209" y="5974"/>
                    <a:pt x="2209" y="5974"/>
                  </a:cubicBezTo>
                  <a:cubicBezTo>
                    <a:pt x="2209" y="5974"/>
                    <a:pt x="2050" y="955"/>
                    <a:pt x="2050" y="672"/>
                  </a:cubicBezTo>
                  <a:cubicBezTo>
                    <a:pt x="2050" y="395"/>
                    <a:pt x="1726" y="1"/>
                    <a:pt x="13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-2774521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881" y="0"/>
                  </a:moveTo>
                  <a:cubicBezTo>
                    <a:pt x="760" y="0"/>
                    <a:pt x="613" y="57"/>
                    <a:pt x="442" y="228"/>
                  </a:cubicBezTo>
                  <a:cubicBezTo>
                    <a:pt x="442" y="228"/>
                    <a:pt x="0" y="5371"/>
                    <a:pt x="442" y="5371"/>
                  </a:cubicBezTo>
                  <a:cubicBezTo>
                    <a:pt x="955" y="5371"/>
                    <a:pt x="1626" y="4929"/>
                    <a:pt x="1626" y="4929"/>
                  </a:cubicBezTo>
                  <a:lnTo>
                    <a:pt x="1255" y="228"/>
                  </a:lnTo>
                  <a:cubicBezTo>
                    <a:pt x="1255" y="228"/>
                    <a:pt x="1122" y="0"/>
                    <a:pt x="88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-2754114" y="7555049"/>
              <a:ext cx="54711" cy="151391"/>
            </a:xfrm>
            <a:custGeom>
              <a:avLst/>
              <a:gdLst/>
              <a:ahLst/>
              <a:cxnLst/>
              <a:rect l="l" t="t" r="r" b="b"/>
              <a:pathLst>
                <a:path w="1185" h="3279" extrusionOk="0">
                  <a:moveTo>
                    <a:pt x="743" y="0"/>
                  </a:moveTo>
                  <a:lnTo>
                    <a:pt x="71" y="159"/>
                  </a:lnTo>
                  <a:lnTo>
                    <a:pt x="0" y="3164"/>
                  </a:lnTo>
                  <a:cubicBezTo>
                    <a:pt x="0" y="3164"/>
                    <a:pt x="338" y="3279"/>
                    <a:pt x="629" y="3279"/>
                  </a:cubicBezTo>
                  <a:cubicBezTo>
                    <a:pt x="809" y="3279"/>
                    <a:pt x="971" y="3235"/>
                    <a:pt x="1025" y="3093"/>
                  </a:cubicBezTo>
                  <a:cubicBezTo>
                    <a:pt x="1184" y="2651"/>
                    <a:pt x="743" y="0"/>
                    <a:pt x="74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-2682319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385" y="1"/>
                  </a:moveTo>
                  <a:cubicBezTo>
                    <a:pt x="277" y="1"/>
                    <a:pt x="148" y="50"/>
                    <a:pt x="0" y="197"/>
                  </a:cubicBezTo>
                  <a:cubicBezTo>
                    <a:pt x="0" y="197"/>
                    <a:pt x="71" y="5199"/>
                    <a:pt x="513" y="5199"/>
                  </a:cubicBezTo>
                  <a:cubicBezTo>
                    <a:pt x="884" y="5128"/>
                    <a:pt x="1467" y="4616"/>
                    <a:pt x="1467" y="4616"/>
                  </a:cubicBezTo>
                  <a:lnTo>
                    <a:pt x="725" y="197"/>
                  </a:lnTo>
                  <a:cubicBezTo>
                    <a:pt x="725" y="197"/>
                    <a:pt x="599" y="1"/>
                    <a:pt x="38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-2658680" y="7551771"/>
              <a:ext cx="53927" cy="145620"/>
            </a:xfrm>
            <a:custGeom>
              <a:avLst/>
              <a:gdLst/>
              <a:ahLst/>
              <a:cxnLst/>
              <a:rect l="l" t="t" r="r" b="b"/>
              <a:pathLst>
                <a:path w="1168" h="3154" extrusionOk="0">
                  <a:moveTo>
                    <a:pt x="584" y="1"/>
                  </a:moveTo>
                  <a:lnTo>
                    <a:pt x="1" y="230"/>
                  </a:lnTo>
                  <a:lnTo>
                    <a:pt x="213" y="3093"/>
                  </a:lnTo>
                  <a:cubicBezTo>
                    <a:pt x="213" y="3093"/>
                    <a:pt x="424" y="3153"/>
                    <a:pt x="641" y="3153"/>
                  </a:cubicBezTo>
                  <a:cubicBezTo>
                    <a:pt x="849" y="3153"/>
                    <a:pt x="1062" y="3098"/>
                    <a:pt x="1097" y="2881"/>
                  </a:cubicBezTo>
                  <a:cubicBezTo>
                    <a:pt x="1167" y="2510"/>
                    <a:pt x="584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-2614587" y="7346083"/>
              <a:ext cx="64499" cy="195945"/>
            </a:xfrm>
            <a:custGeom>
              <a:avLst/>
              <a:gdLst/>
              <a:ahLst/>
              <a:cxnLst/>
              <a:rect l="l" t="t" r="r" b="b"/>
              <a:pathLst>
                <a:path w="1397" h="4244" extrusionOk="0">
                  <a:moveTo>
                    <a:pt x="324" y="1"/>
                  </a:moveTo>
                  <a:cubicBezTo>
                    <a:pt x="229" y="1"/>
                    <a:pt x="116" y="43"/>
                    <a:pt x="0" y="179"/>
                  </a:cubicBezTo>
                  <a:cubicBezTo>
                    <a:pt x="0" y="179"/>
                    <a:pt x="212" y="4243"/>
                    <a:pt x="584" y="4243"/>
                  </a:cubicBezTo>
                  <a:cubicBezTo>
                    <a:pt x="884" y="4155"/>
                    <a:pt x="1397" y="3713"/>
                    <a:pt x="1397" y="3713"/>
                  </a:cubicBezTo>
                  <a:lnTo>
                    <a:pt x="584" y="108"/>
                  </a:lnTo>
                  <a:cubicBezTo>
                    <a:pt x="584" y="108"/>
                    <a:pt x="476" y="1"/>
                    <a:pt x="32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-2587670" y="7517513"/>
              <a:ext cx="48201" cy="117549"/>
            </a:xfrm>
            <a:custGeom>
              <a:avLst/>
              <a:gdLst/>
              <a:ahLst/>
              <a:cxnLst/>
              <a:rect l="l" t="t" r="r" b="b"/>
              <a:pathLst>
                <a:path w="1044" h="2546" extrusionOk="0">
                  <a:moveTo>
                    <a:pt x="442" y="0"/>
                  </a:moveTo>
                  <a:lnTo>
                    <a:pt x="1" y="159"/>
                  </a:lnTo>
                  <a:lnTo>
                    <a:pt x="301" y="2510"/>
                  </a:lnTo>
                  <a:cubicBezTo>
                    <a:pt x="301" y="2510"/>
                    <a:pt x="447" y="2545"/>
                    <a:pt x="601" y="2545"/>
                  </a:cubicBezTo>
                  <a:cubicBezTo>
                    <a:pt x="756" y="2545"/>
                    <a:pt x="920" y="2510"/>
                    <a:pt x="955" y="2368"/>
                  </a:cubicBezTo>
                  <a:cubicBezTo>
                    <a:pt x="1043" y="206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-2567263" y="7333386"/>
              <a:ext cx="68562" cy="174430"/>
            </a:xfrm>
            <a:custGeom>
              <a:avLst/>
              <a:gdLst/>
              <a:ahLst/>
              <a:cxnLst/>
              <a:rect l="l" t="t" r="r" b="b"/>
              <a:pathLst>
                <a:path w="1485" h="3778" extrusionOk="0">
                  <a:moveTo>
                    <a:pt x="359" y="0"/>
                  </a:moveTo>
                  <a:cubicBezTo>
                    <a:pt x="255" y="0"/>
                    <a:pt x="128" y="54"/>
                    <a:pt x="0" y="242"/>
                  </a:cubicBezTo>
                  <a:cubicBezTo>
                    <a:pt x="0" y="242"/>
                    <a:pt x="503" y="3777"/>
                    <a:pt x="805" y="3777"/>
                  </a:cubicBezTo>
                  <a:cubicBezTo>
                    <a:pt x="807" y="3777"/>
                    <a:pt x="810" y="3777"/>
                    <a:pt x="813" y="3776"/>
                  </a:cubicBezTo>
                  <a:cubicBezTo>
                    <a:pt x="1114" y="3706"/>
                    <a:pt x="1485" y="3334"/>
                    <a:pt x="1485" y="3334"/>
                  </a:cubicBezTo>
                  <a:lnTo>
                    <a:pt x="601" y="100"/>
                  </a:lnTo>
                  <a:cubicBezTo>
                    <a:pt x="601" y="100"/>
                    <a:pt x="501" y="0"/>
                    <a:pt x="35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-2529726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371" y="0"/>
                  </a:moveTo>
                  <a:lnTo>
                    <a:pt x="0" y="142"/>
                  </a:lnTo>
                  <a:lnTo>
                    <a:pt x="442" y="2280"/>
                  </a:lnTo>
                  <a:cubicBezTo>
                    <a:pt x="442" y="2280"/>
                    <a:pt x="507" y="2288"/>
                    <a:pt x="593" y="2288"/>
                  </a:cubicBezTo>
                  <a:cubicBezTo>
                    <a:pt x="766" y="2288"/>
                    <a:pt x="1025" y="2257"/>
                    <a:pt x="1025" y="2068"/>
                  </a:cubicBezTo>
                  <a:cubicBezTo>
                    <a:pt x="1114" y="1768"/>
                    <a:pt x="371" y="0"/>
                    <a:pt x="37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-4117614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2068" y="0"/>
                  </a:moveTo>
                  <a:lnTo>
                    <a:pt x="2068" y="0"/>
                  </a:lnTo>
                  <a:cubicBezTo>
                    <a:pt x="1" y="654"/>
                    <a:pt x="2068" y="3234"/>
                    <a:pt x="2722" y="4631"/>
                  </a:cubicBezTo>
                  <a:cubicBezTo>
                    <a:pt x="3464" y="5956"/>
                    <a:pt x="6186" y="34392"/>
                    <a:pt x="6416" y="35559"/>
                  </a:cubicBezTo>
                  <a:cubicBezTo>
                    <a:pt x="6699" y="36743"/>
                    <a:pt x="6928" y="38810"/>
                    <a:pt x="5974" y="40207"/>
                  </a:cubicBezTo>
                  <a:cubicBezTo>
                    <a:pt x="5090" y="41532"/>
                    <a:pt x="5532" y="42486"/>
                    <a:pt x="6699" y="44324"/>
                  </a:cubicBezTo>
                  <a:cubicBezTo>
                    <a:pt x="7019" y="44852"/>
                    <a:pt x="7441" y="45041"/>
                    <a:pt x="7880" y="45041"/>
                  </a:cubicBezTo>
                  <a:cubicBezTo>
                    <a:pt x="8969" y="45041"/>
                    <a:pt x="10163" y="43883"/>
                    <a:pt x="10163" y="43883"/>
                  </a:cubicBezTo>
                  <a:cubicBezTo>
                    <a:pt x="10163" y="43883"/>
                    <a:pt x="11029" y="44353"/>
                    <a:pt x="12212" y="44353"/>
                  </a:cubicBezTo>
                  <a:cubicBezTo>
                    <a:pt x="12649" y="44353"/>
                    <a:pt x="13130" y="44289"/>
                    <a:pt x="13626" y="44112"/>
                  </a:cubicBezTo>
                  <a:cubicBezTo>
                    <a:pt x="15252" y="42928"/>
                    <a:pt x="14068" y="40419"/>
                    <a:pt x="11046" y="36955"/>
                  </a:cubicBezTo>
                  <a:cubicBezTo>
                    <a:pt x="8024" y="33508"/>
                    <a:pt x="6416" y="10162"/>
                    <a:pt x="6186" y="8324"/>
                  </a:cubicBezTo>
                  <a:cubicBezTo>
                    <a:pt x="5974" y="6469"/>
                    <a:pt x="6928" y="7140"/>
                    <a:pt x="7582" y="5514"/>
                  </a:cubicBezTo>
                  <a:cubicBezTo>
                    <a:pt x="8325" y="3906"/>
                    <a:pt x="2069" y="0"/>
                    <a:pt x="206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-3832005" y="5113202"/>
              <a:ext cx="382380" cy="1993713"/>
            </a:xfrm>
            <a:custGeom>
              <a:avLst/>
              <a:gdLst/>
              <a:ahLst/>
              <a:cxnLst/>
              <a:rect l="l" t="t" r="r" b="b"/>
              <a:pathLst>
                <a:path w="8282" h="43182" extrusionOk="0">
                  <a:moveTo>
                    <a:pt x="5442" y="1"/>
                  </a:moveTo>
                  <a:cubicBezTo>
                    <a:pt x="4981" y="1"/>
                    <a:pt x="4648" y="28"/>
                    <a:pt x="4648" y="28"/>
                  </a:cubicBezTo>
                  <a:lnTo>
                    <a:pt x="0" y="240"/>
                  </a:lnTo>
                  <a:lnTo>
                    <a:pt x="0" y="1707"/>
                  </a:lnTo>
                  <a:cubicBezTo>
                    <a:pt x="0" y="2520"/>
                    <a:pt x="1555" y="3916"/>
                    <a:pt x="2368" y="4800"/>
                  </a:cubicBezTo>
                  <a:cubicBezTo>
                    <a:pt x="3093" y="5772"/>
                    <a:pt x="2952" y="30355"/>
                    <a:pt x="3093" y="32423"/>
                  </a:cubicBezTo>
                  <a:cubicBezTo>
                    <a:pt x="3252" y="34402"/>
                    <a:pt x="2510" y="37142"/>
                    <a:pt x="1396" y="38538"/>
                  </a:cubicBezTo>
                  <a:cubicBezTo>
                    <a:pt x="371" y="40747"/>
                    <a:pt x="2209" y="42072"/>
                    <a:pt x="3252" y="42072"/>
                  </a:cubicBezTo>
                  <a:cubicBezTo>
                    <a:pt x="4348" y="42072"/>
                    <a:pt x="4931" y="42443"/>
                    <a:pt x="5602" y="43027"/>
                  </a:cubicBezTo>
                  <a:cubicBezTo>
                    <a:pt x="5709" y="43133"/>
                    <a:pt x="5806" y="43181"/>
                    <a:pt x="5896" y="43181"/>
                  </a:cubicBezTo>
                  <a:cubicBezTo>
                    <a:pt x="6300" y="43181"/>
                    <a:pt x="6567" y="42214"/>
                    <a:pt x="6928" y="41189"/>
                  </a:cubicBezTo>
                  <a:cubicBezTo>
                    <a:pt x="7440" y="39934"/>
                    <a:pt x="5903" y="37937"/>
                    <a:pt x="4790" y="36399"/>
                  </a:cubicBezTo>
                  <a:cubicBezTo>
                    <a:pt x="3765" y="34844"/>
                    <a:pt x="4648" y="6496"/>
                    <a:pt x="6186" y="4658"/>
                  </a:cubicBezTo>
                  <a:cubicBezTo>
                    <a:pt x="7741" y="2820"/>
                    <a:pt x="8024" y="2520"/>
                    <a:pt x="8183" y="1124"/>
                  </a:cubicBezTo>
                  <a:cubicBezTo>
                    <a:pt x="8282" y="148"/>
                    <a:pt x="6515" y="1"/>
                    <a:pt x="54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-3893227" y="5249912"/>
              <a:ext cx="197515" cy="1801415"/>
            </a:xfrm>
            <a:custGeom>
              <a:avLst/>
              <a:gdLst/>
              <a:ahLst/>
              <a:cxnLst/>
              <a:rect l="l" t="t" r="r" b="b"/>
              <a:pathLst>
                <a:path w="4278" h="39017" extrusionOk="0">
                  <a:moveTo>
                    <a:pt x="1043" y="1"/>
                  </a:moveTo>
                  <a:lnTo>
                    <a:pt x="1043" y="1"/>
                  </a:lnTo>
                  <a:cubicBezTo>
                    <a:pt x="1" y="1256"/>
                    <a:pt x="1998" y="3394"/>
                    <a:pt x="1998" y="3394"/>
                  </a:cubicBezTo>
                  <a:lnTo>
                    <a:pt x="2139" y="24973"/>
                  </a:lnTo>
                  <a:cubicBezTo>
                    <a:pt x="2139" y="24973"/>
                    <a:pt x="2139" y="34534"/>
                    <a:pt x="1697" y="36531"/>
                  </a:cubicBezTo>
                  <a:cubicBezTo>
                    <a:pt x="1258" y="38229"/>
                    <a:pt x="1195" y="39017"/>
                    <a:pt x="2157" y="39017"/>
                  </a:cubicBezTo>
                  <a:cubicBezTo>
                    <a:pt x="2316" y="39017"/>
                    <a:pt x="2504" y="38995"/>
                    <a:pt x="2722" y="38952"/>
                  </a:cubicBezTo>
                  <a:cubicBezTo>
                    <a:pt x="4278" y="38669"/>
                    <a:pt x="3836" y="36231"/>
                    <a:pt x="3535" y="35718"/>
                  </a:cubicBezTo>
                  <a:cubicBezTo>
                    <a:pt x="3164" y="35276"/>
                    <a:pt x="3394" y="34181"/>
                    <a:pt x="3023" y="32696"/>
                  </a:cubicBezTo>
                  <a:cubicBezTo>
                    <a:pt x="2722" y="31158"/>
                    <a:pt x="3023" y="3694"/>
                    <a:pt x="3023" y="2139"/>
                  </a:cubicBezTo>
                  <a:cubicBezTo>
                    <a:pt x="3023" y="672"/>
                    <a:pt x="1044" y="1"/>
                    <a:pt x="104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-3885886" y="7022938"/>
              <a:ext cx="326422" cy="383857"/>
            </a:xfrm>
            <a:custGeom>
              <a:avLst/>
              <a:gdLst/>
              <a:ahLst/>
              <a:cxnLst/>
              <a:rect l="l" t="t" r="r" b="b"/>
              <a:pathLst>
                <a:path w="7070" h="8314" extrusionOk="0">
                  <a:moveTo>
                    <a:pt x="4056" y="0"/>
                  </a:moveTo>
                  <a:cubicBezTo>
                    <a:pt x="3097" y="0"/>
                    <a:pt x="2281" y="267"/>
                    <a:pt x="2281" y="267"/>
                  </a:cubicBezTo>
                  <a:cubicBezTo>
                    <a:pt x="2281" y="267"/>
                    <a:pt x="1" y="6153"/>
                    <a:pt x="283" y="7036"/>
                  </a:cubicBezTo>
                  <a:cubicBezTo>
                    <a:pt x="584" y="7991"/>
                    <a:pt x="3376" y="7708"/>
                    <a:pt x="4702" y="7991"/>
                  </a:cubicBezTo>
                  <a:cubicBezTo>
                    <a:pt x="5451" y="8152"/>
                    <a:pt x="5885" y="8313"/>
                    <a:pt x="6183" y="8313"/>
                  </a:cubicBezTo>
                  <a:cubicBezTo>
                    <a:pt x="6441" y="8313"/>
                    <a:pt x="6598" y="8193"/>
                    <a:pt x="6769" y="7849"/>
                  </a:cubicBezTo>
                  <a:cubicBezTo>
                    <a:pt x="7070" y="7036"/>
                    <a:pt x="6769" y="2406"/>
                    <a:pt x="6628" y="1664"/>
                  </a:cubicBezTo>
                  <a:cubicBezTo>
                    <a:pt x="6398" y="851"/>
                    <a:pt x="5515" y="267"/>
                    <a:pt x="5515" y="267"/>
                  </a:cubicBezTo>
                  <a:cubicBezTo>
                    <a:pt x="5049" y="67"/>
                    <a:pt x="4535" y="0"/>
                    <a:pt x="405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-3648432" y="7310255"/>
              <a:ext cx="98804" cy="280206"/>
            </a:xfrm>
            <a:custGeom>
              <a:avLst/>
              <a:gdLst/>
              <a:ahLst/>
              <a:cxnLst/>
              <a:rect l="l" t="t" r="r" b="b"/>
              <a:pathLst>
                <a:path w="2140" h="6069" extrusionOk="0">
                  <a:moveTo>
                    <a:pt x="758" y="1"/>
                  </a:moveTo>
                  <a:cubicBezTo>
                    <a:pt x="405" y="1"/>
                    <a:pt x="71" y="395"/>
                    <a:pt x="71" y="672"/>
                  </a:cubicBezTo>
                  <a:cubicBezTo>
                    <a:pt x="71" y="955"/>
                    <a:pt x="1" y="5974"/>
                    <a:pt x="1" y="5974"/>
                  </a:cubicBezTo>
                  <a:cubicBezTo>
                    <a:pt x="1" y="5974"/>
                    <a:pt x="558" y="6068"/>
                    <a:pt x="1061" y="6068"/>
                  </a:cubicBezTo>
                  <a:cubicBezTo>
                    <a:pt x="1312" y="6068"/>
                    <a:pt x="1550" y="6045"/>
                    <a:pt x="1697" y="5974"/>
                  </a:cubicBezTo>
                  <a:cubicBezTo>
                    <a:pt x="2139" y="5744"/>
                    <a:pt x="1114" y="159"/>
                    <a:pt x="1114" y="159"/>
                  </a:cubicBezTo>
                  <a:cubicBezTo>
                    <a:pt x="1001" y="47"/>
                    <a:pt x="879" y="1"/>
                    <a:pt x="75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-3733293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707" y="0"/>
                  </a:moveTo>
                  <a:cubicBezTo>
                    <a:pt x="466" y="0"/>
                    <a:pt x="301" y="228"/>
                    <a:pt x="301" y="228"/>
                  </a:cubicBezTo>
                  <a:lnTo>
                    <a:pt x="1" y="4929"/>
                  </a:lnTo>
                  <a:cubicBezTo>
                    <a:pt x="1" y="4929"/>
                    <a:pt x="672" y="5371"/>
                    <a:pt x="1114" y="5371"/>
                  </a:cubicBezTo>
                  <a:cubicBezTo>
                    <a:pt x="1627" y="5371"/>
                    <a:pt x="1114" y="228"/>
                    <a:pt x="1114" y="228"/>
                  </a:cubicBezTo>
                  <a:cubicBezTo>
                    <a:pt x="967" y="57"/>
                    <a:pt x="827" y="0"/>
                    <a:pt x="70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-3733293" y="7555049"/>
              <a:ext cx="51433" cy="151391"/>
            </a:xfrm>
            <a:custGeom>
              <a:avLst/>
              <a:gdLst/>
              <a:ahLst/>
              <a:cxnLst/>
              <a:rect l="l" t="t" r="r" b="b"/>
              <a:pathLst>
                <a:path w="1114" h="3279" extrusionOk="0">
                  <a:moveTo>
                    <a:pt x="442" y="0"/>
                  </a:moveTo>
                  <a:cubicBezTo>
                    <a:pt x="442" y="0"/>
                    <a:pt x="1" y="2651"/>
                    <a:pt x="142" y="3093"/>
                  </a:cubicBezTo>
                  <a:cubicBezTo>
                    <a:pt x="203" y="3235"/>
                    <a:pt x="359" y="3279"/>
                    <a:pt x="528" y="3279"/>
                  </a:cubicBezTo>
                  <a:cubicBezTo>
                    <a:pt x="803" y="3279"/>
                    <a:pt x="1114" y="3164"/>
                    <a:pt x="1114" y="3164"/>
                  </a:cubicBezTo>
                  <a:lnTo>
                    <a:pt x="1026" y="159"/>
                  </a:lnTo>
                  <a:lnTo>
                    <a:pt x="44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-3821432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1110" y="1"/>
                  </a:moveTo>
                  <a:cubicBezTo>
                    <a:pt x="890" y="1"/>
                    <a:pt x="725" y="197"/>
                    <a:pt x="725" y="197"/>
                  </a:cubicBezTo>
                  <a:lnTo>
                    <a:pt x="1" y="4616"/>
                  </a:lnTo>
                  <a:cubicBezTo>
                    <a:pt x="1" y="4616"/>
                    <a:pt x="584" y="5128"/>
                    <a:pt x="1026" y="5199"/>
                  </a:cubicBezTo>
                  <a:cubicBezTo>
                    <a:pt x="1468" y="5199"/>
                    <a:pt x="1468" y="197"/>
                    <a:pt x="1468" y="197"/>
                  </a:cubicBezTo>
                  <a:cubicBezTo>
                    <a:pt x="1344" y="50"/>
                    <a:pt x="1220" y="1"/>
                    <a:pt x="111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96" name="Google Shape;396;p25"/>
            <p:cNvSpPr/>
            <p:nvPr/>
          </p:nvSpPr>
          <p:spPr>
            <a:xfrm>
              <a:off x="-3832005" y="7551771"/>
              <a:ext cx="54711" cy="145620"/>
            </a:xfrm>
            <a:custGeom>
              <a:avLst/>
              <a:gdLst/>
              <a:ahLst/>
              <a:cxnLst/>
              <a:rect l="l" t="t" r="r" b="b"/>
              <a:pathLst>
                <a:path w="1185" h="3154" extrusionOk="0">
                  <a:moveTo>
                    <a:pt x="672" y="1"/>
                  </a:moveTo>
                  <a:cubicBezTo>
                    <a:pt x="672" y="1"/>
                    <a:pt x="0" y="2510"/>
                    <a:pt x="159" y="2881"/>
                  </a:cubicBezTo>
                  <a:cubicBezTo>
                    <a:pt x="194" y="3098"/>
                    <a:pt x="407" y="3153"/>
                    <a:pt x="615" y="3153"/>
                  </a:cubicBezTo>
                  <a:cubicBezTo>
                    <a:pt x="832" y="3153"/>
                    <a:pt x="1043" y="3093"/>
                    <a:pt x="1043" y="3093"/>
                  </a:cubicBezTo>
                  <a:lnTo>
                    <a:pt x="1184" y="230"/>
                  </a:lnTo>
                  <a:lnTo>
                    <a:pt x="6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-3882608" y="7346083"/>
              <a:ext cx="61221" cy="195945"/>
            </a:xfrm>
            <a:custGeom>
              <a:avLst/>
              <a:gdLst/>
              <a:ahLst/>
              <a:cxnLst/>
              <a:rect l="l" t="t" r="r" b="b"/>
              <a:pathLst>
                <a:path w="1326" h="4244" extrusionOk="0">
                  <a:moveTo>
                    <a:pt x="996" y="1"/>
                  </a:moveTo>
                  <a:cubicBezTo>
                    <a:pt x="839" y="1"/>
                    <a:pt x="725" y="108"/>
                    <a:pt x="725" y="108"/>
                  </a:cubicBezTo>
                  <a:lnTo>
                    <a:pt x="0" y="3713"/>
                  </a:lnTo>
                  <a:cubicBezTo>
                    <a:pt x="0" y="3713"/>
                    <a:pt x="442" y="4155"/>
                    <a:pt x="813" y="4243"/>
                  </a:cubicBezTo>
                  <a:cubicBezTo>
                    <a:pt x="1096" y="4243"/>
                    <a:pt x="1326" y="179"/>
                    <a:pt x="1326" y="179"/>
                  </a:cubicBezTo>
                  <a:cubicBezTo>
                    <a:pt x="1210" y="43"/>
                    <a:pt x="1095" y="1"/>
                    <a:pt x="99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-3896505" y="7517513"/>
              <a:ext cx="51480" cy="117549"/>
            </a:xfrm>
            <a:custGeom>
              <a:avLst/>
              <a:gdLst/>
              <a:ahLst/>
              <a:cxnLst/>
              <a:rect l="l" t="t" r="r" b="b"/>
              <a:pathLst>
                <a:path w="1115" h="2546" extrusionOk="0">
                  <a:moveTo>
                    <a:pt x="673" y="0"/>
                  </a:moveTo>
                  <a:cubicBezTo>
                    <a:pt x="673" y="0"/>
                    <a:pt x="1" y="2068"/>
                    <a:pt x="72" y="2368"/>
                  </a:cubicBezTo>
                  <a:cubicBezTo>
                    <a:pt x="107" y="2510"/>
                    <a:pt x="293" y="2545"/>
                    <a:pt x="469" y="2545"/>
                  </a:cubicBezTo>
                  <a:cubicBezTo>
                    <a:pt x="646" y="2545"/>
                    <a:pt x="814" y="2510"/>
                    <a:pt x="814" y="2510"/>
                  </a:cubicBezTo>
                  <a:lnTo>
                    <a:pt x="1114" y="159"/>
                  </a:lnTo>
                  <a:lnTo>
                    <a:pt x="673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-3937273" y="7333386"/>
              <a:ext cx="67778" cy="174430"/>
            </a:xfrm>
            <a:custGeom>
              <a:avLst/>
              <a:gdLst/>
              <a:ahLst/>
              <a:cxnLst/>
              <a:rect l="l" t="t" r="r" b="b"/>
              <a:pathLst>
                <a:path w="1468" h="3778" extrusionOk="0">
                  <a:moveTo>
                    <a:pt x="1180" y="0"/>
                  </a:moveTo>
                  <a:cubicBezTo>
                    <a:pt x="1054" y="0"/>
                    <a:pt x="955" y="100"/>
                    <a:pt x="955" y="100"/>
                  </a:cubicBezTo>
                  <a:lnTo>
                    <a:pt x="0" y="3334"/>
                  </a:lnTo>
                  <a:cubicBezTo>
                    <a:pt x="0" y="3334"/>
                    <a:pt x="371" y="3706"/>
                    <a:pt x="672" y="3776"/>
                  </a:cubicBezTo>
                  <a:cubicBezTo>
                    <a:pt x="675" y="3777"/>
                    <a:pt x="677" y="3777"/>
                    <a:pt x="680" y="3777"/>
                  </a:cubicBezTo>
                  <a:cubicBezTo>
                    <a:pt x="965" y="3777"/>
                    <a:pt x="1467" y="242"/>
                    <a:pt x="1467" y="242"/>
                  </a:cubicBezTo>
                  <a:cubicBezTo>
                    <a:pt x="1377" y="54"/>
                    <a:pt x="1272" y="0"/>
                    <a:pt x="118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-3954402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672" y="0"/>
                  </a:moveTo>
                  <a:cubicBezTo>
                    <a:pt x="672" y="0"/>
                    <a:pt x="0" y="1768"/>
                    <a:pt x="0" y="2068"/>
                  </a:cubicBezTo>
                  <a:cubicBezTo>
                    <a:pt x="47" y="2257"/>
                    <a:pt x="330" y="2288"/>
                    <a:pt x="513" y="2288"/>
                  </a:cubicBezTo>
                  <a:cubicBezTo>
                    <a:pt x="605" y="2288"/>
                    <a:pt x="672" y="2280"/>
                    <a:pt x="672" y="2280"/>
                  </a:cubicBezTo>
                  <a:lnTo>
                    <a:pt x="1114" y="142"/>
                  </a:lnTo>
                  <a:lnTo>
                    <a:pt x="6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-2502809" y="7582797"/>
              <a:ext cx="34304" cy="74288"/>
            </a:xfrm>
            <a:custGeom>
              <a:avLst/>
              <a:gdLst/>
              <a:ahLst/>
              <a:cxnLst/>
              <a:rect l="l" t="t" r="r" b="b"/>
              <a:pathLst>
                <a:path w="743" h="1609" extrusionOk="0">
                  <a:moveTo>
                    <a:pt x="442" y="0"/>
                  </a:moveTo>
                  <a:lnTo>
                    <a:pt x="1" y="142"/>
                  </a:lnTo>
                  <a:cubicBezTo>
                    <a:pt x="1" y="142"/>
                    <a:pt x="230" y="1608"/>
                    <a:pt x="531" y="1608"/>
                  </a:cubicBezTo>
                  <a:cubicBezTo>
                    <a:pt x="743" y="160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-3287750" y="1303056"/>
              <a:ext cx="3278" cy="3324"/>
            </a:xfrm>
            <a:custGeom>
              <a:avLst/>
              <a:gdLst/>
              <a:ahLst/>
              <a:cxnLst/>
              <a:rect l="l" t="t" r="r" b="b"/>
              <a:pathLst>
                <a:path w="71" h="72" extrusionOk="0">
                  <a:moveTo>
                    <a:pt x="71" y="1"/>
                  </a:moveTo>
                  <a:lnTo>
                    <a:pt x="71" y="72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-3435798" y="428548"/>
              <a:ext cx="208610" cy="914409"/>
            </a:xfrm>
            <a:custGeom>
              <a:avLst/>
              <a:gdLst/>
              <a:ahLst/>
              <a:cxnLst/>
              <a:rect l="l" t="t" r="r" b="b"/>
              <a:pathLst>
                <a:path w="4419" h="19370" extrusionOk="0">
                  <a:moveTo>
                    <a:pt x="601" y="0"/>
                  </a:moveTo>
                  <a:cubicBezTo>
                    <a:pt x="301" y="371"/>
                    <a:pt x="89" y="742"/>
                    <a:pt x="0" y="1184"/>
                  </a:cubicBezTo>
                  <a:lnTo>
                    <a:pt x="0" y="1326"/>
                  </a:lnTo>
                  <a:cubicBezTo>
                    <a:pt x="0" y="2139"/>
                    <a:pt x="531" y="2952"/>
                    <a:pt x="1184" y="3252"/>
                  </a:cubicBezTo>
                  <a:cubicBezTo>
                    <a:pt x="1856" y="3623"/>
                    <a:pt x="2439" y="3835"/>
                    <a:pt x="2439" y="3835"/>
                  </a:cubicBezTo>
                  <a:cubicBezTo>
                    <a:pt x="2439" y="3835"/>
                    <a:pt x="2581" y="18115"/>
                    <a:pt x="2881" y="18716"/>
                  </a:cubicBezTo>
                  <a:lnTo>
                    <a:pt x="2952" y="18716"/>
                  </a:lnTo>
                  <a:lnTo>
                    <a:pt x="2952" y="18787"/>
                  </a:lnTo>
                  <a:cubicBezTo>
                    <a:pt x="3022" y="18928"/>
                    <a:pt x="3252" y="19158"/>
                    <a:pt x="3394" y="19370"/>
                  </a:cubicBezTo>
                  <a:cubicBezTo>
                    <a:pt x="4419" y="18415"/>
                    <a:pt x="4207" y="7158"/>
                    <a:pt x="4065" y="5161"/>
                  </a:cubicBezTo>
                  <a:cubicBezTo>
                    <a:pt x="3906" y="3093"/>
                    <a:pt x="3765" y="3093"/>
                    <a:pt x="1997" y="2510"/>
                  </a:cubicBezTo>
                  <a:cubicBezTo>
                    <a:pt x="601" y="2068"/>
                    <a:pt x="601" y="672"/>
                    <a:pt x="60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-3131094" y="1303056"/>
              <a:ext cx="3278" cy="6602"/>
            </a:xfrm>
            <a:custGeom>
              <a:avLst/>
              <a:gdLst/>
              <a:ahLst/>
              <a:cxnLst/>
              <a:rect l="l" t="t" r="r" b="b"/>
              <a:pathLst>
                <a:path w="71" h="143" extrusionOk="0"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71" y="1"/>
                  </a:moveTo>
                  <a:cubicBezTo>
                    <a:pt x="71" y="72"/>
                    <a:pt x="71" y="72"/>
                    <a:pt x="0" y="142"/>
                  </a:cubicBezTo>
                  <a:cubicBezTo>
                    <a:pt x="71" y="72"/>
                    <a:pt x="71" y="72"/>
                    <a:pt x="71" y="1"/>
                  </a:cubicBez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-3213021" y="466929"/>
              <a:ext cx="215266" cy="886887"/>
            </a:xfrm>
            <a:custGeom>
              <a:avLst/>
              <a:gdLst/>
              <a:ahLst/>
              <a:cxnLst/>
              <a:rect l="l" t="t" r="r" b="b"/>
              <a:pathLst>
                <a:path w="4560" h="18787" extrusionOk="0">
                  <a:moveTo>
                    <a:pt x="4418" y="0"/>
                  </a:moveTo>
                  <a:cubicBezTo>
                    <a:pt x="3835" y="513"/>
                    <a:pt x="2580" y="1555"/>
                    <a:pt x="1467" y="1997"/>
                  </a:cubicBezTo>
                  <a:cubicBezTo>
                    <a:pt x="0" y="2580"/>
                    <a:pt x="954" y="4860"/>
                    <a:pt x="1113" y="9650"/>
                  </a:cubicBezTo>
                  <a:cubicBezTo>
                    <a:pt x="1184" y="13326"/>
                    <a:pt x="442" y="16860"/>
                    <a:pt x="954" y="18787"/>
                  </a:cubicBezTo>
                  <a:cubicBezTo>
                    <a:pt x="1184" y="18486"/>
                    <a:pt x="1396" y="18274"/>
                    <a:pt x="1555" y="18044"/>
                  </a:cubicBezTo>
                  <a:cubicBezTo>
                    <a:pt x="1626" y="17974"/>
                    <a:pt x="1626" y="17974"/>
                    <a:pt x="1626" y="17903"/>
                  </a:cubicBezTo>
                  <a:cubicBezTo>
                    <a:pt x="1997" y="17302"/>
                    <a:pt x="2139" y="3022"/>
                    <a:pt x="2139" y="3022"/>
                  </a:cubicBezTo>
                  <a:cubicBezTo>
                    <a:pt x="2139" y="3022"/>
                    <a:pt x="2651" y="2810"/>
                    <a:pt x="3393" y="2439"/>
                  </a:cubicBezTo>
                  <a:cubicBezTo>
                    <a:pt x="3977" y="2139"/>
                    <a:pt x="4560" y="1326"/>
                    <a:pt x="4560" y="513"/>
                  </a:cubicBezTo>
                  <a:lnTo>
                    <a:pt x="4560" y="371"/>
                  </a:lnTo>
                  <a:cubicBezTo>
                    <a:pt x="4489" y="230"/>
                    <a:pt x="4489" y="71"/>
                    <a:pt x="441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-3311435" y="2200650"/>
              <a:ext cx="183618" cy="74288"/>
            </a:xfrm>
            <a:custGeom>
              <a:avLst/>
              <a:gdLst/>
              <a:ahLst/>
              <a:cxnLst/>
              <a:rect l="l" t="t" r="r" b="b"/>
              <a:pathLst>
                <a:path w="3977" h="1609" extrusionOk="0">
                  <a:moveTo>
                    <a:pt x="814" y="0"/>
                  </a:moveTo>
                  <a:cubicBezTo>
                    <a:pt x="513" y="0"/>
                    <a:pt x="213" y="0"/>
                    <a:pt x="213" y="442"/>
                  </a:cubicBezTo>
                  <a:cubicBezTo>
                    <a:pt x="213" y="813"/>
                    <a:pt x="1" y="1609"/>
                    <a:pt x="584" y="1609"/>
                  </a:cubicBezTo>
                  <a:lnTo>
                    <a:pt x="3535" y="1609"/>
                  </a:lnTo>
                  <a:cubicBezTo>
                    <a:pt x="3906" y="1609"/>
                    <a:pt x="3977" y="1467"/>
                    <a:pt x="3977" y="1326"/>
                  </a:cubicBezTo>
                  <a:lnTo>
                    <a:pt x="3977" y="283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07" name="Google Shape;407;p25"/>
            <p:cNvSpPr/>
            <p:nvPr/>
          </p:nvSpPr>
          <p:spPr>
            <a:xfrm>
              <a:off x="-3311435" y="2070912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-3311435" y="194195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-3311435" y="181305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-3311435" y="1683314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89"/>
                    <a:pt x="213" y="531"/>
                  </a:cubicBezTo>
                  <a:cubicBezTo>
                    <a:pt x="213" y="973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414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-3311435" y="155763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51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-3311435" y="142873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95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-3328979" y="-55840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-3328979" y="66557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-3328979" y="19546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-3311850" y="178335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-3311850" y="49382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-3311850" y="-79525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</p:grpSp>
      <p:sp>
        <p:nvSpPr>
          <p:cNvPr id="145" name="Google Shape;262;p23">
            <a:extLst>
              <a:ext uri="{FF2B5EF4-FFF2-40B4-BE49-F238E27FC236}">
                <a16:creationId xmlns:a16="http://schemas.microsoft.com/office/drawing/2014/main" id="{62A5B4E6-1FA8-4376-80D0-3CBB591A6A24}"/>
              </a:ext>
            </a:extLst>
          </p:cNvPr>
          <p:cNvSpPr txBox="1">
            <a:spLocks/>
          </p:cNvSpPr>
          <p:nvPr/>
        </p:nvSpPr>
        <p:spPr>
          <a:xfrm>
            <a:off x="1806257" y="-5942"/>
            <a:ext cx="10053153" cy="125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7" tIns="122027" rIns="122027" bIns="122027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25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r>
              <a:rPr lang="en-MY" sz="5873" b="1" dirty="0" err="1">
                <a:solidFill>
                  <a:srgbClr val="FBF7F1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Objektif</a:t>
            </a:r>
            <a:r>
              <a:rPr lang="en-MY" sz="5873" b="1" dirty="0">
                <a:solidFill>
                  <a:srgbClr val="FBF7F1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 </a:t>
            </a:r>
            <a:r>
              <a:rPr lang="en-MY" sz="5873" b="1" dirty="0" err="1">
                <a:solidFill>
                  <a:srgbClr val="FBF7F1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Pembelajaran</a:t>
            </a:r>
            <a:endParaRPr lang="en-MY" sz="5873" b="1" dirty="0">
              <a:solidFill>
                <a:srgbClr val="E8D8C1"/>
              </a:solidFill>
              <a:latin typeface="Calibri" panose="020F0502020204030204" pitchFamily="34" charset="0"/>
              <a:ea typeface="Barlow Semi Condensed"/>
              <a:cs typeface="Calibri" panose="020F0502020204030204" pitchFamily="34" charset="0"/>
              <a:sym typeface="Barlow Semi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C9AB5-C8F2-49BE-A69E-B9BD1021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322" y="2008047"/>
            <a:ext cx="8438097" cy="1696751"/>
          </a:xfrm>
        </p:spPr>
        <p:txBody>
          <a:bodyPr/>
          <a:lstStyle/>
          <a:p>
            <a:r>
              <a:rPr lang="en-US" sz="6407" dirty="0"/>
              <a:t>1. </a:t>
            </a:r>
            <a:r>
              <a:rPr lang="en-US" sz="6407" dirty="0" err="1"/>
              <a:t>Sistem</a:t>
            </a:r>
            <a:r>
              <a:rPr lang="en-US" sz="6407" dirty="0"/>
              <a:t> </a:t>
            </a:r>
            <a:r>
              <a:rPr lang="en-US" sz="6407" dirty="0" err="1"/>
              <a:t>Peredaran</a:t>
            </a:r>
            <a:r>
              <a:rPr lang="en-US" sz="6407" dirty="0"/>
              <a:t> Darah </a:t>
            </a:r>
            <a:r>
              <a:rPr lang="en-US" sz="6407" dirty="0" err="1"/>
              <a:t>Manusia</a:t>
            </a:r>
            <a:endParaRPr lang="en-MY" sz="6407" dirty="0"/>
          </a:p>
        </p:txBody>
      </p:sp>
    </p:spTree>
    <p:extLst>
      <p:ext uri="{BB962C8B-B14F-4D97-AF65-F5344CB8AC3E}">
        <p14:creationId xmlns:p14="http://schemas.microsoft.com/office/powerpoint/2010/main" val="282421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5D8ADE7-9555-4BD0-B1C8-F92BDEBD3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333"/>
          <a:stretch/>
        </p:blipFill>
        <p:spPr>
          <a:xfrm>
            <a:off x="8954536" y="39290"/>
            <a:ext cx="3250165" cy="6865144"/>
          </a:xfrm>
          <a:prstGeom prst="rect">
            <a:avLst/>
          </a:prstGeom>
        </p:spPr>
      </p:pic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8E22C779-2077-46BA-BB3B-CA5E072C8F2E}"/>
              </a:ext>
            </a:extLst>
          </p:cNvPr>
          <p:cNvSpPr/>
          <p:nvPr/>
        </p:nvSpPr>
        <p:spPr>
          <a:xfrm>
            <a:off x="6102351" y="2465927"/>
            <a:ext cx="3680479" cy="1878379"/>
          </a:xfrm>
          <a:prstGeom prst="round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r>
              <a:rPr lang="en-US" sz="2669" b="1" dirty="0" err="1">
                <a:solidFill>
                  <a:srgbClr val="EFEFEF"/>
                </a:solidFill>
                <a:latin typeface="Arial"/>
              </a:rPr>
              <a:t>Sistem</a:t>
            </a:r>
            <a:r>
              <a:rPr lang="en-US" sz="2669" b="1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2669" b="1" dirty="0" err="1">
                <a:solidFill>
                  <a:srgbClr val="EFEFEF"/>
                </a:solidFill>
                <a:latin typeface="Arial"/>
              </a:rPr>
              <a:t>Peredaran</a:t>
            </a:r>
            <a:r>
              <a:rPr lang="en-US" sz="2669" b="1" dirty="0">
                <a:solidFill>
                  <a:srgbClr val="EFEFEF"/>
                </a:solidFill>
                <a:latin typeface="Arial"/>
              </a:rPr>
              <a:t> Darah </a:t>
            </a:r>
            <a:r>
              <a:rPr lang="en-US" sz="2669" b="1" dirty="0" err="1">
                <a:solidFill>
                  <a:srgbClr val="EFEFEF"/>
                </a:solidFill>
                <a:latin typeface="Arial"/>
              </a:rPr>
              <a:t>Manusia</a:t>
            </a:r>
            <a:r>
              <a:rPr lang="en-US" sz="2669" b="1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2669" b="1" dirty="0" err="1">
                <a:solidFill>
                  <a:srgbClr val="EFEFEF"/>
                </a:solidFill>
                <a:latin typeface="Arial"/>
              </a:rPr>
              <a:t>Mengangkut</a:t>
            </a:r>
            <a:r>
              <a:rPr lang="en-US" sz="2669" b="1" dirty="0">
                <a:solidFill>
                  <a:srgbClr val="EFEFEF"/>
                </a:solidFill>
                <a:latin typeface="Arial"/>
              </a:rPr>
              <a:t>:</a:t>
            </a:r>
            <a:endParaRPr lang="en-MY" sz="2669" b="1" dirty="0">
              <a:solidFill>
                <a:srgbClr val="EFEFEF"/>
              </a:solidFill>
              <a:latin typeface="Arial"/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00FD0BC4-A4C9-4E0A-A09C-D4678BB24470}"/>
              </a:ext>
            </a:extLst>
          </p:cNvPr>
          <p:cNvSpPr/>
          <p:nvPr/>
        </p:nvSpPr>
        <p:spPr>
          <a:xfrm rot="1666986">
            <a:off x="3922030" y="1507667"/>
            <a:ext cx="1754426" cy="7818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endParaRPr lang="en-MY" sz="1869">
              <a:solidFill>
                <a:srgbClr val="EFEFEF"/>
              </a:solidFill>
              <a:latin typeface="Arial"/>
            </a:endParaRP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7243D7EF-3496-475C-97D3-F30943E627F4}"/>
              </a:ext>
            </a:extLst>
          </p:cNvPr>
          <p:cNvSpPr/>
          <p:nvPr/>
        </p:nvSpPr>
        <p:spPr>
          <a:xfrm>
            <a:off x="3922032" y="2653355"/>
            <a:ext cx="1754426" cy="7818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endParaRPr lang="en-MY" sz="1869">
              <a:solidFill>
                <a:srgbClr val="EFEFEF"/>
              </a:solidFill>
              <a:latin typeface="Arial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70B98207-1457-4FB9-97B5-73E4FDCFAC67}"/>
              </a:ext>
            </a:extLst>
          </p:cNvPr>
          <p:cNvSpPr/>
          <p:nvPr/>
        </p:nvSpPr>
        <p:spPr>
          <a:xfrm>
            <a:off x="3964218" y="3899440"/>
            <a:ext cx="1754426" cy="7818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endParaRPr lang="en-MY" sz="1869">
              <a:solidFill>
                <a:srgbClr val="EFEFEF"/>
              </a:solidFill>
              <a:latin typeface="Arial"/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FEFC23BC-9591-415A-B369-0077FAF2DF35}"/>
              </a:ext>
            </a:extLst>
          </p:cNvPr>
          <p:cNvSpPr/>
          <p:nvPr/>
        </p:nvSpPr>
        <p:spPr>
          <a:xfrm rot="20028301">
            <a:off x="4046693" y="5011086"/>
            <a:ext cx="1754426" cy="7818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endParaRPr lang="en-MY" sz="1869">
              <a:solidFill>
                <a:srgbClr val="EFEFEF"/>
              </a:solidFill>
              <a:latin typeface="Arial"/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F2792EDC-5C54-468A-95FF-ED5F6BE4E69C}"/>
              </a:ext>
            </a:extLst>
          </p:cNvPr>
          <p:cNvSpPr/>
          <p:nvPr/>
        </p:nvSpPr>
        <p:spPr>
          <a:xfrm>
            <a:off x="1182332" y="477897"/>
            <a:ext cx="2421869" cy="1067911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r>
              <a:rPr lang="en-US" sz="2669" b="1" dirty="0" err="1">
                <a:solidFill>
                  <a:srgbClr val="EFEFEF"/>
                </a:solidFill>
                <a:latin typeface="Arial"/>
              </a:rPr>
              <a:t>Oksigen</a:t>
            </a:r>
            <a:endParaRPr lang="en-MY" sz="2669" b="1" dirty="0">
              <a:solidFill>
                <a:srgbClr val="EFEFEF"/>
              </a:solidFill>
              <a:latin typeface="Arial"/>
            </a:endParaRP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7F048507-8F6F-4B85-A814-5D254CBE8E35}"/>
              </a:ext>
            </a:extLst>
          </p:cNvPr>
          <p:cNvSpPr/>
          <p:nvPr/>
        </p:nvSpPr>
        <p:spPr>
          <a:xfrm>
            <a:off x="993171" y="2510614"/>
            <a:ext cx="2421869" cy="1067911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r>
              <a:rPr lang="en-US" sz="2669" b="1" dirty="0" err="1">
                <a:solidFill>
                  <a:srgbClr val="EFEFEF"/>
                </a:solidFill>
                <a:latin typeface="Arial"/>
              </a:rPr>
              <a:t>Nutrien</a:t>
            </a:r>
            <a:endParaRPr lang="en-MY" sz="2669" b="1" dirty="0">
              <a:solidFill>
                <a:srgbClr val="EFEFEF"/>
              </a:solidFill>
              <a:latin typeface="Arial"/>
            </a:endParaRP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EA3F046C-D5E2-45B3-B065-3638BCD5CD4E}"/>
              </a:ext>
            </a:extLst>
          </p:cNvPr>
          <p:cNvSpPr/>
          <p:nvPr/>
        </p:nvSpPr>
        <p:spPr>
          <a:xfrm>
            <a:off x="993370" y="4012365"/>
            <a:ext cx="2421869" cy="1067911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r>
              <a:rPr lang="en-US" sz="2669" b="1" dirty="0">
                <a:solidFill>
                  <a:srgbClr val="EFEFEF"/>
                </a:solidFill>
                <a:latin typeface="Arial"/>
              </a:rPr>
              <a:t>Air</a:t>
            </a:r>
            <a:endParaRPr lang="en-MY" sz="2669" b="1" dirty="0">
              <a:solidFill>
                <a:srgbClr val="EFEFEF"/>
              </a:solidFill>
              <a:latin typeface="Arial"/>
            </a:endParaRP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0844B6D3-FECE-46CB-8954-C8378E4D56A1}"/>
              </a:ext>
            </a:extLst>
          </p:cNvPr>
          <p:cNvSpPr/>
          <p:nvPr/>
        </p:nvSpPr>
        <p:spPr>
          <a:xfrm>
            <a:off x="1182332" y="5606070"/>
            <a:ext cx="2421869" cy="1067911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r>
              <a:rPr lang="en-US" sz="2669" b="1" dirty="0" err="1">
                <a:solidFill>
                  <a:srgbClr val="EFEFEF"/>
                </a:solidFill>
                <a:latin typeface="Arial"/>
              </a:rPr>
              <a:t>Bahan</a:t>
            </a:r>
            <a:r>
              <a:rPr lang="en-US" sz="2669" b="1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2669" b="1" dirty="0" err="1">
                <a:solidFill>
                  <a:srgbClr val="EFEFEF"/>
                </a:solidFill>
                <a:latin typeface="Arial"/>
              </a:rPr>
              <a:t>Kumuh</a:t>
            </a:r>
            <a:endParaRPr lang="en-MY" sz="2669" b="1" dirty="0">
              <a:solidFill>
                <a:srgbClr val="EFEFE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445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D42CA2B-41E1-4CA4-A443-6ABB1DF27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56"/>
          <a:stretch/>
        </p:blipFill>
        <p:spPr>
          <a:xfrm>
            <a:off x="9848637" y="314642"/>
            <a:ext cx="2356064" cy="22022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2D2896-A18E-4EC2-B2EA-058778DD7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411" y="1259760"/>
            <a:ext cx="8339878" cy="44242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AE663-3793-4476-8E49-5CD757AB7909}"/>
              </a:ext>
            </a:extLst>
          </p:cNvPr>
          <p:cNvSpPr txBox="1"/>
          <p:nvPr/>
        </p:nvSpPr>
        <p:spPr>
          <a:xfrm>
            <a:off x="3634376" y="2026177"/>
            <a:ext cx="4548158" cy="272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20450"/>
            <a:r>
              <a:rPr lang="en-US" sz="4271" b="1" dirty="0">
                <a:solidFill>
                  <a:srgbClr val="FFFFFF"/>
                </a:solidFill>
                <a:highlight>
                  <a:srgbClr val="80808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Organ Utama </a:t>
            </a:r>
            <a:r>
              <a:rPr lang="en-US" sz="4271" b="1" dirty="0" err="1">
                <a:solidFill>
                  <a:srgbClr val="FFFFFF"/>
                </a:solidFill>
                <a:highlight>
                  <a:srgbClr val="80808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4271" b="1" dirty="0">
                <a:solidFill>
                  <a:srgbClr val="FFFFFF"/>
                </a:solidFill>
                <a:highlight>
                  <a:srgbClr val="80808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271" b="1" dirty="0" err="1">
                <a:solidFill>
                  <a:srgbClr val="FFFFFF"/>
                </a:solidFill>
                <a:highlight>
                  <a:srgbClr val="80808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US" sz="4271" b="1" dirty="0">
                <a:solidFill>
                  <a:srgbClr val="FFFFFF"/>
                </a:solidFill>
                <a:highlight>
                  <a:srgbClr val="80808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271" b="1" dirty="0" err="1">
                <a:solidFill>
                  <a:srgbClr val="FFFFFF"/>
                </a:solidFill>
                <a:highlight>
                  <a:srgbClr val="80808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Peredaran</a:t>
            </a:r>
            <a:r>
              <a:rPr lang="en-US" sz="4271" b="1" dirty="0">
                <a:solidFill>
                  <a:srgbClr val="FFFFFF"/>
                </a:solidFill>
                <a:highlight>
                  <a:srgbClr val="80808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Darah </a:t>
            </a:r>
            <a:r>
              <a:rPr lang="en-US" sz="4271" b="1" dirty="0" err="1">
                <a:solidFill>
                  <a:srgbClr val="FFFFFF"/>
                </a:solidFill>
                <a:highlight>
                  <a:srgbClr val="80808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Manusia</a:t>
            </a:r>
            <a:endParaRPr lang="en-MY" sz="4271" b="1" dirty="0">
              <a:solidFill>
                <a:srgbClr val="FFFFFF"/>
              </a:solidFill>
              <a:highlight>
                <a:srgbClr val="80808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CF7D7F7E-BB52-4E4F-9E83-555168730389}"/>
              </a:ext>
            </a:extLst>
          </p:cNvPr>
          <p:cNvSpPr/>
          <p:nvPr/>
        </p:nvSpPr>
        <p:spPr>
          <a:xfrm rot="19644641">
            <a:off x="8641083" y="1297900"/>
            <a:ext cx="1172795" cy="772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endParaRPr lang="en-MY" sz="1869">
              <a:solidFill>
                <a:srgbClr val="EFEFEF"/>
              </a:solidFill>
              <a:latin typeface="Arial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3D7B9F27-8271-4A95-BADB-51B005260132}"/>
              </a:ext>
            </a:extLst>
          </p:cNvPr>
          <p:cNvSpPr/>
          <p:nvPr/>
        </p:nvSpPr>
        <p:spPr>
          <a:xfrm rot="1865840">
            <a:off x="8641082" y="4156962"/>
            <a:ext cx="1172795" cy="772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endParaRPr lang="en-MY" sz="1869">
              <a:solidFill>
                <a:srgbClr val="EFEFEF"/>
              </a:solidFill>
              <a:latin typeface="Arial"/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C9D1C12B-A1BD-4172-B301-DDDE1B447B24}"/>
              </a:ext>
            </a:extLst>
          </p:cNvPr>
          <p:cNvSpPr/>
          <p:nvPr/>
        </p:nvSpPr>
        <p:spPr>
          <a:xfrm rot="8670708">
            <a:off x="2196996" y="4135646"/>
            <a:ext cx="1172795" cy="772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endParaRPr lang="en-MY" sz="1869">
              <a:solidFill>
                <a:srgbClr val="EFEFEF"/>
              </a:solidFill>
              <a:latin typeface="Arial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DC36B6A-CD7A-492C-BB07-97A08843AC28}"/>
              </a:ext>
            </a:extLst>
          </p:cNvPr>
          <p:cNvSpPr/>
          <p:nvPr/>
        </p:nvSpPr>
        <p:spPr>
          <a:xfrm rot="12782534">
            <a:off x="2197466" y="1533749"/>
            <a:ext cx="1172795" cy="772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endParaRPr lang="en-MY" sz="1869">
              <a:solidFill>
                <a:srgbClr val="EFEFEF"/>
              </a:solidFill>
              <a:latin typeface="Arial"/>
            </a:endParaRPr>
          </a:p>
        </p:txBody>
      </p:sp>
      <p:pic>
        <p:nvPicPr>
          <p:cNvPr id="11" name="Picture 10" descr="A picture containing red, fruit&#10;&#10;Description automatically generated">
            <a:extLst>
              <a:ext uri="{FF2B5EF4-FFF2-40B4-BE49-F238E27FC236}">
                <a16:creationId xmlns:a16="http://schemas.microsoft.com/office/drawing/2014/main" id="{86AA6691-9622-441D-8566-EDE7C6EC5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47" y="676541"/>
            <a:ext cx="1703631" cy="2015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239BB6-FCF4-4C75-AB6F-A62CFDA26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47" y="5176664"/>
            <a:ext cx="2187113" cy="14487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CDE1CD-9341-4405-A718-B565AE162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7478" y="5163166"/>
            <a:ext cx="2758305" cy="1548894"/>
          </a:xfrm>
          <a:prstGeom prst="rect">
            <a:avLst/>
          </a:prstGeom>
        </p:spPr>
      </p:pic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530883D7-95E9-4671-B304-33ACA10060B9}"/>
              </a:ext>
            </a:extLst>
          </p:cNvPr>
          <p:cNvSpPr/>
          <p:nvPr/>
        </p:nvSpPr>
        <p:spPr>
          <a:xfrm>
            <a:off x="1932274" y="314642"/>
            <a:ext cx="1816313" cy="72821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r>
              <a:rPr lang="en-US" sz="1869" b="1" dirty="0" err="1">
                <a:solidFill>
                  <a:srgbClr val="EFEFEF"/>
                </a:solidFill>
                <a:latin typeface="Arial"/>
              </a:rPr>
              <a:t>Jantung</a:t>
            </a:r>
            <a:endParaRPr lang="en-MY" sz="1869" b="1" dirty="0">
              <a:solidFill>
                <a:srgbClr val="EFEFEF"/>
              </a:solidFill>
              <a:latin typeface="Arial"/>
            </a:endParaRPr>
          </a:p>
        </p:txBody>
      </p:sp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85D469A2-4334-4880-B32D-489F1C41BC6B}"/>
              </a:ext>
            </a:extLst>
          </p:cNvPr>
          <p:cNvSpPr/>
          <p:nvPr/>
        </p:nvSpPr>
        <p:spPr>
          <a:xfrm>
            <a:off x="2920114" y="5897177"/>
            <a:ext cx="1816313" cy="72821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r>
              <a:rPr lang="en-US" sz="1869" b="1" dirty="0">
                <a:solidFill>
                  <a:srgbClr val="EFEFEF"/>
                </a:solidFill>
                <a:latin typeface="Arial"/>
              </a:rPr>
              <a:t>Darah</a:t>
            </a:r>
            <a:endParaRPr lang="en-MY" sz="1869" b="1" dirty="0">
              <a:solidFill>
                <a:srgbClr val="EFEFEF"/>
              </a:solidFill>
              <a:latin typeface="Arial"/>
            </a:endParaRPr>
          </a:p>
        </p:txBody>
      </p: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FB24BD78-38DE-4F03-A88A-84853495454E}"/>
              </a:ext>
            </a:extLst>
          </p:cNvPr>
          <p:cNvSpPr/>
          <p:nvPr/>
        </p:nvSpPr>
        <p:spPr>
          <a:xfrm>
            <a:off x="8204377" y="206192"/>
            <a:ext cx="1816313" cy="72821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r>
              <a:rPr lang="en-US" sz="1869" b="1" dirty="0" err="1">
                <a:solidFill>
                  <a:srgbClr val="EFEFEF"/>
                </a:solidFill>
                <a:latin typeface="Arial"/>
              </a:rPr>
              <a:t>Peparu</a:t>
            </a:r>
            <a:endParaRPr lang="en-MY" sz="1869" b="1" dirty="0">
              <a:solidFill>
                <a:srgbClr val="EFEFEF"/>
              </a:solidFill>
              <a:latin typeface="Arial"/>
            </a:endParaRPr>
          </a:p>
        </p:txBody>
      </p: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5E375571-BB7C-434B-9AFF-E5E456C50609}"/>
              </a:ext>
            </a:extLst>
          </p:cNvPr>
          <p:cNvSpPr/>
          <p:nvPr/>
        </p:nvSpPr>
        <p:spPr>
          <a:xfrm>
            <a:off x="7060377" y="5843395"/>
            <a:ext cx="1816313" cy="72821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r>
              <a:rPr lang="en-US" sz="1869" b="1" dirty="0" err="1">
                <a:solidFill>
                  <a:srgbClr val="EFEFEF"/>
                </a:solidFill>
                <a:latin typeface="Arial"/>
              </a:rPr>
              <a:t>Salur</a:t>
            </a:r>
            <a:r>
              <a:rPr lang="en-US" sz="1869" b="1" dirty="0">
                <a:solidFill>
                  <a:srgbClr val="EFEFEF"/>
                </a:solidFill>
                <a:latin typeface="Arial"/>
              </a:rPr>
              <a:t> Darah</a:t>
            </a:r>
            <a:endParaRPr lang="en-MY" sz="1869" b="1" dirty="0">
              <a:solidFill>
                <a:srgbClr val="EFEFE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072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655C37-4342-4BDF-9853-FBAA4003D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67" y="1680887"/>
            <a:ext cx="5774984" cy="3581951"/>
          </a:xfrm>
          <a:prstGeom prst="rect">
            <a:avLst/>
          </a:prstGeom>
        </p:spPr>
      </p:pic>
      <p:sp>
        <p:nvSpPr>
          <p:cNvPr id="3" name="Flowchart: Document 2">
            <a:extLst>
              <a:ext uri="{FF2B5EF4-FFF2-40B4-BE49-F238E27FC236}">
                <a16:creationId xmlns:a16="http://schemas.microsoft.com/office/drawing/2014/main" id="{2B12BA23-9E6B-4319-9DDF-883954557D31}"/>
              </a:ext>
            </a:extLst>
          </p:cNvPr>
          <p:cNvSpPr/>
          <p:nvPr/>
        </p:nvSpPr>
        <p:spPr>
          <a:xfrm>
            <a:off x="7074912" y="401619"/>
            <a:ext cx="4662576" cy="2021403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r>
              <a:rPr lang="en-US" sz="5339" b="1" dirty="0" err="1">
                <a:solidFill>
                  <a:srgbClr val="EFEFEF"/>
                </a:solidFill>
                <a:latin typeface="Arial"/>
              </a:rPr>
              <a:t>Fungsi</a:t>
            </a:r>
            <a:r>
              <a:rPr lang="en-US" sz="5339" b="1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5339" b="1" dirty="0" err="1">
                <a:solidFill>
                  <a:srgbClr val="EFEFEF"/>
                </a:solidFill>
                <a:latin typeface="Arial"/>
              </a:rPr>
              <a:t>Jantung</a:t>
            </a:r>
            <a:endParaRPr lang="en-MY" sz="5339" b="1" dirty="0">
              <a:solidFill>
                <a:srgbClr val="EFEFEF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B5287-D54C-4187-B75E-902E7418EE94}"/>
              </a:ext>
            </a:extLst>
          </p:cNvPr>
          <p:cNvSpPr txBox="1"/>
          <p:nvPr/>
        </p:nvSpPr>
        <p:spPr>
          <a:xfrm>
            <a:off x="6655377" y="2623254"/>
            <a:ext cx="5082111" cy="337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391" indent="-381391" defTabSz="1220450">
              <a:buFont typeface="Wingdings" panose="05000000000000000000" pitchFamily="2" charset="2"/>
              <a:buChar char="v"/>
            </a:pPr>
            <a:r>
              <a:rPr lang="en-US" sz="2669" b="1" dirty="0"/>
              <a:t>Organ yang </a:t>
            </a:r>
            <a:r>
              <a:rPr lang="en-US" sz="2669" b="1" dirty="0" err="1"/>
              <a:t>mengepam</a:t>
            </a:r>
            <a:r>
              <a:rPr lang="en-US" sz="2669" b="1" dirty="0"/>
              <a:t> </a:t>
            </a:r>
            <a:r>
              <a:rPr lang="en-US" sz="2669" b="1" dirty="0" err="1"/>
              <a:t>darah</a:t>
            </a:r>
            <a:r>
              <a:rPr lang="en-US" sz="2669" b="1" dirty="0"/>
              <a:t> </a:t>
            </a:r>
            <a:r>
              <a:rPr lang="en-US" sz="2669" b="1" dirty="0" err="1"/>
              <a:t>ke</a:t>
            </a:r>
            <a:r>
              <a:rPr lang="en-US" sz="2669" b="1" dirty="0"/>
              <a:t> </a:t>
            </a:r>
            <a:r>
              <a:rPr lang="en-US" sz="2669" b="1" dirty="0" err="1"/>
              <a:t>peparu</a:t>
            </a:r>
            <a:r>
              <a:rPr lang="en-US" sz="2669" b="1" dirty="0"/>
              <a:t> dan </a:t>
            </a:r>
            <a:r>
              <a:rPr lang="en-US" sz="2669" b="1" dirty="0" err="1"/>
              <a:t>seluruh</a:t>
            </a:r>
            <a:r>
              <a:rPr lang="en-US" sz="2669" b="1" dirty="0"/>
              <a:t> </a:t>
            </a:r>
            <a:r>
              <a:rPr lang="en-US" sz="2669" b="1" dirty="0" err="1"/>
              <a:t>bahagian</a:t>
            </a:r>
            <a:r>
              <a:rPr lang="en-US" sz="2669" b="1" dirty="0"/>
              <a:t> </a:t>
            </a:r>
            <a:r>
              <a:rPr lang="en-US" sz="2669" b="1" dirty="0" err="1"/>
              <a:t>tubuh</a:t>
            </a:r>
            <a:r>
              <a:rPr lang="en-US" sz="2669" b="1" dirty="0"/>
              <a:t>.</a:t>
            </a:r>
          </a:p>
          <a:p>
            <a:pPr defTabSz="1220450"/>
            <a:endParaRPr lang="en-US" sz="2669" b="1" dirty="0"/>
          </a:p>
          <a:p>
            <a:pPr marL="381391" indent="-381391" defTabSz="1220450">
              <a:buFont typeface="Wingdings" panose="05000000000000000000" pitchFamily="2" charset="2"/>
              <a:buChar char="v"/>
            </a:pPr>
            <a:r>
              <a:rPr lang="en-US" sz="2669" b="1" dirty="0" err="1"/>
              <a:t>Setiap</a:t>
            </a:r>
            <a:r>
              <a:rPr lang="en-US" sz="2669" b="1" dirty="0"/>
              <a:t> kali </a:t>
            </a:r>
            <a:r>
              <a:rPr lang="en-US" sz="2669" b="1" dirty="0" err="1"/>
              <a:t>jantung</a:t>
            </a:r>
            <a:r>
              <a:rPr lang="en-US" sz="2669" b="1" dirty="0"/>
              <a:t> </a:t>
            </a:r>
            <a:r>
              <a:rPr lang="en-US" sz="2669" b="1" dirty="0" err="1"/>
              <a:t>berdegup</a:t>
            </a:r>
            <a:r>
              <a:rPr lang="en-US" sz="2669" b="1" dirty="0"/>
              <a:t>, </a:t>
            </a:r>
            <a:r>
              <a:rPr lang="en-US" sz="2669" b="1" dirty="0" err="1"/>
              <a:t>darah</a:t>
            </a:r>
            <a:r>
              <a:rPr lang="en-US" sz="2669" b="1" dirty="0"/>
              <a:t> </a:t>
            </a:r>
            <a:r>
              <a:rPr lang="en-US" sz="2669" b="1" dirty="0" err="1"/>
              <a:t>akan</a:t>
            </a:r>
            <a:r>
              <a:rPr lang="en-US" sz="2669" b="1" dirty="0"/>
              <a:t> </a:t>
            </a:r>
            <a:r>
              <a:rPr lang="en-US" sz="2669" b="1" dirty="0" err="1"/>
              <a:t>dipam</a:t>
            </a:r>
            <a:r>
              <a:rPr lang="en-US" sz="2669" b="1" dirty="0"/>
              <a:t> </a:t>
            </a:r>
            <a:r>
              <a:rPr lang="en-US" sz="2669" b="1" dirty="0" err="1"/>
              <a:t>masuk</a:t>
            </a:r>
            <a:r>
              <a:rPr lang="en-US" sz="2669" b="1" dirty="0"/>
              <a:t> dan </a:t>
            </a:r>
            <a:r>
              <a:rPr lang="en-US" sz="2669" b="1" dirty="0" err="1"/>
              <a:t>dipam</a:t>
            </a:r>
            <a:r>
              <a:rPr lang="en-US" sz="2669" b="1" dirty="0"/>
              <a:t> </a:t>
            </a:r>
            <a:r>
              <a:rPr lang="en-US" sz="2669" b="1" dirty="0" err="1"/>
              <a:t>keluar</a:t>
            </a:r>
            <a:r>
              <a:rPr lang="en-US" sz="2669" b="1" dirty="0"/>
              <a:t> </a:t>
            </a:r>
            <a:r>
              <a:rPr lang="en-US" sz="2669" b="1" dirty="0" err="1"/>
              <a:t>dari</a:t>
            </a:r>
            <a:r>
              <a:rPr lang="en-US" sz="2669" b="1" dirty="0"/>
              <a:t> </a:t>
            </a:r>
            <a:r>
              <a:rPr lang="en-US" sz="2669" b="1" dirty="0" err="1"/>
              <a:t>jantung</a:t>
            </a:r>
            <a:r>
              <a:rPr lang="en-US" sz="2669" b="1" dirty="0"/>
              <a:t>.</a:t>
            </a:r>
            <a:endParaRPr lang="en-MY" sz="2669" b="1" dirty="0"/>
          </a:p>
        </p:txBody>
      </p:sp>
    </p:spTree>
    <p:extLst>
      <p:ext uri="{BB962C8B-B14F-4D97-AF65-F5344CB8AC3E}">
        <p14:creationId xmlns:p14="http://schemas.microsoft.com/office/powerpoint/2010/main" val="396390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1EF7651A-53DA-49EA-968F-E87567A055DE}"/>
              </a:ext>
            </a:extLst>
          </p:cNvPr>
          <p:cNvSpPr/>
          <p:nvPr/>
        </p:nvSpPr>
        <p:spPr>
          <a:xfrm>
            <a:off x="2579913" y="90185"/>
            <a:ext cx="7618402" cy="215489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r>
              <a:rPr lang="en-US" sz="3203" b="1" dirty="0" err="1">
                <a:solidFill>
                  <a:srgbClr val="EFEFEF"/>
                </a:solidFill>
                <a:latin typeface="Arial"/>
              </a:rPr>
              <a:t>Bahagian-bahagian</a:t>
            </a:r>
            <a:r>
              <a:rPr lang="en-US" sz="3203" b="1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3203" b="1" dirty="0" err="1">
                <a:solidFill>
                  <a:srgbClr val="EFEFEF"/>
                </a:solidFill>
                <a:latin typeface="Arial"/>
              </a:rPr>
              <a:t>Jantung</a:t>
            </a:r>
            <a:r>
              <a:rPr lang="en-US" sz="3203" b="1" dirty="0">
                <a:solidFill>
                  <a:srgbClr val="EFEFEF"/>
                </a:solidFill>
                <a:latin typeface="Arial"/>
              </a:rPr>
              <a:t> Dan </a:t>
            </a:r>
          </a:p>
          <a:p>
            <a:pPr algn="ctr" defTabSz="1220450"/>
            <a:r>
              <a:rPr lang="en-US" sz="3203" b="1" dirty="0" err="1">
                <a:solidFill>
                  <a:srgbClr val="EFEFEF"/>
                </a:solidFill>
                <a:latin typeface="Arial"/>
              </a:rPr>
              <a:t>Fungsinya</a:t>
            </a:r>
            <a:endParaRPr lang="en-MY" sz="3203" b="1" dirty="0">
              <a:solidFill>
                <a:srgbClr val="EFEFE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E1A086-AAA9-49D3-A794-C10422DA2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49" y="2549359"/>
            <a:ext cx="7923520" cy="3961760"/>
          </a:xfrm>
          <a:prstGeom prst="rect">
            <a:avLst/>
          </a:prstGeom>
        </p:spPr>
      </p:pic>
      <p:pic>
        <p:nvPicPr>
          <p:cNvPr id="9" name="Picture 8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5E57E06F-8054-4CFC-8BB1-1952FC41D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077126">
            <a:off x="6626771" y="3395583"/>
            <a:ext cx="2545824" cy="2545824"/>
          </a:xfrm>
          <a:prstGeom prst="rect">
            <a:avLst/>
          </a:prstGeom>
        </p:spPr>
      </p:pic>
      <p:pic>
        <p:nvPicPr>
          <p:cNvPr id="10" name="Picture 9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3E886466-AD31-47EC-A84B-899EA1986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60623">
            <a:off x="3111127" y="3806658"/>
            <a:ext cx="2545824" cy="2545824"/>
          </a:xfrm>
          <a:prstGeom prst="rect">
            <a:avLst/>
          </a:prstGeom>
        </p:spPr>
      </p:pic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D4240D2E-27D4-4F84-B7DA-72E277C7C5CC}"/>
              </a:ext>
            </a:extLst>
          </p:cNvPr>
          <p:cNvSpPr/>
          <p:nvPr/>
        </p:nvSpPr>
        <p:spPr>
          <a:xfrm>
            <a:off x="8724454" y="2127438"/>
            <a:ext cx="3251409" cy="455769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r>
              <a:rPr lang="en-US" sz="2669" b="1" u="sng" dirty="0" err="1">
                <a:solidFill>
                  <a:srgbClr val="EFEFEF"/>
                </a:solidFill>
                <a:latin typeface="Arial"/>
              </a:rPr>
              <a:t>Bahagian</a:t>
            </a:r>
            <a:r>
              <a:rPr lang="en-US" sz="2669" b="1" u="sng" dirty="0">
                <a:solidFill>
                  <a:srgbClr val="EFEFEF"/>
                </a:solidFill>
                <a:latin typeface="Arial"/>
              </a:rPr>
              <a:t> Kiri</a:t>
            </a:r>
          </a:p>
          <a:p>
            <a:pPr algn="ctr" defTabSz="1220450"/>
            <a:endParaRPr lang="en-US" sz="2669" b="1" u="sng" dirty="0">
              <a:solidFill>
                <a:srgbClr val="EFEFEF"/>
              </a:solidFill>
              <a:latin typeface="Arial"/>
            </a:endParaRPr>
          </a:p>
          <a:p>
            <a:pPr algn="ctr" defTabSz="1220450"/>
            <a:r>
              <a:rPr lang="en-US" sz="2669" b="1" dirty="0" err="1">
                <a:solidFill>
                  <a:srgbClr val="EFEFEF"/>
                </a:solidFill>
                <a:latin typeface="Arial"/>
              </a:rPr>
              <a:t>Bahagian</a:t>
            </a:r>
            <a:r>
              <a:rPr lang="en-US" sz="2669" b="1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2669" b="1" dirty="0" err="1">
                <a:solidFill>
                  <a:srgbClr val="EFEFEF"/>
                </a:solidFill>
                <a:latin typeface="Arial"/>
              </a:rPr>
              <a:t>kiri</a:t>
            </a:r>
            <a:r>
              <a:rPr lang="en-US" sz="2669" b="1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2669" b="1" dirty="0" err="1">
                <a:solidFill>
                  <a:srgbClr val="EFEFEF"/>
                </a:solidFill>
                <a:latin typeface="Arial"/>
              </a:rPr>
              <a:t>mengepam</a:t>
            </a:r>
            <a:r>
              <a:rPr lang="en-US" sz="2669" b="1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2669" b="1" dirty="0" err="1">
                <a:solidFill>
                  <a:srgbClr val="EFEFEF"/>
                </a:solidFill>
                <a:latin typeface="Arial"/>
              </a:rPr>
              <a:t>darah</a:t>
            </a:r>
            <a:r>
              <a:rPr lang="en-US" sz="2669" b="1" dirty="0">
                <a:solidFill>
                  <a:srgbClr val="EFEFEF"/>
                </a:solidFill>
                <a:latin typeface="Arial"/>
              </a:rPr>
              <a:t> yang </a:t>
            </a:r>
            <a:r>
              <a:rPr lang="en-US" sz="2669" b="1" dirty="0" err="1">
                <a:solidFill>
                  <a:srgbClr val="EFEFEF"/>
                </a:solidFill>
                <a:latin typeface="Arial"/>
              </a:rPr>
              <a:t>mengandungi</a:t>
            </a:r>
            <a:r>
              <a:rPr lang="en-US" sz="2669" b="1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2669" b="1" dirty="0" err="1">
                <a:solidFill>
                  <a:srgbClr val="EFEFEF"/>
                </a:solidFill>
                <a:latin typeface="Arial"/>
              </a:rPr>
              <a:t>lebih</a:t>
            </a:r>
            <a:r>
              <a:rPr lang="en-US" sz="2669" b="1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2669" b="1" dirty="0" err="1">
                <a:solidFill>
                  <a:srgbClr val="EFEFEF"/>
                </a:solidFill>
                <a:latin typeface="Arial"/>
              </a:rPr>
              <a:t>oksigen</a:t>
            </a:r>
            <a:r>
              <a:rPr lang="en-US" sz="2669" b="1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2669" b="1" dirty="0" err="1">
                <a:solidFill>
                  <a:srgbClr val="EFEFEF"/>
                </a:solidFill>
                <a:latin typeface="Arial"/>
              </a:rPr>
              <a:t>ke</a:t>
            </a:r>
            <a:r>
              <a:rPr lang="en-US" sz="2669" b="1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2669" b="1" dirty="0" err="1">
                <a:solidFill>
                  <a:srgbClr val="EFEFEF"/>
                </a:solidFill>
                <a:latin typeface="Arial"/>
              </a:rPr>
              <a:t>seluruh</a:t>
            </a:r>
            <a:r>
              <a:rPr lang="en-US" sz="2669" b="1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2669" b="1" dirty="0" err="1">
                <a:solidFill>
                  <a:srgbClr val="EFEFEF"/>
                </a:solidFill>
                <a:latin typeface="Arial"/>
              </a:rPr>
              <a:t>tubuh</a:t>
            </a:r>
            <a:r>
              <a:rPr lang="en-US" sz="2669" b="1" dirty="0">
                <a:solidFill>
                  <a:srgbClr val="EFEFEF"/>
                </a:solidFill>
                <a:latin typeface="Arial"/>
              </a:rPr>
              <a:t> badan.</a:t>
            </a:r>
            <a:endParaRPr lang="en-MY" sz="2669" b="1" dirty="0">
              <a:solidFill>
                <a:srgbClr val="EFEFEF"/>
              </a:solidFill>
              <a:latin typeface="Arial"/>
            </a:endParaRP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30207A3B-D659-4F42-B5F8-C886AE65422A}"/>
              </a:ext>
            </a:extLst>
          </p:cNvPr>
          <p:cNvSpPr/>
          <p:nvPr/>
        </p:nvSpPr>
        <p:spPr>
          <a:xfrm>
            <a:off x="228839" y="2127437"/>
            <a:ext cx="3327687" cy="463397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r>
              <a:rPr lang="en-US" sz="2402" b="1" u="sng" dirty="0" err="1">
                <a:solidFill>
                  <a:srgbClr val="EFEFEF"/>
                </a:solidFill>
                <a:latin typeface="Arial"/>
              </a:rPr>
              <a:t>Bahagian</a:t>
            </a:r>
            <a:r>
              <a:rPr lang="en-US" sz="2402" b="1" u="sng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2402" b="1" u="sng" dirty="0" err="1">
                <a:solidFill>
                  <a:srgbClr val="EFEFEF"/>
                </a:solidFill>
                <a:latin typeface="Arial"/>
              </a:rPr>
              <a:t>Kanan</a:t>
            </a:r>
            <a:endParaRPr lang="en-US" sz="2402" b="1" u="sng" dirty="0">
              <a:solidFill>
                <a:srgbClr val="EFEFEF"/>
              </a:solidFill>
              <a:latin typeface="Arial"/>
            </a:endParaRPr>
          </a:p>
          <a:p>
            <a:pPr algn="ctr" defTabSz="1220450"/>
            <a:endParaRPr lang="en-US" sz="2402" b="1" u="sng" dirty="0">
              <a:solidFill>
                <a:srgbClr val="EFEFEF"/>
              </a:solidFill>
              <a:latin typeface="Arial"/>
            </a:endParaRPr>
          </a:p>
          <a:p>
            <a:pPr algn="ctr" defTabSz="1220450"/>
            <a:r>
              <a:rPr lang="en-US" sz="2402" b="1" dirty="0" err="1">
                <a:solidFill>
                  <a:srgbClr val="EFEFEF"/>
                </a:solidFill>
                <a:latin typeface="Arial"/>
              </a:rPr>
              <a:t>Bahagian</a:t>
            </a:r>
            <a:r>
              <a:rPr lang="en-US" sz="2402" b="1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2402" b="1" dirty="0" err="1">
                <a:solidFill>
                  <a:srgbClr val="EFEFEF"/>
                </a:solidFill>
                <a:latin typeface="Arial"/>
              </a:rPr>
              <a:t>kanan</a:t>
            </a:r>
            <a:r>
              <a:rPr lang="en-US" sz="2402" b="1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2402" b="1" dirty="0" err="1">
                <a:solidFill>
                  <a:srgbClr val="EFEFEF"/>
                </a:solidFill>
                <a:latin typeface="Arial"/>
              </a:rPr>
              <a:t>mengepam</a:t>
            </a:r>
            <a:r>
              <a:rPr lang="en-US" sz="2402" b="1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2402" b="1" dirty="0" err="1">
                <a:solidFill>
                  <a:srgbClr val="EFEFEF"/>
                </a:solidFill>
                <a:latin typeface="Arial"/>
              </a:rPr>
              <a:t>darah</a:t>
            </a:r>
            <a:r>
              <a:rPr lang="en-US" sz="2402" b="1" dirty="0">
                <a:solidFill>
                  <a:srgbClr val="EFEFEF"/>
                </a:solidFill>
                <a:latin typeface="Arial"/>
              </a:rPr>
              <a:t> yang </a:t>
            </a:r>
            <a:r>
              <a:rPr lang="en-US" sz="2402" b="1" dirty="0" err="1">
                <a:solidFill>
                  <a:srgbClr val="EFEFEF"/>
                </a:solidFill>
                <a:latin typeface="Arial"/>
              </a:rPr>
              <a:t>mengandungi</a:t>
            </a:r>
            <a:r>
              <a:rPr lang="en-US" sz="2402" b="1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2402" b="1" dirty="0" err="1">
                <a:solidFill>
                  <a:srgbClr val="EFEFEF"/>
                </a:solidFill>
                <a:latin typeface="Arial"/>
              </a:rPr>
              <a:t>lebih</a:t>
            </a:r>
            <a:r>
              <a:rPr lang="en-US" sz="2402" b="1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2402" b="1" dirty="0" err="1">
                <a:solidFill>
                  <a:srgbClr val="EFEFEF"/>
                </a:solidFill>
                <a:latin typeface="Arial"/>
              </a:rPr>
              <a:t>karbon</a:t>
            </a:r>
            <a:r>
              <a:rPr lang="en-US" sz="2402" b="1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2402" b="1" dirty="0" err="1">
                <a:solidFill>
                  <a:srgbClr val="EFEFEF"/>
                </a:solidFill>
                <a:latin typeface="Arial"/>
              </a:rPr>
              <a:t>dioksida</a:t>
            </a:r>
            <a:r>
              <a:rPr lang="en-US" sz="2402" b="1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2402" b="1" dirty="0" err="1">
                <a:solidFill>
                  <a:srgbClr val="EFEFEF"/>
                </a:solidFill>
                <a:latin typeface="Arial"/>
              </a:rPr>
              <a:t>ke</a:t>
            </a:r>
            <a:r>
              <a:rPr lang="en-US" sz="2402" b="1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2402" b="1" dirty="0" err="1">
                <a:solidFill>
                  <a:srgbClr val="EFEFEF"/>
                </a:solidFill>
                <a:latin typeface="Arial"/>
              </a:rPr>
              <a:t>peparu</a:t>
            </a:r>
            <a:r>
              <a:rPr lang="en-US" sz="2669" b="1" dirty="0">
                <a:solidFill>
                  <a:srgbClr val="EFEFEF"/>
                </a:solidFill>
                <a:latin typeface="Arial"/>
              </a:rPr>
              <a:t>.</a:t>
            </a:r>
            <a:endParaRPr lang="en-MY" sz="2669" b="1" dirty="0">
              <a:solidFill>
                <a:srgbClr val="EFEFE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32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E99BF-858D-41C9-BEF8-5782D9E3A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485" y="1845688"/>
            <a:ext cx="4512301" cy="45123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35598C-2F0D-4956-B1D8-8CCFD17CD2D1}"/>
              </a:ext>
            </a:extLst>
          </p:cNvPr>
          <p:cNvSpPr txBox="1"/>
          <p:nvPr/>
        </p:nvSpPr>
        <p:spPr>
          <a:xfrm>
            <a:off x="149381" y="458827"/>
            <a:ext cx="7570729" cy="9139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220450"/>
            <a:r>
              <a:rPr lang="en-US" sz="5339" b="1" dirty="0" err="1">
                <a:ln w="22225">
                  <a:solidFill>
                    <a:srgbClr val="B20909"/>
                  </a:solidFill>
                  <a:prstDash val="solid"/>
                </a:ln>
                <a:solidFill>
                  <a:srgbClr val="B20909">
                    <a:lumMod val="40000"/>
                    <a:lumOff val="60000"/>
                  </a:srgbClr>
                </a:solidFill>
                <a:latin typeface="Arial"/>
              </a:rPr>
              <a:t>Peparu</a:t>
            </a:r>
            <a:r>
              <a:rPr lang="en-US" sz="5339" b="1" dirty="0">
                <a:ln w="22225">
                  <a:solidFill>
                    <a:srgbClr val="B20909"/>
                  </a:solidFill>
                  <a:prstDash val="solid"/>
                </a:ln>
                <a:solidFill>
                  <a:srgbClr val="B20909">
                    <a:lumMod val="40000"/>
                    <a:lumOff val="60000"/>
                  </a:srgbClr>
                </a:solidFill>
                <a:latin typeface="Arial"/>
              </a:rPr>
              <a:t>/ </a:t>
            </a:r>
            <a:r>
              <a:rPr lang="en-US" sz="5339" b="1" dirty="0" err="1">
                <a:ln w="22225">
                  <a:solidFill>
                    <a:srgbClr val="B20909"/>
                  </a:solidFill>
                  <a:prstDash val="solid"/>
                </a:ln>
                <a:solidFill>
                  <a:srgbClr val="B20909">
                    <a:lumMod val="40000"/>
                    <a:lumOff val="60000"/>
                  </a:srgbClr>
                </a:solidFill>
                <a:latin typeface="Arial"/>
              </a:rPr>
              <a:t>Paru-paru</a:t>
            </a:r>
            <a:endParaRPr lang="en-MY" sz="5339" b="1" dirty="0">
              <a:ln w="22225">
                <a:solidFill>
                  <a:srgbClr val="B20909"/>
                </a:solidFill>
                <a:prstDash val="solid"/>
              </a:ln>
              <a:solidFill>
                <a:srgbClr val="B20909">
                  <a:lumMod val="40000"/>
                  <a:lumOff val="60000"/>
                </a:srgbClr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6DC08-A3E8-4CE8-B953-7711E5AC5FA9}"/>
              </a:ext>
            </a:extLst>
          </p:cNvPr>
          <p:cNvSpPr txBox="1"/>
          <p:nvPr/>
        </p:nvSpPr>
        <p:spPr>
          <a:xfrm>
            <a:off x="619771" y="1841391"/>
            <a:ext cx="5987931" cy="42005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220450"/>
            <a:r>
              <a:rPr lang="en-US" sz="5339" dirty="0">
                <a:solidFill>
                  <a:srgbClr val="000000"/>
                </a:solidFill>
                <a:latin typeface="Arial"/>
              </a:rPr>
              <a:t>Organ yang </a:t>
            </a:r>
            <a:r>
              <a:rPr lang="en-US" sz="5339" dirty="0" err="1">
                <a:solidFill>
                  <a:srgbClr val="000000"/>
                </a:solidFill>
                <a:latin typeface="Arial"/>
              </a:rPr>
              <a:t>menjadi</a:t>
            </a:r>
            <a:r>
              <a:rPr lang="en-US" sz="533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5339" b="1" i="1" u="sng" dirty="0" err="1">
                <a:solidFill>
                  <a:srgbClr val="000000"/>
                </a:solidFill>
                <a:latin typeface="Arial"/>
              </a:rPr>
              <a:t>tempat</a:t>
            </a:r>
            <a:r>
              <a:rPr lang="en-US" sz="5339" b="1" i="1" u="sng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5339" b="1" i="1" u="sng" dirty="0" err="1">
                <a:solidFill>
                  <a:srgbClr val="000000"/>
                </a:solidFill>
                <a:latin typeface="Arial"/>
              </a:rPr>
              <a:t>pertukaran</a:t>
            </a:r>
            <a:r>
              <a:rPr lang="en-US" sz="5339" dirty="0">
                <a:solidFill>
                  <a:srgbClr val="000000"/>
                </a:solidFill>
                <a:latin typeface="Arial"/>
              </a:rPr>
              <a:t> gas </a:t>
            </a:r>
            <a:r>
              <a:rPr lang="en-US" sz="5339" dirty="0" err="1">
                <a:solidFill>
                  <a:srgbClr val="000000"/>
                </a:solidFill>
                <a:latin typeface="Arial"/>
              </a:rPr>
              <a:t>oksigen</a:t>
            </a:r>
            <a:r>
              <a:rPr lang="en-US" sz="5339" dirty="0">
                <a:solidFill>
                  <a:srgbClr val="000000"/>
                </a:solidFill>
                <a:latin typeface="Arial"/>
              </a:rPr>
              <a:t> dan gas </a:t>
            </a:r>
            <a:r>
              <a:rPr lang="en-US" sz="5339" dirty="0" err="1">
                <a:solidFill>
                  <a:srgbClr val="000000"/>
                </a:solidFill>
                <a:latin typeface="Arial"/>
              </a:rPr>
              <a:t>karbon</a:t>
            </a:r>
            <a:r>
              <a:rPr lang="en-US" sz="533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5339" dirty="0" err="1">
                <a:solidFill>
                  <a:srgbClr val="000000"/>
                </a:solidFill>
                <a:latin typeface="Arial"/>
              </a:rPr>
              <a:t>dioksida</a:t>
            </a:r>
            <a:r>
              <a:rPr lang="en-US" sz="5339" dirty="0">
                <a:solidFill>
                  <a:srgbClr val="000000"/>
                </a:solidFill>
                <a:latin typeface="Arial"/>
              </a:rPr>
              <a:t>.</a:t>
            </a:r>
            <a:endParaRPr lang="en-MY" sz="5339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446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276E9B-3CAE-47B9-A0C4-AA6DCF979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13" y="2454803"/>
            <a:ext cx="3178307" cy="23010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3F2159-FD5E-4BF1-ADEE-BE2A4F7F915B}"/>
              </a:ext>
            </a:extLst>
          </p:cNvPr>
          <p:cNvSpPr txBox="1"/>
          <p:nvPr/>
        </p:nvSpPr>
        <p:spPr>
          <a:xfrm>
            <a:off x="5577930" y="468362"/>
            <a:ext cx="5530255" cy="913968"/>
          </a:xfrm>
          <a:prstGeom prst="rect">
            <a:avLst/>
          </a:prstGeom>
          <a:ln>
            <a:solidFill>
              <a:srgbClr val="00B0F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220450"/>
            <a:r>
              <a:rPr lang="en-US" sz="5339" b="1" dirty="0" err="1">
                <a:solidFill>
                  <a:srgbClr val="002060"/>
                </a:solidFill>
                <a:latin typeface="Arial"/>
              </a:rPr>
              <a:t>Salur</a:t>
            </a:r>
            <a:r>
              <a:rPr lang="en-US" sz="5339" b="1" dirty="0">
                <a:solidFill>
                  <a:srgbClr val="002060"/>
                </a:solidFill>
                <a:latin typeface="Arial"/>
              </a:rPr>
              <a:t> Darah</a:t>
            </a:r>
            <a:endParaRPr lang="en-MY" sz="5339" b="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BF220-788A-40B9-A8F4-E7BBF2C62850}"/>
              </a:ext>
            </a:extLst>
          </p:cNvPr>
          <p:cNvSpPr txBox="1"/>
          <p:nvPr/>
        </p:nvSpPr>
        <p:spPr>
          <a:xfrm>
            <a:off x="4614902" y="1898600"/>
            <a:ext cx="7017703" cy="4610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391" indent="-381391" defTabSz="1220450">
              <a:buFont typeface="Wingdings" panose="05000000000000000000" pitchFamily="2" charset="2"/>
              <a:buChar char="q"/>
            </a:pPr>
            <a:r>
              <a:rPr lang="en-US" sz="2669" dirty="0" err="1"/>
              <a:t>Tiub</a:t>
            </a:r>
            <a:r>
              <a:rPr lang="en-US" sz="2669" dirty="0"/>
              <a:t> </a:t>
            </a:r>
            <a:r>
              <a:rPr lang="en-US" sz="2669" dirty="0" err="1"/>
              <a:t>laluan</a:t>
            </a:r>
            <a:r>
              <a:rPr lang="en-US" sz="2669" dirty="0"/>
              <a:t> </a:t>
            </a:r>
            <a:r>
              <a:rPr lang="en-US" sz="2669" dirty="0" err="1"/>
              <a:t>darah</a:t>
            </a:r>
            <a:r>
              <a:rPr lang="en-US" sz="2669" dirty="0"/>
              <a:t> </a:t>
            </a:r>
            <a:r>
              <a:rPr lang="en-US" sz="2669" dirty="0" err="1"/>
              <a:t>ke</a:t>
            </a:r>
            <a:r>
              <a:rPr lang="en-US" sz="2669" dirty="0"/>
              <a:t> </a:t>
            </a:r>
            <a:r>
              <a:rPr lang="en-US" sz="2669" dirty="0" err="1"/>
              <a:t>seluruh</a:t>
            </a:r>
            <a:r>
              <a:rPr lang="en-US" sz="2669" dirty="0"/>
              <a:t> badan.</a:t>
            </a:r>
          </a:p>
          <a:p>
            <a:pPr defTabSz="1220450"/>
            <a:endParaRPr lang="en-US" sz="2669" dirty="0"/>
          </a:p>
          <a:p>
            <a:pPr marL="381391" indent="-381391" defTabSz="1220450">
              <a:buFont typeface="Wingdings" panose="05000000000000000000" pitchFamily="2" charset="2"/>
              <a:buChar char="q"/>
            </a:pPr>
            <a:r>
              <a:rPr lang="en-US" sz="2669" dirty="0" err="1"/>
              <a:t>Ia</a:t>
            </a:r>
            <a:r>
              <a:rPr lang="en-US" sz="2669" dirty="0"/>
              <a:t> </a:t>
            </a:r>
            <a:r>
              <a:rPr lang="en-US" sz="2669" dirty="0" err="1"/>
              <a:t>mengangkut</a:t>
            </a:r>
            <a:r>
              <a:rPr lang="en-US" sz="2669" dirty="0"/>
              <a:t> </a:t>
            </a:r>
            <a:r>
              <a:rPr lang="en-US" sz="2669" dirty="0" err="1"/>
              <a:t>darah</a:t>
            </a:r>
            <a:r>
              <a:rPr lang="en-US" sz="2669" dirty="0"/>
              <a:t> </a:t>
            </a:r>
            <a:r>
              <a:rPr lang="en-US" sz="2669" dirty="0" err="1"/>
              <a:t>ke</a:t>
            </a:r>
            <a:r>
              <a:rPr lang="en-US" sz="2669" dirty="0"/>
              <a:t> </a:t>
            </a:r>
            <a:r>
              <a:rPr lang="en-US" sz="2669" dirty="0" err="1"/>
              <a:t>seluruh</a:t>
            </a:r>
            <a:r>
              <a:rPr lang="en-US" sz="2669" dirty="0"/>
              <a:t> </a:t>
            </a:r>
            <a:r>
              <a:rPr lang="en-US" sz="2669" dirty="0" err="1"/>
              <a:t>bahagian</a:t>
            </a:r>
            <a:r>
              <a:rPr lang="en-US" sz="2669" dirty="0"/>
              <a:t> </a:t>
            </a:r>
            <a:r>
              <a:rPr lang="en-US" sz="2669" dirty="0" err="1"/>
              <a:t>tubuh</a:t>
            </a:r>
            <a:r>
              <a:rPr lang="en-US" sz="2669" dirty="0"/>
              <a:t> badan.</a:t>
            </a:r>
          </a:p>
          <a:p>
            <a:pPr defTabSz="1220450"/>
            <a:endParaRPr lang="en-US" sz="2669" dirty="0"/>
          </a:p>
          <a:p>
            <a:pPr marL="381391" indent="-381391" defTabSz="1220450">
              <a:buFont typeface="Wingdings" panose="05000000000000000000" pitchFamily="2" charset="2"/>
              <a:buChar char="q"/>
            </a:pPr>
            <a:r>
              <a:rPr lang="en-US" sz="2669" dirty="0" err="1"/>
              <a:t>Membekalkan</a:t>
            </a:r>
            <a:r>
              <a:rPr lang="en-US" sz="2669" dirty="0"/>
              <a:t> </a:t>
            </a:r>
            <a:r>
              <a:rPr lang="en-US" sz="2669" dirty="0" err="1"/>
              <a:t>oksigen</a:t>
            </a:r>
            <a:r>
              <a:rPr lang="en-US" sz="2669" dirty="0"/>
              <a:t> </a:t>
            </a:r>
            <a:r>
              <a:rPr lang="en-US" sz="2669" dirty="0" err="1"/>
              <a:t>ke</a:t>
            </a:r>
            <a:r>
              <a:rPr lang="en-US" sz="2669" dirty="0"/>
              <a:t> </a:t>
            </a:r>
            <a:r>
              <a:rPr lang="en-US" sz="2669" dirty="0" err="1"/>
              <a:t>seluruh</a:t>
            </a:r>
            <a:r>
              <a:rPr lang="en-US" sz="2669" dirty="0"/>
              <a:t> </a:t>
            </a:r>
            <a:r>
              <a:rPr lang="en-US" sz="2669" dirty="0" err="1"/>
              <a:t>tubuh</a:t>
            </a:r>
            <a:r>
              <a:rPr lang="en-US" sz="2669" dirty="0"/>
              <a:t> badan dan </a:t>
            </a:r>
            <a:r>
              <a:rPr lang="en-US" sz="2669" dirty="0" err="1"/>
              <a:t>menyingkirkan</a:t>
            </a:r>
            <a:r>
              <a:rPr lang="en-US" sz="2669" dirty="0"/>
              <a:t> </a:t>
            </a:r>
            <a:r>
              <a:rPr lang="en-US" sz="2669" dirty="0" err="1"/>
              <a:t>karbon</a:t>
            </a:r>
            <a:r>
              <a:rPr lang="en-US" sz="2669" dirty="0"/>
              <a:t> </a:t>
            </a:r>
            <a:r>
              <a:rPr lang="en-US" sz="2669" dirty="0" err="1"/>
              <a:t>dioksida</a:t>
            </a:r>
            <a:r>
              <a:rPr lang="en-US" sz="2669" dirty="0"/>
              <a:t> </a:t>
            </a:r>
            <a:r>
              <a:rPr lang="en-US" sz="2669" dirty="0" err="1"/>
              <a:t>daripada</a:t>
            </a:r>
            <a:r>
              <a:rPr lang="en-US" sz="2669" dirty="0"/>
              <a:t> badan.</a:t>
            </a:r>
          </a:p>
          <a:p>
            <a:pPr defTabSz="1220450"/>
            <a:endParaRPr lang="en-US" sz="2669" dirty="0"/>
          </a:p>
          <a:p>
            <a:pPr marL="381391" indent="-381391" defTabSz="1220450">
              <a:buFont typeface="Wingdings" panose="05000000000000000000" pitchFamily="2" charset="2"/>
              <a:buChar char="q"/>
            </a:pPr>
            <a:r>
              <a:rPr lang="en-US" sz="2669" dirty="0" err="1"/>
              <a:t>Mengangkut</a:t>
            </a:r>
            <a:r>
              <a:rPr lang="en-US" sz="2669" dirty="0"/>
              <a:t> </a:t>
            </a:r>
            <a:r>
              <a:rPr lang="en-US" sz="2669" dirty="0" err="1"/>
              <a:t>hasil</a:t>
            </a:r>
            <a:r>
              <a:rPr lang="en-US" sz="2669" dirty="0"/>
              <a:t> </a:t>
            </a:r>
            <a:r>
              <a:rPr lang="en-US" sz="2669" dirty="0" err="1"/>
              <a:t>perkumuhan</a:t>
            </a:r>
            <a:r>
              <a:rPr lang="en-US" sz="2669" dirty="0"/>
              <a:t> </a:t>
            </a:r>
            <a:r>
              <a:rPr lang="en-US" sz="2669" dirty="0" err="1"/>
              <a:t>seperti</a:t>
            </a:r>
            <a:r>
              <a:rPr lang="en-US" sz="2669" dirty="0"/>
              <a:t> urea.</a:t>
            </a:r>
            <a:endParaRPr lang="en-MY" sz="2669" dirty="0"/>
          </a:p>
        </p:txBody>
      </p:sp>
    </p:spTree>
    <p:extLst>
      <p:ext uri="{BB962C8B-B14F-4D97-AF65-F5344CB8AC3E}">
        <p14:creationId xmlns:p14="http://schemas.microsoft.com/office/powerpoint/2010/main" val="182309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6B2B08-D185-4A14-A4E8-EF03BDF11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16" y="2264720"/>
            <a:ext cx="3644790" cy="24142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6762CD-8547-4BF6-84ED-D9868175CA44}"/>
              </a:ext>
            </a:extLst>
          </p:cNvPr>
          <p:cNvSpPr txBox="1"/>
          <p:nvPr/>
        </p:nvSpPr>
        <p:spPr>
          <a:xfrm>
            <a:off x="6827005" y="334874"/>
            <a:ext cx="3489782" cy="1078309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220450"/>
            <a:r>
              <a:rPr lang="en-US" sz="6407" b="1" dirty="0">
                <a:solidFill>
                  <a:srgbClr val="000000"/>
                </a:solidFill>
                <a:latin typeface="Arial"/>
              </a:rPr>
              <a:t>Darah</a:t>
            </a:r>
            <a:endParaRPr lang="en-MY" sz="6407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A30AE-2EF9-48E0-A527-28ECF4FFE793}"/>
              </a:ext>
            </a:extLst>
          </p:cNvPr>
          <p:cNvSpPr txBox="1"/>
          <p:nvPr/>
        </p:nvSpPr>
        <p:spPr>
          <a:xfrm>
            <a:off x="4719786" y="1898600"/>
            <a:ext cx="6960494" cy="4692951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669" indent="-457669" defTabSz="1220450">
              <a:buFont typeface="+mj-lt"/>
              <a:buAutoNum type="arabicPeriod"/>
            </a:pPr>
            <a:r>
              <a:rPr lang="en-US" sz="4271" dirty="0" err="1">
                <a:solidFill>
                  <a:srgbClr val="000000"/>
                </a:solidFill>
                <a:latin typeface="Arial"/>
              </a:rPr>
              <a:t>Mengalir</a:t>
            </a:r>
            <a:r>
              <a:rPr lang="en-US" sz="427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271" dirty="0" err="1">
                <a:solidFill>
                  <a:srgbClr val="000000"/>
                </a:solidFill>
                <a:latin typeface="Arial"/>
              </a:rPr>
              <a:t>melalui</a:t>
            </a:r>
            <a:r>
              <a:rPr lang="en-US" sz="427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271" dirty="0" err="1">
                <a:solidFill>
                  <a:srgbClr val="000000"/>
                </a:solidFill>
                <a:latin typeface="Arial"/>
              </a:rPr>
              <a:t>rangkaian</a:t>
            </a:r>
            <a:r>
              <a:rPr lang="en-US" sz="427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271" dirty="0" err="1">
                <a:solidFill>
                  <a:srgbClr val="000000"/>
                </a:solidFill>
                <a:latin typeface="Arial"/>
              </a:rPr>
              <a:t>salur</a:t>
            </a:r>
            <a:r>
              <a:rPr lang="en-US" sz="427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271" dirty="0" err="1">
                <a:solidFill>
                  <a:srgbClr val="000000"/>
                </a:solidFill>
                <a:latin typeface="Arial"/>
              </a:rPr>
              <a:t>darah</a:t>
            </a:r>
            <a:r>
              <a:rPr lang="en-US" sz="427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271" dirty="0" err="1">
                <a:solidFill>
                  <a:srgbClr val="000000"/>
                </a:solidFill>
                <a:latin typeface="Arial"/>
              </a:rPr>
              <a:t>ke</a:t>
            </a:r>
            <a:r>
              <a:rPr lang="en-US" sz="427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271" dirty="0" err="1">
                <a:solidFill>
                  <a:srgbClr val="000000"/>
                </a:solidFill>
                <a:latin typeface="Arial"/>
              </a:rPr>
              <a:t>seluruh</a:t>
            </a:r>
            <a:r>
              <a:rPr lang="en-US" sz="427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271" dirty="0" err="1">
                <a:solidFill>
                  <a:srgbClr val="000000"/>
                </a:solidFill>
                <a:latin typeface="Arial"/>
              </a:rPr>
              <a:t>bahagian</a:t>
            </a:r>
            <a:r>
              <a:rPr lang="en-US" sz="427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271" dirty="0" err="1">
                <a:solidFill>
                  <a:srgbClr val="000000"/>
                </a:solidFill>
                <a:latin typeface="Arial"/>
              </a:rPr>
              <a:t>tubuh</a:t>
            </a:r>
            <a:r>
              <a:rPr lang="en-US" sz="4271" dirty="0">
                <a:solidFill>
                  <a:srgbClr val="000000"/>
                </a:solidFill>
                <a:latin typeface="Arial"/>
              </a:rPr>
              <a:t> badan.</a:t>
            </a:r>
          </a:p>
          <a:p>
            <a:pPr marL="457669" indent="-457669" defTabSz="1220450">
              <a:buFont typeface="+mj-lt"/>
              <a:buAutoNum type="arabicPeriod"/>
            </a:pPr>
            <a:r>
              <a:rPr lang="en-US" sz="4271" dirty="0">
                <a:solidFill>
                  <a:srgbClr val="000000"/>
                </a:solidFill>
                <a:latin typeface="Arial"/>
              </a:rPr>
              <a:t>Darah </a:t>
            </a:r>
            <a:r>
              <a:rPr lang="en-US" sz="4271" dirty="0" err="1">
                <a:solidFill>
                  <a:srgbClr val="000000"/>
                </a:solidFill>
                <a:latin typeface="Arial"/>
              </a:rPr>
              <a:t>mengangkut</a:t>
            </a:r>
            <a:r>
              <a:rPr lang="en-US" sz="427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271" dirty="0" err="1">
                <a:solidFill>
                  <a:srgbClr val="000000"/>
                </a:solidFill>
                <a:latin typeface="Arial"/>
              </a:rPr>
              <a:t>oksigen</a:t>
            </a:r>
            <a:r>
              <a:rPr lang="en-US" sz="427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4271" dirty="0" err="1">
                <a:solidFill>
                  <a:srgbClr val="000000"/>
                </a:solidFill>
                <a:latin typeface="Arial"/>
              </a:rPr>
              <a:t>nutrien</a:t>
            </a:r>
            <a:r>
              <a:rPr lang="en-US" sz="4271" dirty="0">
                <a:solidFill>
                  <a:srgbClr val="000000"/>
                </a:solidFill>
                <a:latin typeface="Arial"/>
              </a:rPr>
              <a:t>, air dan </a:t>
            </a:r>
            <a:r>
              <a:rPr lang="en-US" sz="4271" dirty="0" err="1">
                <a:solidFill>
                  <a:srgbClr val="000000"/>
                </a:solidFill>
                <a:latin typeface="Arial"/>
              </a:rPr>
              <a:t>bahan</a:t>
            </a:r>
            <a:r>
              <a:rPr lang="en-US" sz="427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271" dirty="0" err="1">
                <a:solidFill>
                  <a:srgbClr val="000000"/>
                </a:solidFill>
                <a:latin typeface="Arial"/>
              </a:rPr>
              <a:t>kumuh</a:t>
            </a:r>
            <a:r>
              <a:rPr lang="en-US" sz="4271" dirty="0">
                <a:solidFill>
                  <a:srgbClr val="000000"/>
                </a:solidFill>
                <a:latin typeface="Arial"/>
              </a:rPr>
              <a:t>.</a:t>
            </a:r>
            <a:endParaRPr lang="en-MY" sz="427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531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C9AB5-C8F2-49BE-A69E-B9BD1021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523" y="1954984"/>
            <a:ext cx="8438097" cy="1696751"/>
          </a:xfrm>
        </p:spPr>
        <p:txBody>
          <a:bodyPr/>
          <a:lstStyle/>
          <a:p>
            <a:r>
              <a:rPr lang="en-US" sz="6407" dirty="0"/>
              <a:t>2. Laluan </a:t>
            </a:r>
            <a:r>
              <a:rPr lang="en-US" sz="6407" dirty="0" err="1"/>
              <a:t>Peredaran</a:t>
            </a:r>
            <a:r>
              <a:rPr lang="en-US" sz="6407" dirty="0"/>
              <a:t> Darah </a:t>
            </a:r>
            <a:r>
              <a:rPr lang="en-US" sz="6407" dirty="0" err="1"/>
              <a:t>Manusia</a:t>
            </a:r>
            <a:endParaRPr lang="en-MY" sz="6407" dirty="0"/>
          </a:p>
        </p:txBody>
      </p:sp>
    </p:spTree>
    <p:extLst>
      <p:ext uri="{BB962C8B-B14F-4D97-AF65-F5344CB8AC3E}">
        <p14:creationId xmlns:p14="http://schemas.microsoft.com/office/powerpoint/2010/main" val="329257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18992B-61B7-4ADC-8CE9-F9560ECFC806}"/>
              </a:ext>
            </a:extLst>
          </p:cNvPr>
          <p:cNvSpPr txBox="1"/>
          <p:nvPr/>
        </p:nvSpPr>
        <p:spPr>
          <a:xfrm>
            <a:off x="2055051" y="245185"/>
            <a:ext cx="8136465" cy="6236814"/>
          </a:xfrm>
          <a:prstGeom prst="wedgeRoundRectCallout">
            <a:avLst>
              <a:gd name="adj1" fmla="val 73296"/>
              <a:gd name="adj2" fmla="val 943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220450"/>
            <a:r>
              <a:rPr lang="en-US" sz="2402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US" sz="2402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2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umumnya</a:t>
            </a:r>
            <a:r>
              <a:rPr lang="en-US" sz="2402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2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laluan</a:t>
            </a:r>
            <a:r>
              <a:rPr lang="en-US" sz="2402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2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peredaran</a:t>
            </a:r>
            <a:r>
              <a:rPr lang="en-US" sz="2402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2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darah</a:t>
            </a:r>
            <a:r>
              <a:rPr lang="en-US" sz="2402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2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merupakan</a:t>
            </a:r>
            <a:r>
              <a:rPr lang="en-US" sz="2402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proses:</a:t>
            </a:r>
          </a:p>
          <a:p>
            <a:pPr defTabSz="1220450"/>
            <a:endParaRPr lang="en-US" sz="2402" dirty="0">
              <a:solidFill>
                <a:srgbClr val="EFEFE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1220450"/>
            <a:endParaRPr lang="en-US" sz="2402" dirty="0">
              <a:solidFill>
                <a:srgbClr val="EFEFE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1220450"/>
            <a:endParaRPr lang="en-US" sz="2402" dirty="0">
              <a:solidFill>
                <a:srgbClr val="EFEFE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1220450"/>
            <a:endParaRPr lang="en-US" sz="2402" dirty="0">
              <a:solidFill>
                <a:srgbClr val="EFEFE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1220450"/>
            <a:endParaRPr lang="en-US" sz="2402" dirty="0">
              <a:solidFill>
                <a:srgbClr val="EFEFE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1220450"/>
            <a:endParaRPr lang="en-US" sz="2402" dirty="0">
              <a:solidFill>
                <a:srgbClr val="EFEFE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1220450"/>
            <a:endParaRPr lang="en-US" sz="2402" dirty="0">
              <a:solidFill>
                <a:srgbClr val="EFEFE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1220450"/>
            <a:endParaRPr lang="en-US" sz="2402" dirty="0">
              <a:solidFill>
                <a:srgbClr val="EFEFE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1220450"/>
            <a:endParaRPr lang="en-US" sz="2402" dirty="0">
              <a:solidFill>
                <a:srgbClr val="EFEFE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1220450"/>
            <a:endParaRPr lang="en-US" sz="2402" dirty="0">
              <a:solidFill>
                <a:srgbClr val="EFEFE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1220450"/>
            <a:endParaRPr lang="en-US" sz="2402" dirty="0">
              <a:solidFill>
                <a:srgbClr val="EFEFE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1220450"/>
            <a:endParaRPr lang="en-US" sz="2402" dirty="0">
              <a:solidFill>
                <a:srgbClr val="EFEFE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1220450"/>
            <a:endParaRPr lang="en-US" sz="2402" dirty="0">
              <a:solidFill>
                <a:srgbClr val="EFEFE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886B172-D249-4F5D-B0D7-4132F10050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1535886"/>
              </p:ext>
            </p:extLst>
          </p:nvPr>
        </p:nvGraphicFramePr>
        <p:xfrm>
          <a:off x="2034117" y="1110629"/>
          <a:ext cx="8136467" cy="5424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6BAEE3D-B738-4912-A6A9-8F074C1D36EB}"/>
              </a:ext>
            </a:extLst>
          </p:cNvPr>
          <p:cNvSpPr txBox="1"/>
          <p:nvPr/>
        </p:nvSpPr>
        <p:spPr>
          <a:xfrm>
            <a:off x="8047234" y="5693789"/>
            <a:ext cx="2355546" cy="739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20450"/>
            <a:r>
              <a:rPr lang="en-US" sz="1401" dirty="0" err="1">
                <a:solidFill>
                  <a:srgbClr val="FF0000"/>
                </a:solidFill>
                <a:latin typeface="Comic Sans MS" panose="030F0702030302020204" pitchFamily="66" charset="0"/>
              </a:rPr>
              <a:t>Oksigen</a:t>
            </a:r>
            <a:r>
              <a:rPr lang="en-US" sz="1401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n-US" sz="1401" dirty="0" err="1">
                <a:solidFill>
                  <a:srgbClr val="FF0000"/>
                </a:solidFill>
                <a:latin typeface="Comic Sans MS" panose="030F0702030302020204" pitchFamily="66" charset="0"/>
              </a:rPr>
              <a:t>diserap</a:t>
            </a:r>
            <a:r>
              <a:rPr lang="en-US" sz="1401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n-US" sz="1401" dirty="0" err="1">
                <a:solidFill>
                  <a:srgbClr val="FF0000"/>
                </a:solidFill>
                <a:latin typeface="Comic Sans MS" panose="030F0702030302020204" pitchFamily="66" charset="0"/>
              </a:rPr>
              <a:t>masuk</a:t>
            </a:r>
            <a:endParaRPr lang="en-US" sz="1401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defTabSz="1220450"/>
            <a:r>
              <a:rPr lang="en-US" sz="1401" dirty="0">
                <a:solidFill>
                  <a:srgbClr val="B20909">
                    <a:lumMod val="50000"/>
                  </a:srgbClr>
                </a:solidFill>
                <a:latin typeface="Comic Sans MS" panose="030F0702030302020204" pitchFamily="66" charset="0"/>
              </a:rPr>
              <a:t>Karbon </a:t>
            </a:r>
            <a:r>
              <a:rPr lang="en-US" sz="1401" dirty="0" err="1">
                <a:solidFill>
                  <a:srgbClr val="B20909">
                    <a:lumMod val="50000"/>
                  </a:srgbClr>
                </a:solidFill>
                <a:latin typeface="Comic Sans MS" panose="030F0702030302020204" pitchFamily="66" charset="0"/>
              </a:rPr>
              <a:t>dioksida</a:t>
            </a:r>
            <a:r>
              <a:rPr lang="en-US" sz="1401" dirty="0">
                <a:solidFill>
                  <a:srgbClr val="B20909">
                    <a:lumMod val="50000"/>
                  </a:srgbClr>
                </a:solidFill>
                <a:latin typeface="Comic Sans MS" panose="030F0702030302020204" pitchFamily="66" charset="0"/>
              </a:rPr>
              <a:t> </a:t>
            </a:r>
            <a:r>
              <a:rPr lang="en-US" sz="1401" dirty="0" err="1">
                <a:solidFill>
                  <a:srgbClr val="B20909">
                    <a:lumMod val="50000"/>
                  </a:srgbClr>
                </a:solidFill>
                <a:latin typeface="Comic Sans MS" panose="030F0702030302020204" pitchFamily="66" charset="0"/>
              </a:rPr>
              <a:t>disingkirkan</a:t>
            </a:r>
            <a:endParaRPr lang="en-US" sz="1401" dirty="0">
              <a:solidFill>
                <a:srgbClr val="B20909">
                  <a:lumMod val="50000"/>
                </a:srgbClr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F65DA-C67F-4CF9-9206-6D94CEFADC41}"/>
              </a:ext>
            </a:extLst>
          </p:cNvPr>
          <p:cNvSpPr txBox="1"/>
          <p:nvPr/>
        </p:nvSpPr>
        <p:spPr>
          <a:xfrm>
            <a:off x="2055052" y="2935471"/>
            <a:ext cx="1440156" cy="954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20450"/>
            <a:r>
              <a:rPr lang="en-US" sz="1401" b="1" dirty="0">
                <a:solidFill>
                  <a:srgbClr val="B20909">
                    <a:lumMod val="50000"/>
                  </a:srgbClr>
                </a:solidFill>
                <a:latin typeface="Comic Sans MS" panose="030F0702030302020204" pitchFamily="66" charset="0"/>
              </a:rPr>
              <a:t>Darah </a:t>
            </a:r>
            <a:r>
              <a:rPr lang="en-US" sz="1401" b="1" dirty="0" err="1">
                <a:solidFill>
                  <a:srgbClr val="B20909">
                    <a:lumMod val="50000"/>
                  </a:srgbClr>
                </a:solidFill>
                <a:latin typeface="Comic Sans MS" panose="030F0702030302020204" pitchFamily="66" charset="0"/>
              </a:rPr>
              <a:t>lebih</a:t>
            </a:r>
            <a:r>
              <a:rPr lang="en-US" sz="1401" b="1" dirty="0">
                <a:solidFill>
                  <a:srgbClr val="B20909">
                    <a:lumMod val="50000"/>
                  </a:srgbClr>
                </a:solidFill>
                <a:latin typeface="Comic Sans MS" panose="030F0702030302020204" pitchFamily="66" charset="0"/>
              </a:rPr>
              <a:t> </a:t>
            </a:r>
            <a:r>
              <a:rPr lang="en-US" sz="1401" b="1" dirty="0" err="1">
                <a:solidFill>
                  <a:srgbClr val="B20909">
                    <a:lumMod val="50000"/>
                  </a:srgbClr>
                </a:solidFill>
                <a:latin typeface="Comic Sans MS" panose="030F0702030302020204" pitchFamily="66" charset="0"/>
              </a:rPr>
              <a:t>karbon</a:t>
            </a:r>
            <a:r>
              <a:rPr lang="en-US" sz="1401" b="1" dirty="0">
                <a:solidFill>
                  <a:srgbClr val="B20909">
                    <a:lumMod val="50000"/>
                  </a:srgbClr>
                </a:solidFill>
                <a:latin typeface="Comic Sans MS" panose="030F0702030302020204" pitchFamily="66" charset="0"/>
              </a:rPr>
              <a:t> </a:t>
            </a:r>
            <a:r>
              <a:rPr lang="en-US" sz="1401" b="1" dirty="0" err="1">
                <a:solidFill>
                  <a:srgbClr val="B20909">
                    <a:lumMod val="50000"/>
                  </a:srgbClr>
                </a:solidFill>
                <a:latin typeface="Comic Sans MS" panose="030F0702030302020204" pitchFamily="66" charset="0"/>
              </a:rPr>
              <a:t>dioksida</a:t>
            </a:r>
            <a:r>
              <a:rPr lang="en-US" sz="1401" b="1" dirty="0">
                <a:solidFill>
                  <a:srgbClr val="B20909">
                    <a:lumMod val="50000"/>
                  </a:srgbClr>
                </a:solidFill>
                <a:latin typeface="Comic Sans MS" panose="030F0702030302020204" pitchFamily="66" charset="0"/>
              </a:rPr>
              <a:t>/ </a:t>
            </a:r>
            <a:r>
              <a:rPr lang="en-US" sz="1401" b="1" dirty="0" err="1">
                <a:solidFill>
                  <a:srgbClr val="B20909">
                    <a:lumMod val="50000"/>
                  </a:srgbClr>
                </a:solidFill>
                <a:latin typeface="Comic Sans MS" panose="030F0702030302020204" pitchFamily="66" charset="0"/>
              </a:rPr>
              <a:t>terdeoksigen</a:t>
            </a:r>
            <a:endParaRPr lang="en-US" sz="1401" b="1" dirty="0">
              <a:solidFill>
                <a:srgbClr val="B20909">
                  <a:lumMod val="50000"/>
                </a:srgbClr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6AA09-258E-432C-88A6-D44116EA8707}"/>
              </a:ext>
            </a:extLst>
          </p:cNvPr>
          <p:cNvSpPr txBox="1"/>
          <p:nvPr/>
        </p:nvSpPr>
        <p:spPr>
          <a:xfrm>
            <a:off x="8775794" y="3111982"/>
            <a:ext cx="1301069" cy="739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20450"/>
            <a:r>
              <a:rPr lang="en-US" sz="1401" b="1" dirty="0">
                <a:solidFill>
                  <a:srgbClr val="850707"/>
                </a:solidFill>
                <a:latin typeface="Comic Sans MS" panose="030F0702030302020204" pitchFamily="66" charset="0"/>
              </a:rPr>
              <a:t>Darah </a:t>
            </a:r>
            <a:r>
              <a:rPr lang="en-US" sz="1401" b="1" dirty="0" err="1">
                <a:solidFill>
                  <a:srgbClr val="850707"/>
                </a:solidFill>
                <a:latin typeface="Comic Sans MS" panose="030F0702030302020204" pitchFamily="66" charset="0"/>
              </a:rPr>
              <a:t>lebih</a:t>
            </a:r>
            <a:r>
              <a:rPr lang="en-US" sz="1401" b="1" dirty="0">
                <a:solidFill>
                  <a:srgbClr val="850707"/>
                </a:solidFill>
                <a:latin typeface="Comic Sans MS" panose="030F0702030302020204" pitchFamily="66" charset="0"/>
              </a:rPr>
              <a:t> </a:t>
            </a:r>
            <a:r>
              <a:rPr lang="en-US" sz="1401" b="1" dirty="0" err="1">
                <a:solidFill>
                  <a:srgbClr val="850707"/>
                </a:solidFill>
                <a:latin typeface="Comic Sans MS" panose="030F0702030302020204" pitchFamily="66" charset="0"/>
              </a:rPr>
              <a:t>oksigen</a:t>
            </a:r>
            <a:r>
              <a:rPr lang="en-US" sz="1401" b="1" dirty="0">
                <a:solidFill>
                  <a:srgbClr val="850707"/>
                </a:solidFill>
                <a:latin typeface="Comic Sans MS" panose="030F0702030302020204" pitchFamily="66" charset="0"/>
              </a:rPr>
              <a:t> / </a:t>
            </a:r>
            <a:r>
              <a:rPr lang="en-US" sz="1401" b="1" dirty="0" err="1">
                <a:solidFill>
                  <a:srgbClr val="850707"/>
                </a:solidFill>
                <a:latin typeface="Comic Sans MS" panose="030F0702030302020204" pitchFamily="66" charset="0"/>
              </a:rPr>
              <a:t>beroksigen</a:t>
            </a:r>
            <a:endParaRPr lang="en-US" sz="1401" b="1" dirty="0">
              <a:solidFill>
                <a:srgbClr val="850707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35E2A2-EDAB-4DF4-8E8C-C420C5CA59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50979" flipH="1">
            <a:off x="3144807" y="1304227"/>
            <a:ext cx="5287873" cy="537815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C5242EA-F373-4F58-B9D2-CF41545E31F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318666" y="6314098"/>
            <a:ext cx="305118" cy="3051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4786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51363">
        <p15:prstTrans prst="pageCurlDouble"/>
      </p:transition>
    </mc:Choice>
    <mc:Fallback xmlns="">
      <p:transition spd="slow" advTm="513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Graphic spid="5" grpId="0">
        <p:bldAsOne/>
      </p:bldGraphic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>
            <a:spLocks noGrp="1"/>
          </p:cNvSpPr>
          <p:nvPr>
            <p:ph type="ctrTitle"/>
          </p:nvPr>
        </p:nvSpPr>
        <p:spPr>
          <a:xfrm>
            <a:off x="295496" y="2661814"/>
            <a:ext cx="11147250" cy="490110"/>
          </a:xfrm>
          <a:prstGeom prst="rect">
            <a:avLst/>
          </a:prstGeom>
        </p:spPr>
        <p:txBody>
          <a:bodyPr spcFirstLastPara="1" wrap="square" lIns="122027" tIns="122027" rIns="122027" bIns="122027" anchor="b" anchorCtr="0">
            <a:noAutofit/>
          </a:bodyPr>
          <a:lstStyle/>
          <a:p>
            <a:r>
              <a:rPr lang="en" sz="4000" b="1" dirty="0">
                <a:solidFill>
                  <a:schemeClr val="accent6"/>
                </a:solidFill>
              </a:rPr>
              <a:t>01.</a:t>
            </a:r>
            <a:r>
              <a:rPr lang="en" sz="3600" b="1" dirty="0">
                <a:solidFill>
                  <a:srgbClr val="FBF7F1"/>
                </a:solidFill>
              </a:rPr>
              <a:t> </a:t>
            </a:r>
            <a:r>
              <a:rPr lang="en-MY" sz="3600" b="1" dirty="0" err="1">
                <a:solidFill>
                  <a:srgbClr val="FBF7F1"/>
                </a:solidFill>
              </a:rPr>
              <a:t>Sistem</a:t>
            </a:r>
            <a:r>
              <a:rPr lang="en-MY" sz="3600" b="1" dirty="0">
                <a:solidFill>
                  <a:srgbClr val="FBF7F1"/>
                </a:solidFill>
              </a:rPr>
              <a:t> </a:t>
            </a:r>
            <a:r>
              <a:rPr lang="en-MY" sz="3600" b="1" dirty="0" err="1">
                <a:solidFill>
                  <a:srgbClr val="FBF7F1"/>
                </a:solidFill>
              </a:rPr>
              <a:t>Rangka</a:t>
            </a:r>
            <a:r>
              <a:rPr lang="en-MY" sz="3600" b="1" dirty="0">
                <a:solidFill>
                  <a:srgbClr val="FBF7F1"/>
                </a:solidFill>
              </a:rPr>
              <a:t> </a:t>
            </a:r>
            <a:r>
              <a:rPr lang="en-MY" sz="3600" b="1" dirty="0" err="1">
                <a:solidFill>
                  <a:srgbClr val="FBF7F1"/>
                </a:solidFill>
              </a:rPr>
              <a:t>Manusia</a:t>
            </a:r>
            <a:r>
              <a:rPr lang="en-MY" sz="3600" b="1" dirty="0">
                <a:solidFill>
                  <a:srgbClr val="FBF7F1"/>
                </a:solidFill>
              </a:rPr>
              <a:t> Dan </a:t>
            </a:r>
            <a:r>
              <a:rPr lang="en-MY" sz="3600" b="1" dirty="0" err="1">
                <a:solidFill>
                  <a:srgbClr val="FBF7F1"/>
                </a:solidFill>
              </a:rPr>
              <a:t>Fungsinya</a:t>
            </a:r>
            <a:endParaRPr sz="3600" b="1" dirty="0">
              <a:solidFill>
                <a:srgbClr val="FBF7F1"/>
              </a:solidFill>
            </a:endParaRPr>
          </a:p>
        </p:txBody>
      </p:sp>
      <p:sp>
        <p:nvSpPr>
          <p:cNvPr id="278" name="Google Shape;278;p25"/>
          <p:cNvSpPr txBox="1">
            <a:spLocks noGrp="1"/>
          </p:cNvSpPr>
          <p:nvPr>
            <p:ph type="ctrTitle" idx="2"/>
          </p:nvPr>
        </p:nvSpPr>
        <p:spPr>
          <a:xfrm>
            <a:off x="281689" y="3494078"/>
            <a:ext cx="9092339" cy="490110"/>
          </a:xfrm>
          <a:prstGeom prst="rect">
            <a:avLst/>
          </a:prstGeom>
        </p:spPr>
        <p:txBody>
          <a:bodyPr spcFirstLastPara="1" wrap="square" lIns="122027" tIns="122027" rIns="122027" bIns="122027" anchor="b" anchorCtr="0">
            <a:noAutofit/>
          </a:bodyPr>
          <a:lstStyle/>
          <a:p>
            <a:r>
              <a:rPr lang="en" sz="4000" b="1" dirty="0">
                <a:solidFill>
                  <a:schemeClr val="accent1"/>
                </a:solidFill>
              </a:rPr>
              <a:t>02.</a:t>
            </a:r>
            <a:r>
              <a:rPr lang="en" sz="3600" b="1" dirty="0">
                <a:solidFill>
                  <a:srgbClr val="FBF7F1"/>
                </a:solidFill>
              </a:rPr>
              <a:t> </a:t>
            </a:r>
            <a:r>
              <a:rPr lang="en-MY" sz="3600" b="1" dirty="0" err="1">
                <a:solidFill>
                  <a:srgbClr val="FBF7F1"/>
                </a:solidFill>
              </a:rPr>
              <a:t>Kedudukan</a:t>
            </a:r>
            <a:r>
              <a:rPr lang="en-MY" sz="3600" b="1" dirty="0">
                <a:solidFill>
                  <a:srgbClr val="FBF7F1"/>
                </a:solidFill>
              </a:rPr>
              <a:t> &amp; </a:t>
            </a:r>
            <a:r>
              <a:rPr lang="en-MY" sz="3600" b="1" dirty="0" err="1">
                <a:solidFill>
                  <a:srgbClr val="FBF7F1"/>
                </a:solidFill>
              </a:rPr>
              <a:t>Fungsi</a:t>
            </a:r>
            <a:r>
              <a:rPr lang="en-MY" sz="3600" b="1" dirty="0">
                <a:solidFill>
                  <a:srgbClr val="FBF7F1"/>
                </a:solidFill>
              </a:rPr>
              <a:t> </a:t>
            </a:r>
            <a:r>
              <a:rPr lang="en-MY" sz="3600" b="1" dirty="0" err="1">
                <a:solidFill>
                  <a:srgbClr val="FBF7F1"/>
                </a:solidFill>
              </a:rPr>
              <a:t>Sendi</a:t>
            </a:r>
            <a:endParaRPr sz="3600" b="1" dirty="0">
              <a:solidFill>
                <a:srgbClr val="FBF7F1"/>
              </a:solidFill>
            </a:endParaRPr>
          </a:p>
        </p:txBody>
      </p:sp>
      <p:sp>
        <p:nvSpPr>
          <p:cNvPr id="280" name="Google Shape;280;p25"/>
          <p:cNvSpPr txBox="1">
            <a:spLocks noGrp="1"/>
          </p:cNvSpPr>
          <p:nvPr>
            <p:ph type="ctrTitle" idx="4"/>
          </p:nvPr>
        </p:nvSpPr>
        <p:spPr>
          <a:xfrm>
            <a:off x="295496" y="4846724"/>
            <a:ext cx="10543665" cy="490110"/>
          </a:xfrm>
          <a:prstGeom prst="rect">
            <a:avLst/>
          </a:prstGeom>
        </p:spPr>
        <p:txBody>
          <a:bodyPr spcFirstLastPara="1" wrap="square" lIns="122027" tIns="122027" rIns="122027" bIns="122027" anchor="b" anchorCtr="0">
            <a:noAutofit/>
          </a:bodyPr>
          <a:lstStyle/>
          <a:p>
            <a:r>
              <a:rPr lang="en" sz="4000" b="1" dirty="0">
                <a:solidFill>
                  <a:schemeClr val="accent6"/>
                </a:solidFill>
              </a:rPr>
              <a:t>03.</a:t>
            </a:r>
            <a:r>
              <a:rPr lang="en" sz="3600" b="1" dirty="0">
                <a:solidFill>
                  <a:srgbClr val="FBF7F1"/>
                </a:solidFill>
              </a:rPr>
              <a:t> </a:t>
            </a:r>
            <a:r>
              <a:rPr lang="nn-NO" sz="3600" b="1" dirty="0">
                <a:solidFill>
                  <a:srgbClr val="FBF7F1"/>
                </a:solidFill>
              </a:rPr>
              <a:t>Kepentingan Sistem Rangka Manusia</a:t>
            </a:r>
            <a:br>
              <a:rPr lang="nn-NO" sz="3600" b="1" dirty="0">
                <a:solidFill>
                  <a:srgbClr val="FBF7F1"/>
                </a:solidFill>
              </a:rPr>
            </a:br>
            <a:endParaRPr sz="3600" b="1" dirty="0">
              <a:solidFill>
                <a:srgbClr val="FBF7F1"/>
              </a:solidFill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8923009" y="-6732640"/>
            <a:ext cx="8342577" cy="19260985"/>
            <a:chOff x="-5214343" y="-1292820"/>
            <a:chExt cx="4005653" cy="9247489"/>
          </a:xfrm>
        </p:grpSpPr>
        <p:sp>
          <p:nvSpPr>
            <p:cNvPr id="285" name="Google Shape;285;p25"/>
            <p:cNvSpPr/>
            <p:nvPr/>
          </p:nvSpPr>
          <p:spPr>
            <a:xfrm>
              <a:off x="-5214343" y="-1292820"/>
              <a:ext cx="4005653" cy="9247489"/>
            </a:xfrm>
            <a:custGeom>
              <a:avLst/>
              <a:gdLst/>
              <a:ahLst/>
              <a:cxnLst/>
              <a:rect l="l" t="t" r="r" b="b"/>
              <a:pathLst>
                <a:path w="71294" h="164590" extrusionOk="0">
                  <a:moveTo>
                    <a:pt x="36389" y="0"/>
                  </a:moveTo>
                  <a:lnTo>
                    <a:pt x="37202" y="1184"/>
                  </a:lnTo>
                  <a:lnTo>
                    <a:pt x="35947" y="1184"/>
                  </a:lnTo>
                  <a:cubicBezTo>
                    <a:pt x="35947" y="1184"/>
                    <a:pt x="35788" y="1025"/>
                    <a:pt x="34180" y="672"/>
                  </a:cubicBezTo>
                  <a:cubicBezTo>
                    <a:pt x="33738" y="513"/>
                    <a:pt x="33437" y="513"/>
                    <a:pt x="33296" y="513"/>
                  </a:cubicBezTo>
                  <a:cubicBezTo>
                    <a:pt x="32624" y="513"/>
                    <a:pt x="33809" y="1325"/>
                    <a:pt x="33809" y="1325"/>
                  </a:cubicBezTo>
                  <a:cubicBezTo>
                    <a:pt x="33809" y="1325"/>
                    <a:pt x="33437" y="1184"/>
                    <a:pt x="32695" y="1184"/>
                  </a:cubicBezTo>
                  <a:cubicBezTo>
                    <a:pt x="32412" y="1184"/>
                    <a:pt x="32041" y="1184"/>
                    <a:pt x="31599" y="1325"/>
                  </a:cubicBezTo>
                  <a:cubicBezTo>
                    <a:pt x="30133" y="1838"/>
                    <a:pt x="29320" y="2138"/>
                    <a:pt x="29320" y="2138"/>
                  </a:cubicBezTo>
                  <a:lnTo>
                    <a:pt x="30928" y="2280"/>
                  </a:lnTo>
                  <a:cubicBezTo>
                    <a:pt x="30928" y="2280"/>
                    <a:pt x="30133" y="3093"/>
                    <a:pt x="29320" y="3605"/>
                  </a:cubicBezTo>
                  <a:cubicBezTo>
                    <a:pt x="28507" y="4047"/>
                    <a:pt x="28206" y="4860"/>
                    <a:pt x="28206" y="4860"/>
                  </a:cubicBezTo>
                  <a:lnTo>
                    <a:pt x="29161" y="4860"/>
                  </a:lnTo>
                  <a:cubicBezTo>
                    <a:pt x="29161" y="4860"/>
                    <a:pt x="28648" y="5532"/>
                    <a:pt x="28365" y="6857"/>
                  </a:cubicBezTo>
                  <a:cubicBezTo>
                    <a:pt x="27994" y="8094"/>
                    <a:pt x="28648" y="11187"/>
                    <a:pt x="28648" y="11187"/>
                  </a:cubicBezTo>
                  <a:cubicBezTo>
                    <a:pt x="28648" y="11187"/>
                    <a:pt x="28136" y="10834"/>
                    <a:pt x="27764" y="10834"/>
                  </a:cubicBezTo>
                  <a:cubicBezTo>
                    <a:pt x="27623" y="10834"/>
                    <a:pt x="27393" y="10904"/>
                    <a:pt x="27393" y="11187"/>
                  </a:cubicBezTo>
                  <a:cubicBezTo>
                    <a:pt x="27181" y="12000"/>
                    <a:pt x="28206" y="13926"/>
                    <a:pt x="28807" y="14068"/>
                  </a:cubicBezTo>
                  <a:cubicBezTo>
                    <a:pt x="29602" y="14580"/>
                    <a:pt x="29974" y="16206"/>
                    <a:pt x="29974" y="17019"/>
                  </a:cubicBezTo>
                  <a:cubicBezTo>
                    <a:pt x="29974" y="17814"/>
                    <a:pt x="31228" y="20024"/>
                    <a:pt x="31228" y="20024"/>
                  </a:cubicBezTo>
                  <a:cubicBezTo>
                    <a:pt x="31228" y="20024"/>
                    <a:pt x="31529" y="20253"/>
                    <a:pt x="32041" y="20625"/>
                  </a:cubicBezTo>
                  <a:cubicBezTo>
                    <a:pt x="32041" y="22021"/>
                    <a:pt x="32041" y="24972"/>
                    <a:pt x="31299" y="25555"/>
                  </a:cubicBezTo>
                  <a:cubicBezTo>
                    <a:pt x="30345" y="26368"/>
                    <a:pt x="26298" y="26810"/>
                    <a:pt x="23717" y="27181"/>
                  </a:cubicBezTo>
                  <a:cubicBezTo>
                    <a:pt x="23275" y="27252"/>
                    <a:pt x="22834" y="27252"/>
                    <a:pt x="22392" y="27252"/>
                  </a:cubicBezTo>
                  <a:cubicBezTo>
                    <a:pt x="21879" y="27252"/>
                    <a:pt x="21367" y="27252"/>
                    <a:pt x="20854" y="27181"/>
                  </a:cubicBezTo>
                  <a:cubicBezTo>
                    <a:pt x="20412" y="27181"/>
                    <a:pt x="19882" y="27093"/>
                    <a:pt x="19440" y="27093"/>
                  </a:cubicBezTo>
                  <a:cubicBezTo>
                    <a:pt x="18716" y="27093"/>
                    <a:pt x="17903" y="27181"/>
                    <a:pt x="17090" y="27464"/>
                  </a:cubicBezTo>
                  <a:cubicBezTo>
                    <a:pt x="14881" y="28277"/>
                    <a:pt x="13555" y="28949"/>
                    <a:pt x="12742" y="37856"/>
                  </a:cubicBezTo>
                  <a:cubicBezTo>
                    <a:pt x="11929" y="46692"/>
                    <a:pt x="12601" y="48301"/>
                    <a:pt x="11788" y="51040"/>
                  </a:cubicBezTo>
                  <a:cubicBezTo>
                    <a:pt x="10975" y="53832"/>
                    <a:pt x="10462" y="55741"/>
                    <a:pt x="10462" y="56554"/>
                  </a:cubicBezTo>
                  <a:cubicBezTo>
                    <a:pt x="10462" y="57367"/>
                    <a:pt x="8925" y="60089"/>
                    <a:pt x="7741" y="65090"/>
                  </a:cubicBezTo>
                  <a:cubicBezTo>
                    <a:pt x="6627" y="70109"/>
                    <a:pt x="6786" y="75111"/>
                    <a:pt x="5832" y="76737"/>
                  </a:cubicBezTo>
                  <a:cubicBezTo>
                    <a:pt x="4860" y="78345"/>
                    <a:pt x="2439" y="80112"/>
                    <a:pt x="2068" y="80925"/>
                  </a:cubicBezTo>
                  <a:cubicBezTo>
                    <a:pt x="1697" y="81809"/>
                    <a:pt x="601" y="85061"/>
                    <a:pt x="0" y="85944"/>
                  </a:cubicBezTo>
                  <a:cubicBezTo>
                    <a:pt x="88" y="86156"/>
                    <a:pt x="230" y="86227"/>
                    <a:pt x="371" y="86227"/>
                  </a:cubicBezTo>
                  <a:cubicBezTo>
                    <a:pt x="813" y="86227"/>
                    <a:pt x="1485" y="85715"/>
                    <a:pt x="2138" y="84972"/>
                  </a:cubicBezTo>
                  <a:cubicBezTo>
                    <a:pt x="3181" y="83947"/>
                    <a:pt x="3252" y="83134"/>
                    <a:pt x="4206" y="82410"/>
                  </a:cubicBezTo>
                  <a:lnTo>
                    <a:pt x="5231" y="81667"/>
                  </a:lnTo>
                  <a:lnTo>
                    <a:pt x="5231" y="81667"/>
                  </a:lnTo>
                  <a:cubicBezTo>
                    <a:pt x="5231" y="81668"/>
                    <a:pt x="3906" y="84619"/>
                    <a:pt x="3393" y="85785"/>
                  </a:cubicBezTo>
                  <a:cubicBezTo>
                    <a:pt x="2881" y="86969"/>
                    <a:pt x="1113" y="91829"/>
                    <a:pt x="1856" y="92130"/>
                  </a:cubicBezTo>
                  <a:cubicBezTo>
                    <a:pt x="2209" y="92130"/>
                    <a:pt x="3323" y="90062"/>
                    <a:pt x="4277" y="87994"/>
                  </a:cubicBezTo>
                  <a:cubicBezTo>
                    <a:pt x="5231" y="86015"/>
                    <a:pt x="6186" y="83947"/>
                    <a:pt x="6274" y="83947"/>
                  </a:cubicBezTo>
                  <a:cubicBezTo>
                    <a:pt x="6274" y="84619"/>
                    <a:pt x="4860" y="92713"/>
                    <a:pt x="5461" y="93155"/>
                  </a:cubicBezTo>
                  <a:cubicBezTo>
                    <a:pt x="5461" y="93226"/>
                    <a:pt x="5461" y="93226"/>
                    <a:pt x="5532" y="93226"/>
                  </a:cubicBezTo>
                  <a:cubicBezTo>
                    <a:pt x="6115" y="93226"/>
                    <a:pt x="7670" y="84619"/>
                    <a:pt x="7670" y="84619"/>
                  </a:cubicBezTo>
                  <a:cubicBezTo>
                    <a:pt x="7670" y="84619"/>
                    <a:pt x="8112" y="84831"/>
                    <a:pt x="7953" y="88666"/>
                  </a:cubicBezTo>
                  <a:cubicBezTo>
                    <a:pt x="7882" y="91971"/>
                    <a:pt x="8324" y="93296"/>
                    <a:pt x="8837" y="93296"/>
                  </a:cubicBezTo>
                  <a:cubicBezTo>
                    <a:pt x="8996" y="93296"/>
                    <a:pt x="9066" y="93296"/>
                    <a:pt x="9208" y="93155"/>
                  </a:cubicBezTo>
                  <a:cubicBezTo>
                    <a:pt x="9950" y="92572"/>
                    <a:pt x="9437" y="85273"/>
                    <a:pt x="9720" y="84690"/>
                  </a:cubicBezTo>
                  <a:lnTo>
                    <a:pt x="9720" y="84619"/>
                  </a:lnTo>
                  <a:cubicBezTo>
                    <a:pt x="10021" y="84619"/>
                    <a:pt x="10533" y="88065"/>
                    <a:pt x="10533" y="88065"/>
                  </a:cubicBezTo>
                  <a:cubicBezTo>
                    <a:pt x="10533" y="88065"/>
                    <a:pt x="11275" y="91829"/>
                    <a:pt x="12018" y="91829"/>
                  </a:cubicBezTo>
                  <a:cubicBezTo>
                    <a:pt x="12088" y="91829"/>
                    <a:pt x="12159" y="91829"/>
                    <a:pt x="12230" y="91759"/>
                  </a:cubicBezTo>
                  <a:cubicBezTo>
                    <a:pt x="13113" y="90875"/>
                    <a:pt x="11647" y="83576"/>
                    <a:pt x="11647" y="82622"/>
                  </a:cubicBezTo>
                  <a:cubicBezTo>
                    <a:pt x="11647" y="81667"/>
                    <a:pt x="11275" y="79388"/>
                    <a:pt x="11647" y="78062"/>
                  </a:cubicBezTo>
                  <a:cubicBezTo>
                    <a:pt x="12018" y="76737"/>
                    <a:pt x="11488" y="74527"/>
                    <a:pt x="13113" y="71647"/>
                  </a:cubicBezTo>
                  <a:cubicBezTo>
                    <a:pt x="14669" y="68713"/>
                    <a:pt x="15835" y="62298"/>
                    <a:pt x="16719" y="59717"/>
                  </a:cubicBezTo>
                  <a:cubicBezTo>
                    <a:pt x="17532" y="57226"/>
                    <a:pt x="18999" y="54274"/>
                    <a:pt x="18999" y="53691"/>
                  </a:cubicBezTo>
                  <a:cubicBezTo>
                    <a:pt x="18999" y="53090"/>
                    <a:pt x="19370" y="43529"/>
                    <a:pt x="20483" y="41602"/>
                  </a:cubicBezTo>
                  <a:cubicBezTo>
                    <a:pt x="21367" y="40065"/>
                    <a:pt x="21879" y="39835"/>
                    <a:pt x="22091" y="39835"/>
                  </a:cubicBezTo>
                  <a:cubicBezTo>
                    <a:pt x="22180" y="39835"/>
                    <a:pt x="22180" y="39906"/>
                    <a:pt x="22180" y="39906"/>
                  </a:cubicBezTo>
                  <a:cubicBezTo>
                    <a:pt x="22180" y="39906"/>
                    <a:pt x="22763" y="42645"/>
                    <a:pt x="22392" y="45579"/>
                  </a:cubicBezTo>
                  <a:cubicBezTo>
                    <a:pt x="22021" y="48460"/>
                    <a:pt x="21950" y="48742"/>
                    <a:pt x="22763" y="52719"/>
                  </a:cubicBezTo>
                  <a:cubicBezTo>
                    <a:pt x="23647" y="56695"/>
                    <a:pt x="24972" y="58321"/>
                    <a:pt x="24831" y="60460"/>
                  </a:cubicBezTo>
                  <a:cubicBezTo>
                    <a:pt x="24672" y="62669"/>
                    <a:pt x="24088" y="61714"/>
                    <a:pt x="22763" y="64578"/>
                  </a:cubicBezTo>
                  <a:cubicBezTo>
                    <a:pt x="21437" y="67529"/>
                    <a:pt x="19529" y="68713"/>
                    <a:pt x="19670" y="78504"/>
                  </a:cubicBezTo>
                  <a:cubicBezTo>
                    <a:pt x="19882" y="88366"/>
                    <a:pt x="22975" y="104713"/>
                    <a:pt x="22975" y="108548"/>
                  </a:cubicBezTo>
                  <a:cubicBezTo>
                    <a:pt x="22975" y="112454"/>
                    <a:pt x="22321" y="112666"/>
                    <a:pt x="22533" y="117014"/>
                  </a:cubicBezTo>
                  <a:cubicBezTo>
                    <a:pt x="22763" y="121432"/>
                    <a:pt x="24018" y="126504"/>
                    <a:pt x="23717" y="128643"/>
                  </a:cubicBezTo>
                  <a:cubicBezTo>
                    <a:pt x="23505" y="130852"/>
                    <a:pt x="24460" y="142498"/>
                    <a:pt x="24230" y="145361"/>
                  </a:cubicBezTo>
                  <a:cubicBezTo>
                    <a:pt x="24018" y="148313"/>
                    <a:pt x="22834" y="153456"/>
                    <a:pt x="21208" y="157432"/>
                  </a:cubicBezTo>
                  <a:cubicBezTo>
                    <a:pt x="21066" y="159429"/>
                    <a:pt x="21579" y="160896"/>
                    <a:pt x="21579" y="160896"/>
                  </a:cubicBezTo>
                  <a:cubicBezTo>
                    <a:pt x="21579" y="160896"/>
                    <a:pt x="25714" y="164590"/>
                    <a:pt x="28277" y="164590"/>
                  </a:cubicBezTo>
                  <a:cubicBezTo>
                    <a:pt x="28807" y="164590"/>
                    <a:pt x="29249" y="164431"/>
                    <a:pt x="29532" y="164059"/>
                  </a:cubicBezTo>
                  <a:cubicBezTo>
                    <a:pt x="31529" y="161850"/>
                    <a:pt x="29320" y="151176"/>
                    <a:pt x="30274" y="149780"/>
                  </a:cubicBezTo>
                  <a:cubicBezTo>
                    <a:pt x="31228" y="148313"/>
                    <a:pt x="31529" y="147058"/>
                    <a:pt x="31529" y="144919"/>
                  </a:cubicBezTo>
                  <a:cubicBezTo>
                    <a:pt x="31529" y="142710"/>
                    <a:pt x="30274" y="142268"/>
                    <a:pt x="30486" y="140501"/>
                  </a:cubicBezTo>
                  <a:cubicBezTo>
                    <a:pt x="30787" y="138805"/>
                    <a:pt x="30044" y="136154"/>
                    <a:pt x="31016" y="130640"/>
                  </a:cubicBezTo>
                  <a:cubicBezTo>
                    <a:pt x="31971" y="125037"/>
                    <a:pt x="33225" y="121432"/>
                    <a:pt x="32925" y="118480"/>
                  </a:cubicBezTo>
                  <a:cubicBezTo>
                    <a:pt x="32695" y="115617"/>
                    <a:pt x="33225" y="113620"/>
                    <a:pt x="32925" y="111482"/>
                  </a:cubicBezTo>
                  <a:cubicBezTo>
                    <a:pt x="32695" y="109273"/>
                    <a:pt x="31016" y="103688"/>
                    <a:pt x="31228" y="101762"/>
                  </a:cubicBezTo>
                  <a:cubicBezTo>
                    <a:pt x="31529" y="99853"/>
                    <a:pt x="29832" y="86528"/>
                    <a:pt x="31741" y="84318"/>
                  </a:cubicBezTo>
                  <a:cubicBezTo>
                    <a:pt x="33296" y="82551"/>
                    <a:pt x="34904" y="82410"/>
                    <a:pt x="35435" y="82410"/>
                  </a:cubicBezTo>
                  <a:lnTo>
                    <a:pt x="35876" y="82410"/>
                  </a:lnTo>
                  <a:cubicBezTo>
                    <a:pt x="36389" y="82410"/>
                    <a:pt x="37997" y="82551"/>
                    <a:pt x="39552" y="84318"/>
                  </a:cubicBezTo>
                  <a:cubicBezTo>
                    <a:pt x="41532" y="86528"/>
                    <a:pt x="39853" y="99853"/>
                    <a:pt x="40065" y="101762"/>
                  </a:cubicBezTo>
                  <a:cubicBezTo>
                    <a:pt x="40295" y="103688"/>
                    <a:pt x="38598" y="109273"/>
                    <a:pt x="38368" y="111482"/>
                  </a:cubicBezTo>
                  <a:cubicBezTo>
                    <a:pt x="38156" y="113620"/>
                    <a:pt x="38598" y="115617"/>
                    <a:pt x="38368" y="118480"/>
                  </a:cubicBezTo>
                  <a:cubicBezTo>
                    <a:pt x="38156" y="121432"/>
                    <a:pt x="39323" y="125037"/>
                    <a:pt x="40295" y="130640"/>
                  </a:cubicBezTo>
                  <a:cubicBezTo>
                    <a:pt x="41249" y="136154"/>
                    <a:pt x="40507" y="138805"/>
                    <a:pt x="40807" y="140501"/>
                  </a:cubicBezTo>
                  <a:cubicBezTo>
                    <a:pt x="41019" y="142268"/>
                    <a:pt x="39853" y="142710"/>
                    <a:pt x="39853" y="144919"/>
                  </a:cubicBezTo>
                  <a:cubicBezTo>
                    <a:pt x="39853" y="147058"/>
                    <a:pt x="40065" y="148313"/>
                    <a:pt x="41019" y="149780"/>
                  </a:cubicBezTo>
                  <a:cubicBezTo>
                    <a:pt x="41974" y="151176"/>
                    <a:pt x="39853" y="161850"/>
                    <a:pt x="41761" y="164059"/>
                  </a:cubicBezTo>
                  <a:cubicBezTo>
                    <a:pt x="42062" y="164431"/>
                    <a:pt x="42504" y="164590"/>
                    <a:pt x="43016" y="164590"/>
                  </a:cubicBezTo>
                  <a:cubicBezTo>
                    <a:pt x="45597" y="164590"/>
                    <a:pt x="49714" y="160896"/>
                    <a:pt x="49714" y="160896"/>
                  </a:cubicBezTo>
                  <a:cubicBezTo>
                    <a:pt x="49714" y="160896"/>
                    <a:pt x="50227" y="159429"/>
                    <a:pt x="50085" y="157432"/>
                  </a:cubicBezTo>
                  <a:cubicBezTo>
                    <a:pt x="48460" y="153456"/>
                    <a:pt x="47364" y="148313"/>
                    <a:pt x="47063" y="145361"/>
                  </a:cubicBezTo>
                  <a:cubicBezTo>
                    <a:pt x="46834" y="142498"/>
                    <a:pt x="47806" y="130852"/>
                    <a:pt x="47576" y="128643"/>
                  </a:cubicBezTo>
                  <a:cubicBezTo>
                    <a:pt x="47364" y="126504"/>
                    <a:pt x="48530" y="121432"/>
                    <a:pt x="48760" y="117014"/>
                  </a:cubicBezTo>
                  <a:cubicBezTo>
                    <a:pt x="49043" y="112666"/>
                    <a:pt x="48318" y="112454"/>
                    <a:pt x="48318" y="108548"/>
                  </a:cubicBezTo>
                  <a:cubicBezTo>
                    <a:pt x="48318" y="104713"/>
                    <a:pt x="51411" y="88366"/>
                    <a:pt x="51623" y="78504"/>
                  </a:cubicBezTo>
                  <a:cubicBezTo>
                    <a:pt x="51782" y="68713"/>
                    <a:pt x="49856" y="67529"/>
                    <a:pt x="48530" y="64578"/>
                  </a:cubicBezTo>
                  <a:cubicBezTo>
                    <a:pt x="47205" y="61714"/>
                    <a:pt x="46622" y="62669"/>
                    <a:pt x="46480" y="60460"/>
                  </a:cubicBezTo>
                  <a:cubicBezTo>
                    <a:pt x="46321" y="58321"/>
                    <a:pt x="47647" y="56695"/>
                    <a:pt x="48530" y="52719"/>
                  </a:cubicBezTo>
                  <a:cubicBezTo>
                    <a:pt x="49343" y="48742"/>
                    <a:pt x="49273" y="48460"/>
                    <a:pt x="48901" y="45579"/>
                  </a:cubicBezTo>
                  <a:cubicBezTo>
                    <a:pt x="48530" y="42645"/>
                    <a:pt x="49131" y="39906"/>
                    <a:pt x="49131" y="39906"/>
                  </a:cubicBezTo>
                  <a:lnTo>
                    <a:pt x="49202" y="39835"/>
                  </a:lnTo>
                  <a:cubicBezTo>
                    <a:pt x="49414" y="39835"/>
                    <a:pt x="49926" y="40065"/>
                    <a:pt x="50810" y="41602"/>
                  </a:cubicBezTo>
                  <a:cubicBezTo>
                    <a:pt x="51923" y="43529"/>
                    <a:pt x="52295" y="53090"/>
                    <a:pt x="52295" y="53691"/>
                  </a:cubicBezTo>
                  <a:cubicBezTo>
                    <a:pt x="52295" y="54274"/>
                    <a:pt x="53761" y="57226"/>
                    <a:pt x="54574" y="59717"/>
                  </a:cubicBezTo>
                  <a:cubicBezTo>
                    <a:pt x="55458" y="62298"/>
                    <a:pt x="56642" y="68713"/>
                    <a:pt x="58250" y="71647"/>
                  </a:cubicBezTo>
                  <a:cubicBezTo>
                    <a:pt x="59806" y="74527"/>
                    <a:pt x="59293" y="76737"/>
                    <a:pt x="59647" y="78062"/>
                  </a:cubicBezTo>
                  <a:cubicBezTo>
                    <a:pt x="60018" y="79388"/>
                    <a:pt x="59647" y="81667"/>
                    <a:pt x="59647" y="82622"/>
                  </a:cubicBezTo>
                  <a:cubicBezTo>
                    <a:pt x="59647" y="83576"/>
                    <a:pt x="58250" y="90875"/>
                    <a:pt x="59063" y="91759"/>
                  </a:cubicBezTo>
                  <a:cubicBezTo>
                    <a:pt x="59134" y="91829"/>
                    <a:pt x="59205" y="91829"/>
                    <a:pt x="59293" y="91829"/>
                  </a:cubicBezTo>
                  <a:cubicBezTo>
                    <a:pt x="60018" y="91829"/>
                    <a:pt x="60760" y="88065"/>
                    <a:pt x="60760" y="88065"/>
                  </a:cubicBezTo>
                  <a:cubicBezTo>
                    <a:pt x="60760" y="88065"/>
                    <a:pt x="61273" y="84619"/>
                    <a:pt x="61573" y="84619"/>
                  </a:cubicBezTo>
                  <a:cubicBezTo>
                    <a:pt x="61573" y="84619"/>
                    <a:pt x="61573" y="84690"/>
                    <a:pt x="61644" y="84690"/>
                  </a:cubicBezTo>
                  <a:cubicBezTo>
                    <a:pt x="61856" y="85273"/>
                    <a:pt x="61343" y="92572"/>
                    <a:pt x="62085" y="93155"/>
                  </a:cubicBezTo>
                  <a:cubicBezTo>
                    <a:pt x="62227" y="93296"/>
                    <a:pt x="62298" y="93296"/>
                    <a:pt x="62457" y="93296"/>
                  </a:cubicBezTo>
                  <a:cubicBezTo>
                    <a:pt x="62969" y="93296"/>
                    <a:pt x="63411" y="91971"/>
                    <a:pt x="63340" y="88666"/>
                  </a:cubicBezTo>
                  <a:cubicBezTo>
                    <a:pt x="63181" y="84831"/>
                    <a:pt x="63711" y="84619"/>
                    <a:pt x="63711" y="84619"/>
                  </a:cubicBezTo>
                  <a:cubicBezTo>
                    <a:pt x="63711" y="84619"/>
                    <a:pt x="65178" y="93226"/>
                    <a:pt x="65832" y="93226"/>
                  </a:cubicBezTo>
                  <a:lnTo>
                    <a:pt x="65832" y="93155"/>
                  </a:lnTo>
                  <a:cubicBezTo>
                    <a:pt x="66433" y="92713"/>
                    <a:pt x="65037" y="84619"/>
                    <a:pt x="65037" y="83947"/>
                  </a:cubicBezTo>
                  <a:lnTo>
                    <a:pt x="65037" y="83947"/>
                  </a:lnTo>
                  <a:cubicBezTo>
                    <a:pt x="65108" y="83947"/>
                    <a:pt x="66062" y="86015"/>
                    <a:pt x="67016" y="87994"/>
                  </a:cubicBezTo>
                  <a:cubicBezTo>
                    <a:pt x="68041" y="90062"/>
                    <a:pt x="69084" y="92130"/>
                    <a:pt x="69455" y="92130"/>
                  </a:cubicBezTo>
                  <a:lnTo>
                    <a:pt x="69526" y="92130"/>
                  </a:lnTo>
                  <a:cubicBezTo>
                    <a:pt x="70180" y="91829"/>
                    <a:pt x="68412" y="86969"/>
                    <a:pt x="67900" y="85785"/>
                  </a:cubicBezTo>
                  <a:cubicBezTo>
                    <a:pt x="67458" y="84619"/>
                    <a:pt x="66062" y="81668"/>
                    <a:pt x="66062" y="81667"/>
                  </a:cubicBezTo>
                  <a:lnTo>
                    <a:pt x="66062" y="81667"/>
                  </a:lnTo>
                  <a:lnTo>
                    <a:pt x="67087" y="82410"/>
                  </a:lnTo>
                  <a:cubicBezTo>
                    <a:pt x="68041" y="83134"/>
                    <a:pt x="68130" y="83947"/>
                    <a:pt x="69155" y="84972"/>
                  </a:cubicBezTo>
                  <a:cubicBezTo>
                    <a:pt x="69809" y="85715"/>
                    <a:pt x="70480" y="86227"/>
                    <a:pt x="70922" y="86227"/>
                  </a:cubicBezTo>
                  <a:cubicBezTo>
                    <a:pt x="71063" y="86227"/>
                    <a:pt x="71222" y="86156"/>
                    <a:pt x="71293" y="85944"/>
                  </a:cubicBezTo>
                  <a:cubicBezTo>
                    <a:pt x="70692" y="85061"/>
                    <a:pt x="69597" y="81809"/>
                    <a:pt x="69225" y="80925"/>
                  </a:cubicBezTo>
                  <a:cubicBezTo>
                    <a:pt x="68854" y="80112"/>
                    <a:pt x="66433" y="78345"/>
                    <a:pt x="65479" y="76737"/>
                  </a:cubicBezTo>
                  <a:cubicBezTo>
                    <a:pt x="64507" y="75111"/>
                    <a:pt x="64666" y="70109"/>
                    <a:pt x="63552" y="65090"/>
                  </a:cubicBezTo>
                  <a:cubicBezTo>
                    <a:pt x="62457" y="60089"/>
                    <a:pt x="60831" y="57367"/>
                    <a:pt x="60831" y="56554"/>
                  </a:cubicBezTo>
                  <a:cubicBezTo>
                    <a:pt x="60831" y="55741"/>
                    <a:pt x="60318" y="53832"/>
                    <a:pt x="59505" y="51040"/>
                  </a:cubicBezTo>
                  <a:cubicBezTo>
                    <a:pt x="58692" y="48301"/>
                    <a:pt x="59364" y="46692"/>
                    <a:pt x="58551" y="37856"/>
                  </a:cubicBezTo>
                  <a:cubicBezTo>
                    <a:pt x="57738" y="28949"/>
                    <a:pt x="56412" y="28277"/>
                    <a:pt x="54203" y="27464"/>
                  </a:cubicBezTo>
                  <a:cubicBezTo>
                    <a:pt x="53390" y="27181"/>
                    <a:pt x="52577" y="27093"/>
                    <a:pt x="51853" y="27093"/>
                  </a:cubicBezTo>
                  <a:cubicBezTo>
                    <a:pt x="51411" y="27093"/>
                    <a:pt x="50898" y="27181"/>
                    <a:pt x="50457" y="27181"/>
                  </a:cubicBezTo>
                  <a:cubicBezTo>
                    <a:pt x="49926" y="27252"/>
                    <a:pt x="49414" y="27252"/>
                    <a:pt x="48901" y="27252"/>
                  </a:cubicBezTo>
                  <a:cubicBezTo>
                    <a:pt x="48460" y="27252"/>
                    <a:pt x="48018" y="27252"/>
                    <a:pt x="47576" y="27181"/>
                  </a:cubicBezTo>
                  <a:cubicBezTo>
                    <a:pt x="44996" y="26810"/>
                    <a:pt x="40949" y="26368"/>
                    <a:pt x="39994" y="25555"/>
                  </a:cubicBezTo>
                  <a:cubicBezTo>
                    <a:pt x="39252" y="24972"/>
                    <a:pt x="39252" y="22021"/>
                    <a:pt x="39252" y="20554"/>
                  </a:cubicBezTo>
                  <a:cubicBezTo>
                    <a:pt x="40295" y="19812"/>
                    <a:pt x="41019" y="19069"/>
                    <a:pt x="41090" y="18787"/>
                  </a:cubicBezTo>
                  <a:cubicBezTo>
                    <a:pt x="41249" y="18115"/>
                    <a:pt x="41620" y="15022"/>
                    <a:pt x="41620" y="15022"/>
                  </a:cubicBezTo>
                  <a:lnTo>
                    <a:pt x="43016" y="12954"/>
                  </a:lnTo>
                  <a:cubicBezTo>
                    <a:pt x="43016" y="12954"/>
                    <a:pt x="44183" y="10533"/>
                    <a:pt x="43529" y="10233"/>
                  </a:cubicBezTo>
                  <a:cubicBezTo>
                    <a:pt x="43458" y="10162"/>
                    <a:pt x="43387" y="10162"/>
                    <a:pt x="43387" y="10162"/>
                  </a:cubicBezTo>
                  <a:cubicBezTo>
                    <a:pt x="42716" y="10162"/>
                    <a:pt x="42133" y="11488"/>
                    <a:pt x="42133" y="11488"/>
                  </a:cubicBezTo>
                  <a:cubicBezTo>
                    <a:pt x="42133" y="11488"/>
                    <a:pt x="43016" y="7953"/>
                    <a:pt x="42857" y="6857"/>
                  </a:cubicBezTo>
                  <a:cubicBezTo>
                    <a:pt x="42716" y="5673"/>
                    <a:pt x="41903" y="4719"/>
                    <a:pt x="41249" y="3234"/>
                  </a:cubicBezTo>
                  <a:cubicBezTo>
                    <a:pt x="40648" y="1838"/>
                    <a:pt x="39994" y="1184"/>
                    <a:pt x="39994" y="1184"/>
                  </a:cubicBezTo>
                  <a:lnTo>
                    <a:pt x="39994" y="2138"/>
                  </a:lnTo>
                  <a:cubicBezTo>
                    <a:pt x="39994" y="2138"/>
                    <a:pt x="38527" y="1025"/>
                    <a:pt x="37997" y="672"/>
                  </a:cubicBezTo>
                  <a:cubicBezTo>
                    <a:pt x="37555" y="371"/>
                    <a:pt x="36389" y="0"/>
                    <a:pt x="36389" y="0"/>
                  </a:cubicBezTo>
                  <a:close/>
                </a:path>
              </a:pathLst>
            </a:custGeom>
            <a:solidFill>
              <a:srgbClr val="000000">
                <a:alpha val="26670"/>
              </a:srgbClr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-3855690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7837" y="1"/>
                  </a:moveTo>
                  <a:cubicBezTo>
                    <a:pt x="5689" y="1"/>
                    <a:pt x="2139" y="477"/>
                    <a:pt x="1" y="3415"/>
                  </a:cubicBezTo>
                  <a:lnTo>
                    <a:pt x="814" y="4970"/>
                  </a:lnTo>
                  <a:lnTo>
                    <a:pt x="743" y="4811"/>
                  </a:lnTo>
                  <a:cubicBezTo>
                    <a:pt x="743" y="4811"/>
                    <a:pt x="1768" y="1065"/>
                    <a:pt x="9650" y="110"/>
                  </a:cubicBezTo>
                  <a:cubicBezTo>
                    <a:pt x="9576" y="110"/>
                    <a:pt x="8868" y="1"/>
                    <a:pt x="78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-3832005" y="1496232"/>
              <a:ext cx="333763" cy="156932"/>
            </a:xfrm>
            <a:custGeom>
              <a:avLst/>
              <a:gdLst/>
              <a:ahLst/>
              <a:cxnLst/>
              <a:rect l="l" t="t" r="r" b="b"/>
              <a:pathLst>
                <a:path w="7229" h="3399" extrusionOk="0">
                  <a:moveTo>
                    <a:pt x="5876" y="0"/>
                  </a:moveTo>
                  <a:cubicBezTo>
                    <a:pt x="4267" y="0"/>
                    <a:pt x="1601" y="331"/>
                    <a:pt x="0" y="2374"/>
                  </a:cubicBezTo>
                  <a:lnTo>
                    <a:pt x="515" y="3251"/>
                  </a:lnTo>
                  <a:lnTo>
                    <a:pt x="515" y="3251"/>
                  </a:lnTo>
                  <a:cubicBezTo>
                    <a:pt x="563" y="3117"/>
                    <a:pt x="1492" y="729"/>
                    <a:pt x="7228" y="76"/>
                  </a:cubicBezTo>
                  <a:cubicBezTo>
                    <a:pt x="7177" y="76"/>
                    <a:pt x="6648" y="0"/>
                    <a:pt x="5876" y="0"/>
                  </a:cubicBezTo>
                  <a:close/>
                  <a:moveTo>
                    <a:pt x="515" y="3251"/>
                  </a:moveTo>
                  <a:lnTo>
                    <a:pt x="515" y="3251"/>
                  </a:lnTo>
                  <a:cubicBezTo>
                    <a:pt x="513" y="3255"/>
                    <a:pt x="513" y="3257"/>
                    <a:pt x="513" y="3257"/>
                  </a:cubicBezTo>
                  <a:lnTo>
                    <a:pt x="601" y="3399"/>
                  </a:lnTo>
                  <a:lnTo>
                    <a:pt x="601" y="3399"/>
                  </a:lnTo>
                  <a:lnTo>
                    <a:pt x="515" y="32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-2985058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1802" y="1"/>
                  </a:moveTo>
                  <a:cubicBezTo>
                    <a:pt x="773" y="1"/>
                    <a:pt x="70" y="110"/>
                    <a:pt x="1" y="110"/>
                  </a:cubicBezTo>
                  <a:cubicBezTo>
                    <a:pt x="7883" y="1065"/>
                    <a:pt x="8908" y="4811"/>
                    <a:pt x="8908" y="4811"/>
                  </a:cubicBezTo>
                  <a:lnTo>
                    <a:pt x="8837" y="4970"/>
                  </a:lnTo>
                  <a:lnTo>
                    <a:pt x="9650" y="3415"/>
                  </a:lnTo>
                  <a:cubicBezTo>
                    <a:pt x="7500" y="477"/>
                    <a:pt x="3946" y="1"/>
                    <a:pt x="18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-2900197" y="1496232"/>
              <a:ext cx="336256" cy="156932"/>
            </a:xfrm>
            <a:custGeom>
              <a:avLst/>
              <a:gdLst/>
              <a:ahLst/>
              <a:cxnLst/>
              <a:rect l="l" t="t" r="r" b="b"/>
              <a:pathLst>
                <a:path w="7283" h="3399" extrusionOk="0">
                  <a:moveTo>
                    <a:pt x="1362" y="0"/>
                  </a:moveTo>
                  <a:cubicBezTo>
                    <a:pt x="581" y="0"/>
                    <a:pt x="47" y="76"/>
                    <a:pt x="1" y="76"/>
                  </a:cubicBezTo>
                  <a:cubicBezTo>
                    <a:pt x="5957" y="748"/>
                    <a:pt x="6699" y="3257"/>
                    <a:pt x="6699" y="3257"/>
                  </a:cubicBezTo>
                  <a:lnTo>
                    <a:pt x="6699" y="3399"/>
                  </a:lnTo>
                  <a:lnTo>
                    <a:pt x="7282" y="2374"/>
                  </a:lnTo>
                  <a:cubicBezTo>
                    <a:pt x="5693" y="331"/>
                    <a:pt x="2991" y="0"/>
                    <a:pt x="1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-3518694" y="2421759"/>
              <a:ext cx="587559" cy="494619"/>
            </a:xfrm>
            <a:custGeom>
              <a:avLst/>
              <a:gdLst/>
              <a:ahLst/>
              <a:cxnLst/>
              <a:rect l="l" t="t" r="r" b="b"/>
              <a:pathLst>
                <a:path w="12726" h="10713" extrusionOk="0">
                  <a:moveTo>
                    <a:pt x="12725" y="1"/>
                  </a:moveTo>
                  <a:lnTo>
                    <a:pt x="7794" y="796"/>
                  </a:lnTo>
                  <a:lnTo>
                    <a:pt x="3606" y="2122"/>
                  </a:lnTo>
                  <a:lnTo>
                    <a:pt x="1" y="796"/>
                  </a:lnTo>
                  <a:lnTo>
                    <a:pt x="1" y="796"/>
                  </a:lnTo>
                  <a:cubicBezTo>
                    <a:pt x="1" y="796"/>
                    <a:pt x="584" y="2935"/>
                    <a:pt x="1538" y="3977"/>
                  </a:cubicBezTo>
                  <a:cubicBezTo>
                    <a:pt x="2492" y="4932"/>
                    <a:pt x="4260" y="6469"/>
                    <a:pt x="4861" y="7865"/>
                  </a:cubicBezTo>
                  <a:cubicBezTo>
                    <a:pt x="5370" y="9100"/>
                    <a:pt x="5596" y="10712"/>
                    <a:pt x="6187" y="10712"/>
                  </a:cubicBezTo>
                  <a:cubicBezTo>
                    <a:pt x="6273" y="10712"/>
                    <a:pt x="6366" y="10678"/>
                    <a:pt x="6469" y="10605"/>
                  </a:cubicBezTo>
                  <a:cubicBezTo>
                    <a:pt x="7211" y="10004"/>
                    <a:pt x="7653" y="7865"/>
                    <a:pt x="8607" y="6911"/>
                  </a:cubicBezTo>
                  <a:cubicBezTo>
                    <a:pt x="9562" y="5886"/>
                    <a:pt x="11559" y="3977"/>
                    <a:pt x="11930" y="2351"/>
                  </a:cubicBezTo>
                  <a:cubicBezTo>
                    <a:pt x="12372" y="796"/>
                    <a:pt x="12725" y="1"/>
                    <a:pt x="12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-3273900" y="-196537"/>
              <a:ext cx="115102" cy="2765989"/>
            </a:xfrm>
            <a:custGeom>
              <a:avLst/>
              <a:gdLst/>
              <a:ahLst/>
              <a:cxnLst/>
              <a:rect l="l" t="t" r="r" b="b"/>
              <a:pathLst>
                <a:path w="2493" h="25186" extrusionOk="0">
                  <a:moveTo>
                    <a:pt x="1" y="1"/>
                  </a:moveTo>
                  <a:lnTo>
                    <a:pt x="1" y="25185"/>
                  </a:lnTo>
                  <a:lnTo>
                    <a:pt x="2492" y="2518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-3518694" y="347565"/>
              <a:ext cx="673205" cy="197838"/>
            </a:xfrm>
            <a:custGeom>
              <a:avLst/>
              <a:gdLst/>
              <a:ahLst/>
              <a:cxnLst/>
              <a:rect l="l" t="t" r="r" b="b"/>
              <a:pathLst>
                <a:path w="14581" h="4285" extrusionOk="0">
                  <a:moveTo>
                    <a:pt x="1" y="1"/>
                  </a:moveTo>
                  <a:cubicBezTo>
                    <a:pt x="1" y="1"/>
                    <a:pt x="3677" y="4119"/>
                    <a:pt x="7070" y="4278"/>
                  </a:cubicBezTo>
                  <a:cubicBezTo>
                    <a:pt x="7146" y="4283"/>
                    <a:pt x="7223" y="4285"/>
                    <a:pt x="7300" y="4285"/>
                  </a:cubicBezTo>
                  <a:cubicBezTo>
                    <a:pt x="10567" y="4285"/>
                    <a:pt x="14581" y="1"/>
                    <a:pt x="14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-3604386" y="-1202782"/>
              <a:ext cx="792370" cy="1098338"/>
            </a:xfrm>
            <a:custGeom>
              <a:avLst/>
              <a:gdLst/>
              <a:ahLst/>
              <a:cxnLst/>
              <a:rect l="l" t="t" r="r" b="b"/>
              <a:pathLst>
                <a:path w="17162" h="23789" extrusionOk="0">
                  <a:moveTo>
                    <a:pt x="8245" y="1"/>
                  </a:moveTo>
                  <a:cubicBezTo>
                    <a:pt x="7976" y="1"/>
                    <a:pt x="1671" y="68"/>
                    <a:pt x="443" y="6398"/>
                  </a:cubicBezTo>
                  <a:cubicBezTo>
                    <a:pt x="443" y="6398"/>
                    <a:pt x="1" y="8396"/>
                    <a:pt x="885" y="12301"/>
                  </a:cubicBezTo>
                  <a:cubicBezTo>
                    <a:pt x="602" y="12885"/>
                    <a:pt x="372" y="13627"/>
                    <a:pt x="531" y="13910"/>
                  </a:cubicBezTo>
                  <a:cubicBezTo>
                    <a:pt x="672" y="14139"/>
                    <a:pt x="1114" y="14793"/>
                    <a:pt x="1627" y="15164"/>
                  </a:cubicBezTo>
                  <a:cubicBezTo>
                    <a:pt x="2298" y="16119"/>
                    <a:pt x="2440" y="16490"/>
                    <a:pt x="2440" y="16490"/>
                  </a:cubicBezTo>
                  <a:cubicBezTo>
                    <a:pt x="2440" y="16490"/>
                    <a:pt x="2811" y="20254"/>
                    <a:pt x="3094" y="20837"/>
                  </a:cubicBezTo>
                  <a:cubicBezTo>
                    <a:pt x="3394" y="21350"/>
                    <a:pt x="6346" y="23488"/>
                    <a:pt x="7671" y="23789"/>
                  </a:cubicBezTo>
                  <a:lnTo>
                    <a:pt x="9509" y="23789"/>
                  </a:lnTo>
                  <a:cubicBezTo>
                    <a:pt x="10835" y="23488"/>
                    <a:pt x="13786" y="21350"/>
                    <a:pt x="14069" y="20837"/>
                  </a:cubicBezTo>
                  <a:cubicBezTo>
                    <a:pt x="14369" y="20254"/>
                    <a:pt x="14670" y="16490"/>
                    <a:pt x="14670" y="16490"/>
                  </a:cubicBezTo>
                  <a:cubicBezTo>
                    <a:pt x="14670" y="16490"/>
                    <a:pt x="14811" y="16119"/>
                    <a:pt x="15553" y="15164"/>
                  </a:cubicBezTo>
                  <a:cubicBezTo>
                    <a:pt x="16066" y="14793"/>
                    <a:pt x="16437" y="14139"/>
                    <a:pt x="16578" y="13910"/>
                  </a:cubicBezTo>
                  <a:cubicBezTo>
                    <a:pt x="16720" y="13627"/>
                    <a:pt x="16508" y="12885"/>
                    <a:pt x="16278" y="12301"/>
                  </a:cubicBezTo>
                  <a:cubicBezTo>
                    <a:pt x="17161" y="8396"/>
                    <a:pt x="16649" y="6398"/>
                    <a:pt x="16649" y="6398"/>
                  </a:cubicBezTo>
                  <a:cubicBezTo>
                    <a:pt x="15490" y="68"/>
                    <a:pt x="9203" y="1"/>
                    <a:pt x="8935" y="1"/>
                  </a:cubicBezTo>
                  <a:cubicBezTo>
                    <a:pt x="8929" y="1"/>
                    <a:pt x="8926" y="1"/>
                    <a:pt x="8926" y="1"/>
                  </a:cubicBezTo>
                  <a:lnTo>
                    <a:pt x="8254" y="1"/>
                  </a:lnTo>
                  <a:cubicBezTo>
                    <a:pt x="8254" y="1"/>
                    <a:pt x="8251" y="1"/>
                    <a:pt x="8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-3528666" y="-819616"/>
              <a:ext cx="254166" cy="205364"/>
            </a:xfrm>
            <a:custGeom>
              <a:avLst/>
              <a:gdLst/>
              <a:ahLst/>
              <a:cxnLst/>
              <a:rect l="l" t="t" r="r" b="b"/>
              <a:pathLst>
                <a:path w="5505" h="4448" extrusionOk="0">
                  <a:moveTo>
                    <a:pt x="3816" y="1"/>
                  </a:moveTo>
                  <a:cubicBezTo>
                    <a:pt x="3682" y="1"/>
                    <a:pt x="3537" y="9"/>
                    <a:pt x="3380" y="26"/>
                  </a:cubicBezTo>
                  <a:cubicBezTo>
                    <a:pt x="3380" y="26"/>
                    <a:pt x="1312" y="26"/>
                    <a:pt x="429" y="2005"/>
                  </a:cubicBezTo>
                  <a:cubicBezTo>
                    <a:pt x="0" y="3359"/>
                    <a:pt x="752" y="4447"/>
                    <a:pt x="1265" y="4447"/>
                  </a:cubicBezTo>
                  <a:cubicBezTo>
                    <a:pt x="1281" y="4447"/>
                    <a:pt x="1297" y="4446"/>
                    <a:pt x="1312" y="4444"/>
                  </a:cubicBezTo>
                  <a:cubicBezTo>
                    <a:pt x="1825" y="4373"/>
                    <a:pt x="4776" y="3843"/>
                    <a:pt x="5077" y="2518"/>
                  </a:cubicBezTo>
                  <a:cubicBezTo>
                    <a:pt x="5404" y="1290"/>
                    <a:pt x="5504" y="1"/>
                    <a:pt x="3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-3141159" y="-819616"/>
              <a:ext cx="250334" cy="205364"/>
            </a:xfrm>
            <a:custGeom>
              <a:avLst/>
              <a:gdLst/>
              <a:ahLst/>
              <a:cxnLst/>
              <a:rect l="l" t="t" r="r" b="b"/>
              <a:pathLst>
                <a:path w="5422" h="4448" extrusionOk="0">
                  <a:moveTo>
                    <a:pt x="1634" y="1"/>
                  </a:moveTo>
                  <a:cubicBezTo>
                    <a:pt x="0" y="1"/>
                    <a:pt x="81" y="1290"/>
                    <a:pt x="360" y="2518"/>
                  </a:cubicBezTo>
                  <a:cubicBezTo>
                    <a:pt x="660" y="3843"/>
                    <a:pt x="3594" y="4373"/>
                    <a:pt x="4195" y="4444"/>
                  </a:cubicBezTo>
                  <a:cubicBezTo>
                    <a:pt x="4210" y="4446"/>
                    <a:pt x="4226" y="4447"/>
                    <a:pt x="4242" y="4447"/>
                  </a:cubicBezTo>
                  <a:cubicBezTo>
                    <a:pt x="4750" y="4447"/>
                    <a:pt x="5421" y="3359"/>
                    <a:pt x="5078" y="2005"/>
                  </a:cubicBezTo>
                  <a:cubicBezTo>
                    <a:pt x="4195" y="26"/>
                    <a:pt x="2056" y="26"/>
                    <a:pt x="2056" y="26"/>
                  </a:cubicBezTo>
                  <a:cubicBezTo>
                    <a:pt x="1904" y="9"/>
                    <a:pt x="1764" y="1"/>
                    <a:pt x="1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-3328564" y="-713194"/>
              <a:ext cx="248118" cy="197515"/>
            </a:xfrm>
            <a:custGeom>
              <a:avLst/>
              <a:gdLst/>
              <a:ahLst/>
              <a:cxnLst/>
              <a:rect l="l" t="t" r="r" b="b"/>
              <a:pathLst>
                <a:path w="5374" h="4278" extrusionOk="0">
                  <a:moveTo>
                    <a:pt x="2422" y="1"/>
                  </a:moveTo>
                  <a:cubicBezTo>
                    <a:pt x="2422" y="1"/>
                    <a:pt x="0" y="3465"/>
                    <a:pt x="1397" y="4278"/>
                  </a:cubicBezTo>
                  <a:lnTo>
                    <a:pt x="3977" y="4278"/>
                  </a:lnTo>
                  <a:cubicBezTo>
                    <a:pt x="5373" y="3465"/>
                    <a:pt x="2952" y="1"/>
                    <a:pt x="2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-3461581" y="-240735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-3583978" y="-590797"/>
              <a:ext cx="272588" cy="363958"/>
            </a:xfrm>
            <a:custGeom>
              <a:avLst/>
              <a:gdLst/>
              <a:ahLst/>
              <a:cxnLst/>
              <a:rect l="l" t="t" r="r" b="b"/>
              <a:pathLst>
                <a:path w="5904" h="7883" extrusionOk="0">
                  <a:moveTo>
                    <a:pt x="89" y="1"/>
                  </a:moveTo>
                  <a:cubicBezTo>
                    <a:pt x="89" y="301"/>
                    <a:pt x="1" y="513"/>
                    <a:pt x="89" y="655"/>
                  </a:cubicBezTo>
                  <a:cubicBezTo>
                    <a:pt x="230" y="884"/>
                    <a:pt x="672" y="1538"/>
                    <a:pt x="1185" y="1909"/>
                  </a:cubicBezTo>
                  <a:cubicBezTo>
                    <a:pt x="1856" y="2864"/>
                    <a:pt x="1998" y="3235"/>
                    <a:pt x="1998" y="3235"/>
                  </a:cubicBezTo>
                  <a:cubicBezTo>
                    <a:pt x="1998" y="3235"/>
                    <a:pt x="2369" y="6999"/>
                    <a:pt x="2652" y="7582"/>
                  </a:cubicBezTo>
                  <a:cubicBezTo>
                    <a:pt x="2740" y="7653"/>
                    <a:pt x="2811" y="7724"/>
                    <a:pt x="2881" y="7883"/>
                  </a:cubicBezTo>
                  <a:cubicBezTo>
                    <a:pt x="2581" y="6557"/>
                    <a:pt x="2881" y="5373"/>
                    <a:pt x="2881" y="5002"/>
                  </a:cubicBezTo>
                  <a:cubicBezTo>
                    <a:pt x="2881" y="4861"/>
                    <a:pt x="3023" y="4790"/>
                    <a:pt x="3182" y="4790"/>
                  </a:cubicBezTo>
                  <a:cubicBezTo>
                    <a:pt x="3253" y="4790"/>
                    <a:pt x="3394" y="4861"/>
                    <a:pt x="3535" y="4861"/>
                  </a:cubicBezTo>
                  <a:cubicBezTo>
                    <a:pt x="3253" y="4048"/>
                    <a:pt x="3094" y="3535"/>
                    <a:pt x="3094" y="3535"/>
                  </a:cubicBezTo>
                  <a:lnTo>
                    <a:pt x="3094" y="3535"/>
                  </a:lnTo>
                  <a:lnTo>
                    <a:pt x="3253" y="3606"/>
                  </a:lnTo>
                  <a:lnTo>
                    <a:pt x="3694" y="3606"/>
                  </a:lnTo>
                  <a:lnTo>
                    <a:pt x="4578" y="4189"/>
                  </a:lnTo>
                  <a:lnTo>
                    <a:pt x="5904" y="4189"/>
                  </a:lnTo>
                  <a:cubicBezTo>
                    <a:pt x="5833" y="3906"/>
                    <a:pt x="5833" y="3677"/>
                    <a:pt x="5833" y="3394"/>
                  </a:cubicBezTo>
                  <a:cubicBezTo>
                    <a:pt x="5833" y="2068"/>
                    <a:pt x="2652" y="1839"/>
                    <a:pt x="1043" y="1026"/>
                  </a:cubicBezTo>
                  <a:cubicBezTo>
                    <a:pt x="443" y="743"/>
                    <a:pt x="230" y="372"/>
                    <a:pt x="8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-3103913" y="-590797"/>
              <a:ext cx="268525" cy="363958"/>
            </a:xfrm>
            <a:custGeom>
              <a:avLst/>
              <a:gdLst/>
              <a:ahLst/>
              <a:cxnLst/>
              <a:rect l="l" t="t" r="r" b="b"/>
              <a:pathLst>
                <a:path w="5816" h="7883" extrusionOk="0">
                  <a:moveTo>
                    <a:pt x="5745" y="1"/>
                  </a:moveTo>
                  <a:cubicBezTo>
                    <a:pt x="5674" y="372"/>
                    <a:pt x="5373" y="743"/>
                    <a:pt x="4790" y="1026"/>
                  </a:cubicBezTo>
                  <a:cubicBezTo>
                    <a:pt x="3164" y="1839"/>
                    <a:pt x="72" y="2068"/>
                    <a:pt x="72" y="3394"/>
                  </a:cubicBezTo>
                  <a:cubicBezTo>
                    <a:pt x="72" y="3677"/>
                    <a:pt x="1" y="3906"/>
                    <a:pt x="1" y="4189"/>
                  </a:cubicBezTo>
                  <a:lnTo>
                    <a:pt x="1326" y="4189"/>
                  </a:lnTo>
                  <a:lnTo>
                    <a:pt x="2210" y="3606"/>
                  </a:lnTo>
                  <a:lnTo>
                    <a:pt x="2652" y="3606"/>
                  </a:lnTo>
                  <a:lnTo>
                    <a:pt x="2722" y="3535"/>
                  </a:lnTo>
                  <a:lnTo>
                    <a:pt x="2722" y="3535"/>
                  </a:lnTo>
                  <a:cubicBezTo>
                    <a:pt x="2722" y="3535"/>
                    <a:pt x="2652" y="4048"/>
                    <a:pt x="2281" y="4861"/>
                  </a:cubicBezTo>
                  <a:cubicBezTo>
                    <a:pt x="2493" y="4861"/>
                    <a:pt x="2581" y="4790"/>
                    <a:pt x="2722" y="4790"/>
                  </a:cubicBezTo>
                  <a:cubicBezTo>
                    <a:pt x="2864" y="4790"/>
                    <a:pt x="2935" y="4861"/>
                    <a:pt x="2935" y="5002"/>
                  </a:cubicBezTo>
                  <a:cubicBezTo>
                    <a:pt x="2935" y="5373"/>
                    <a:pt x="3306" y="6557"/>
                    <a:pt x="3023" y="7883"/>
                  </a:cubicBezTo>
                  <a:cubicBezTo>
                    <a:pt x="3094" y="7724"/>
                    <a:pt x="3164" y="7653"/>
                    <a:pt x="3235" y="7582"/>
                  </a:cubicBezTo>
                  <a:cubicBezTo>
                    <a:pt x="3535" y="6999"/>
                    <a:pt x="3818" y="3235"/>
                    <a:pt x="3818" y="3235"/>
                  </a:cubicBezTo>
                  <a:cubicBezTo>
                    <a:pt x="3818" y="3235"/>
                    <a:pt x="3977" y="2864"/>
                    <a:pt x="4702" y="1909"/>
                  </a:cubicBezTo>
                  <a:cubicBezTo>
                    <a:pt x="5232" y="1538"/>
                    <a:pt x="5585" y="884"/>
                    <a:pt x="5745" y="655"/>
                  </a:cubicBezTo>
                  <a:cubicBezTo>
                    <a:pt x="5815" y="513"/>
                    <a:pt x="5815" y="301"/>
                    <a:pt x="574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-3420766" y="-368181"/>
              <a:ext cx="418623" cy="95526"/>
            </a:xfrm>
            <a:custGeom>
              <a:avLst/>
              <a:gdLst/>
              <a:ahLst/>
              <a:cxnLst/>
              <a:rect l="l" t="t" r="r" b="b"/>
              <a:pathLst>
                <a:path w="9067" h="2069" extrusionOk="0">
                  <a:moveTo>
                    <a:pt x="0" y="1"/>
                  </a:moveTo>
                  <a:cubicBezTo>
                    <a:pt x="89" y="213"/>
                    <a:pt x="230" y="372"/>
                    <a:pt x="301" y="584"/>
                  </a:cubicBezTo>
                  <a:cubicBezTo>
                    <a:pt x="1184" y="1980"/>
                    <a:pt x="3323" y="2069"/>
                    <a:pt x="4207" y="2069"/>
                  </a:cubicBezTo>
                  <a:lnTo>
                    <a:pt x="4949" y="2069"/>
                  </a:lnTo>
                  <a:cubicBezTo>
                    <a:pt x="5832" y="2069"/>
                    <a:pt x="7953" y="1980"/>
                    <a:pt x="8837" y="584"/>
                  </a:cubicBezTo>
                  <a:cubicBezTo>
                    <a:pt x="8925" y="372"/>
                    <a:pt x="8996" y="213"/>
                    <a:pt x="9067" y="1"/>
                  </a:cubicBezTo>
                  <a:lnTo>
                    <a:pt x="9067" y="1"/>
                  </a:lnTo>
                  <a:cubicBezTo>
                    <a:pt x="9067" y="1"/>
                    <a:pt x="8996" y="71"/>
                    <a:pt x="8925" y="71"/>
                  </a:cubicBezTo>
                  <a:cubicBezTo>
                    <a:pt x="8925" y="142"/>
                    <a:pt x="8837" y="142"/>
                    <a:pt x="8837" y="213"/>
                  </a:cubicBezTo>
                  <a:cubicBezTo>
                    <a:pt x="7953" y="1538"/>
                    <a:pt x="5832" y="1697"/>
                    <a:pt x="4949" y="1697"/>
                  </a:cubicBezTo>
                  <a:lnTo>
                    <a:pt x="4207" y="1697"/>
                  </a:lnTo>
                  <a:cubicBezTo>
                    <a:pt x="3323" y="1697"/>
                    <a:pt x="1184" y="1538"/>
                    <a:pt x="301" y="213"/>
                  </a:cubicBezTo>
                  <a:cubicBezTo>
                    <a:pt x="301" y="142"/>
                    <a:pt x="230" y="142"/>
                    <a:pt x="230" y="71"/>
                  </a:cubicBezTo>
                  <a:cubicBezTo>
                    <a:pt x="159" y="71"/>
                    <a:pt x="8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-3441174" y="-427586"/>
              <a:ext cx="31072" cy="64499"/>
            </a:xfrm>
            <a:custGeom>
              <a:avLst/>
              <a:gdLst/>
              <a:ahLst/>
              <a:cxnLst/>
              <a:rect l="l" t="t" r="r" b="b"/>
              <a:pathLst>
                <a:path w="673" h="1397" extrusionOk="0">
                  <a:moveTo>
                    <a:pt x="1" y="0"/>
                  </a:moveTo>
                  <a:cubicBezTo>
                    <a:pt x="1" y="0"/>
                    <a:pt x="160" y="513"/>
                    <a:pt x="442" y="1326"/>
                  </a:cubicBezTo>
                  <a:cubicBezTo>
                    <a:pt x="531" y="1326"/>
                    <a:pt x="601" y="1396"/>
                    <a:pt x="672" y="1396"/>
                  </a:cubicBezTo>
                  <a:cubicBezTo>
                    <a:pt x="372" y="813"/>
                    <a:pt x="230" y="371"/>
                    <a:pt x="160" y="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-3008697" y="-427586"/>
              <a:ext cx="26963" cy="64499"/>
            </a:xfrm>
            <a:custGeom>
              <a:avLst/>
              <a:gdLst/>
              <a:ahLst/>
              <a:cxnLst/>
              <a:rect l="l" t="t" r="r" b="b"/>
              <a:pathLst>
                <a:path w="584" h="1397" extrusionOk="0">
                  <a:moveTo>
                    <a:pt x="583" y="0"/>
                  </a:moveTo>
                  <a:lnTo>
                    <a:pt x="513" y="71"/>
                  </a:lnTo>
                  <a:cubicBezTo>
                    <a:pt x="442" y="371"/>
                    <a:pt x="212" y="813"/>
                    <a:pt x="0" y="1396"/>
                  </a:cubicBezTo>
                  <a:cubicBezTo>
                    <a:pt x="71" y="1396"/>
                    <a:pt x="142" y="1326"/>
                    <a:pt x="142" y="1326"/>
                  </a:cubicBezTo>
                  <a:cubicBezTo>
                    <a:pt x="513" y="513"/>
                    <a:pt x="583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-3433833" y="-424354"/>
              <a:ext cx="448819" cy="136479"/>
            </a:xfrm>
            <a:custGeom>
              <a:avLst/>
              <a:gdLst/>
              <a:ahLst/>
              <a:cxnLst/>
              <a:rect l="l" t="t" r="r" b="b"/>
              <a:pathLst>
                <a:path w="9721" h="2956" extrusionOk="0">
                  <a:moveTo>
                    <a:pt x="1" y="1"/>
                  </a:moveTo>
                  <a:cubicBezTo>
                    <a:pt x="71" y="301"/>
                    <a:pt x="283" y="814"/>
                    <a:pt x="584" y="1468"/>
                  </a:cubicBezTo>
                  <a:cubicBezTo>
                    <a:pt x="1532" y="2853"/>
                    <a:pt x="3699" y="2955"/>
                    <a:pt x="4550" y="2955"/>
                  </a:cubicBezTo>
                  <a:cubicBezTo>
                    <a:pt x="4698" y="2955"/>
                    <a:pt x="4806" y="2952"/>
                    <a:pt x="4861" y="2952"/>
                  </a:cubicBezTo>
                  <a:cubicBezTo>
                    <a:pt x="4916" y="2952"/>
                    <a:pt x="5024" y="2955"/>
                    <a:pt x="5172" y="2955"/>
                  </a:cubicBezTo>
                  <a:cubicBezTo>
                    <a:pt x="6022" y="2955"/>
                    <a:pt x="8186" y="2853"/>
                    <a:pt x="9120" y="1468"/>
                  </a:cubicBezTo>
                  <a:cubicBezTo>
                    <a:pt x="9420" y="814"/>
                    <a:pt x="9562" y="301"/>
                    <a:pt x="9721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-3433833" y="-424354"/>
              <a:ext cx="122443" cy="27009"/>
            </a:xfrm>
            <a:custGeom>
              <a:avLst/>
              <a:gdLst/>
              <a:ahLst/>
              <a:cxnLst/>
              <a:rect l="l" t="t" r="r" b="b"/>
              <a:pathLst>
                <a:path w="2652" h="585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lnTo>
                    <a:pt x="1326" y="584"/>
                  </a:lnTo>
                  <a:lnTo>
                    <a:pt x="2652" y="584"/>
                  </a:lnTo>
                  <a:lnTo>
                    <a:pt x="2652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-3107455" y="-424354"/>
              <a:ext cx="115102" cy="27009"/>
            </a:xfrm>
            <a:custGeom>
              <a:avLst/>
              <a:gdLst/>
              <a:ahLst/>
              <a:cxnLst/>
              <a:rect l="l" t="t" r="r" b="b"/>
              <a:pathLst>
                <a:path w="2493" h="585" extrusionOk="0">
                  <a:moveTo>
                    <a:pt x="2493" y="1"/>
                  </a:moveTo>
                  <a:lnTo>
                    <a:pt x="2210" y="1"/>
                  </a:lnTo>
                  <a:lnTo>
                    <a:pt x="1326" y="584"/>
                  </a:lnTo>
                  <a:lnTo>
                    <a:pt x="1" y="584"/>
                  </a:lnTo>
                  <a:lnTo>
                    <a:pt x="1" y="584"/>
                  </a:lnTo>
                  <a:lnTo>
                    <a:pt x="1326" y="584"/>
                  </a:lnTo>
                  <a:lnTo>
                    <a:pt x="2210" y="1"/>
                  </a:lnTo>
                  <a:lnTo>
                    <a:pt x="2493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-3433833" y="-424354"/>
              <a:ext cx="20453" cy="46"/>
            </a:xfrm>
            <a:custGeom>
              <a:avLst/>
              <a:gdLst/>
              <a:ahLst/>
              <a:cxnLst/>
              <a:rect l="l" t="t" r="r" b="b"/>
              <a:pathLst>
                <a:path w="443" h="1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-3433833" y="-424354"/>
              <a:ext cx="441478" cy="54758"/>
            </a:xfrm>
            <a:custGeom>
              <a:avLst/>
              <a:gdLst/>
              <a:ahLst/>
              <a:cxnLst/>
              <a:rect l="l" t="t" r="r" b="b"/>
              <a:pathLst>
                <a:path w="9562" h="1186" extrusionOk="0">
                  <a:moveTo>
                    <a:pt x="1" y="1"/>
                  </a:moveTo>
                  <a:cubicBezTo>
                    <a:pt x="372" y="372"/>
                    <a:pt x="1026" y="1026"/>
                    <a:pt x="1697" y="1114"/>
                  </a:cubicBezTo>
                  <a:cubicBezTo>
                    <a:pt x="1980" y="1185"/>
                    <a:pt x="2864" y="1185"/>
                    <a:pt x="3906" y="1185"/>
                  </a:cubicBezTo>
                  <a:cubicBezTo>
                    <a:pt x="5886" y="1185"/>
                    <a:pt x="8607" y="1114"/>
                    <a:pt x="8607" y="1114"/>
                  </a:cubicBezTo>
                  <a:cubicBezTo>
                    <a:pt x="8607" y="1114"/>
                    <a:pt x="9049" y="513"/>
                    <a:pt x="9562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-3583978" y="-910664"/>
              <a:ext cx="46" cy="3324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-3606157" y="-1148117"/>
              <a:ext cx="187727" cy="505977"/>
            </a:xfrm>
            <a:custGeom>
              <a:avLst/>
              <a:gdLst/>
              <a:ahLst/>
              <a:cxnLst/>
              <a:rect l="l" t="t" r="r" b="b"/>
              <a:pathLst>
                <a:path w="4066" h="10959" extrusionOk="0">
                  <a:moveTo>
                    <a:pt x="4066" y="1"/>
                  </a:moveTo>
                  <a:cubicBezTo>
                    <a:pt x="2510" y="885"/>
                    <a:pt x="1044" y="2422"/>
                    <a:pt x="443" y="5144"/>
                  </a:cubicBezTo>
                  <a:lnTo>
                    <a:pt x="443" y="5214"/>
                  </a:lnTo>
                  <a:cubicBezTo>
                    <a:pt x="443" y="5214"/>
                    <a:pt x="1" y="7141"/>
                    <a:pt x="814" y="10746"/>
                  </a:cubicBezTo>
                  <a:cubicBezTo>
                    <a:pt x="885" y="10817"/>
                    <a:pt x="973" y="10888"/>
                    <a:pt x="1044" y="10958"/>
                  </a:cubicBezTo>
                  <a:cubicBezTo>
                    <a:pt x="301" y="8608"/>
                    <a:pt x="1857" y="7424"/>
                    <a:pt x="2298" y="7212"/>
                  </a:cubicBezTo>
                  <a:cubicBezTo>
                    <a:pt x="2210" y="6911"/>
                    <a:pt x="1998" y="6469"/>
                    <a:pt x="1698" y="5745"/>
                  </a:cubicBezTo>
                  <a:cubicBezTo>
                    <a:pt x="885" y="3606"/>
                    <a:pt x="2952" y="1167"/>
                    <a:pt x="406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-3002187" y="-1148117"/>
              <a:ext cx="186896" cy="496189"/>
            </a:xfrm>
            <a:custGeom>
              <a:avLst/>
              <a:gdLst/>
              <a:ahLst/>
              <a:cxnLst/>
              <a:rect l="l" t="t" r="r" b="b"/>
              <a:pathLst>
                <a:path w="4048" h="10747" extrusionOk="0">
                  <a:moveTo>
                    <a:pt x="1" y="1"/>
                  </a:moveTo>
                  <a:lnTo>
                    <a:pt x="1" y="1"/>
                  </a:lnTo>
                  <a:cubicBezTo>
                    <a:pt x="1538" y="885"/>
                    <a:pt x="3093" y="2422"/>
                    <a:pt x="3606" y="5214"/>
                  </a:cubicBezTo>
                  <a:cubicBezTo>
                    <a:pt x="3606" y="5214"/>
                    <a:pt x="4048" y="7141"/>
                    <a:pt x="3305" y="10746"/>
                  </a:cubicBezTo>
                  <a:lnTo>
                    <a:pt x="3305" y="10746"/>
                  </a:ln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-3000416" y="-1148117"/>
              <a:ext cx="186896" cy="505977"/>
            </a:xfrm>
            <a:custGeom>
              <a:avLst/>
              <a:gdLst/>
              <a:ahLst/>
              <a:cxnLst/>
              <a:rect l="l" t="t" r="r" b="b"/>
              <a:pathLst>
                <a:path w="4048" h="10959" extrusionOk="0">
                  <a:moveTo>
                    <a:pt x="1" y="1"/>
                  </a:moveTo>
                  <a:cubicBezTo>
                    <a:pt x="1185" y="1167"/>
                    <a:pt x="3235" y="3606"/>
                    <a:pt x="2351" y="5745"/>
                  </a:cubicBezTo>
                  <a:cubicBezTo>
                    <a:pt x="2068" y="6469"/>
                    <a:pt x="1909" y="6911"/>
                    <a:pt x="1768" y="7212"/>
                  </a:cubicBezTo>
                  <a:cubicBezTo>
                    <a:pt x="2210" y="7424"/>
                    <a:pt x="3747" y="8608"/>
                    <a:pt x="3093" y="10958"/>
                  </a:cubicBezTo>
                  <a:cubicBezTo>
                    <a:pt x="3164" y="10888"/>
                    <a:pt x="3235" y="10817"/>
                    <a:pt x="3305" y="10746"/>
                  </a:cubicBez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-3328564" y="1574814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-3328564" y="1703721"/>
              <a:ext cx="230942" cy="44923"/>
            </a:xfrm>
            <a:custGeom>
              <a:avLst/>
              <a:gdLst/>
              <a:ahLst/>
              <a:cxnLst/>
              <a:rect l="l" t="t" r="r" b="b"/>
              <a:pathLst>
                <a:path w="5002" h="973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lnTo>
                    <a:pt x="0" y="531"/>
                  </a:lnTo>
                  <a:cubicBezTo>
                    <a:pt x="0" y="743"/>
                    <a:pt x="212" y="972"/>
                    <a:pt x="442" y="972"/>
                  </a:cubicBezTo>
                  <a:lnTo>
                    <a:pt x="4560" y="972"/>
                  </a:lnTo>
                  <a:cubicBezTo>
                    <a:pt x="4790" y="972"/>
                    <a:pt x="5002" y="743"/>
                    <a:pt x="5002" y="531"/>
                  </a:cubicBezTo>
                  <a:lnTo>
                    <a:pt x="5002" y="442"/>
                  </a:ln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-3328564" y="183673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-3328564" y="195913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-3328564" y="2088041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-3328564" y="2217780"/>
              <a:ext cx="230942" cy="40860"/>
            </a:xfrm>
            <a:custGeom>
              <a:avLst/>
              <a:gdLst/>
              <a:ahLst/>
              <a:cxnLst/>
              <a:rect l="l" t="t" r="r" b="b"/>
              <a:pathLst>
                <a:path w="5002" h="885" extrusionOk="0">
                  <a:moveTo>
                    <a:pt x="442" y="0"/>
                  </a:moveTo>
                  <a:cubicBezTo>
                    <a:pt x="212" y="0"/>
                    <a:pt x="0" y="213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213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-3328564" y="145241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1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141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-3383230" y="260765"/>
              <a:ext cx="360680" cy="209242"/>
            </a:xfrm>
            <a:custGeom>
              <a:avLst/>
              <a:gdLst/>
              <a:ahLst/>
              <a:cxnLst/>
              <a:rect l="l" t="t" r="r" b="b"/>
              <a:pathLst>
                <a:path w="7812" h="4532" extrusionOk="0">
                  <a:moveTo>
                    <a:pt x="614" y="0"/>
                  </a:moveTo>
                  <a:cubicBezTo>
                    <a:pt x="363" y="0"/>
                    <a:pt x="180" y="67"/>
                    <a:pt x="159" y="255"/>
                  </a:cubicBezTo>
                  <a:cubicBezTo>
                    <a:pt x="0" y="997"/>
                    <a:pt x="159" y="2022"/>
                    <a:pt x="1396" y="2835"/>
                  </a:cubicBezTo>
                  <a:cubicBezTo>
                    <a:pt x="2651" y="3648"/>
                    <a:pt x="2881" y="3860"/>
                    <a:pt x="3394" y="4231"/>
                  </a:cubicBezTo>
                  <a:lnTo>
                    <a:pt x="3835" y="4532"/>
                  </a:lnTo>
                  <a:lnTo>
                    <a:pt x="4047" y="4532"/>
                  </a:lnTo>
                  <a:lnTo>
                    <a:pt x="4489" y="4231"/>
                  </a:lnTo>
                  <a:cubicBezTo>
                    <a:pt x="4931" y="3860"/>
                    <a:pt x="5161" y="3648"/>
                    <a:pt x="6486" y="2835"/>
                  </a:cubicBezTo>
                  <a:cubicBezTo>
                    <a:pt x="7741" y="2022"/>
                    <a:pt x="7812" y="997"/>
                    <a:pt x="7741" y="255"/>
                  </a:cubicBezTo>
                  <a:cubicBezTo>
                    <a:pt x="7695" y="67"/>
                    <a:pt x="7500" y="0"/>
                    <a:pt x="7245" y="0"/>
                  </a:cubicBezTo>
                  <a:cubicBezTo>
                    <a:pt x="6609" y="0"/>
                    <a:pt x="5603" y="414"/>
                    <a:pt x="5603" y="414"/>
                  </a:cubicBezTo>
                  <a:lnTo>
                    <a:pt x="2280" y="414"/>
                  </a:lnTo>
                  <a:cubicBezTo>
                    <a:pt x="2280" y="414"/>
                    <a:pt x="1237" y="0"/>
                    <a:pt x="61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-2914048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14695" y="0"/>
                  </a:moveTo>
                  <a:cubicBezTo>
                    <a:pt x="14364" y="0"/>
                    <a:pt x="13948" y="130"/>
                    <a:pt x="13414" y="434"/>
                  </a:cubicBezTo>
                  <a:cubicBezTo>
                    <a:pt x="11346" y="1548"/>
                    <a:pt x="5090" y="3386"/>
                    <a:pt x="3977" y="3898"/>
                  </a:cubicBezTo>
                  <a:cubicBezTo>
                    <a:pt x="3977" y="3898"/>
                    <a:pt x="955" y="3898"/>
                    <a:pt x="513" y="5524"/>
                  </a:cubicBezTo>
                  <a:cubicBezTo>
                    <a:pt x="0" y="7150"/>
                    <a:pt x="4931" y="20476"/>
                    <a:pt x="3765" y="22013"/>
                  </a:cubicBezTo>
                  <a:cubicBezTo>
                    <a:pt x="3845" y="22088"/>
                    <a:pt x="3958" y="22124"/>
                    <a:pt x="4094" y="22124"/>
                  </a:cubicBezTo>
                  <a:cubicBezTo>
                    <a:pt x="5449" y="22124"/>
                    <a:pt x="9134" y="18489"/>
                    <a:pt x="6999" y="11922"/>
                  </a:cubicBezTo>
                  <a:cubicBezTo>
                    <a:pt x="7670" y="8034"/>
                    <a:pt x="16790" y="3527"/>
                    <a:pt x="16277" y="2131"/>
                  </a:cubicBezTo>
                  <a:cubicBezTo>
                    <a:pt x="15898" y="1046"/>
                    <a:pt x="15635" y="0"/>
                    <a:pt x="14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-2131554" y="1874412"/>
              <a:ext cx="423841" cy="1169486"/>
            </a:xfrm>
            <a:custGeom>
              <a:avLst/>
              <a:gdLst/>
              <a:ahLst/>
              <a:cxnLst/>
              <a:rect l="l" t="t" r="r" b="b"/>
              <a:pathLst>
                <a:path w="9180" h="25330" extrusionOk="0">
                  <a:moveTo>
                    <a:pt x="1270" y="1"/>
                  </a:moveTo>
                  <a:cubicBezTo>
                    <a:pt x="1024" y="1"/>
                    <a:pt x="803" y="120"/>
                    <a:pt x="655" y="439"/>
                  </a:cubicBezTo>
                  <a:cubicBezTo>
                    <a:pt x="1" y="1694"/>
                    <a:pt x="655" y="1022"/>
                    <a:pt x="1980" y="3814"/>
                  </a:cubicBezTo>
                  <a:cubicBezTo>
                    <a:pt x="3376" y="6625"/>
                    <a:pt x="3677" y="9717"/>
                    <a:pt x="4331" y="13535"/>
                  </a:cubicBezTo>
                  <a:cubicBezTo>
                    <a:pt x="4932" y="17370"/>
                    <a:pt x="5886" y="23856"/>
                    <a:pt x="7423" y="25252"/>
                  </a:cubicBezTo>
                  <a:cubicBezTo>
                    <a:pt x="7814" y="25299"/>
                    <a:pt x="8149" y="25330"/>
                    <a:pt x="8412" y="25330"/>
                  </a:cubicBezTo>
                  <a:cubicBezTo>
                    <a:pt x="8945" y="25330"/>
                    <a:pt x="9180" y="25201"/>
                    <a:pt x="8979" y="24810"/>
                  </a:cubicBezTo>
                  <a:cubicBezTo>
                    <a:pt x="8608" y="24139"/>
                    <a:pt x="8466" y="23856"/>
                    <a:pt x="8024" y="23255"/>
                  </a:cubicBezTo>
                  <a:cubicBezTo>
                    <a:pt x="7583" y="22601"/>
                    <a:pt x="6328" y="17228"/>
                    <a:pt x="5886" y="14136"/>
                  </a:cubicBezTo>
                  <a:cubicBezTo>
                    <a:pt x="5373" y="11043"/>
                    <a:pt x="5585" y="10000"/>
                    <a:pt x="4631" y="7349"/>
                  </a:cubicBezTo>
                  <a:cubicBezTo>
                    <a:pt x="3677" y="4787"/>
                    <a:pt x="4048" y="1976"/>
                    <a:pt x="2935" y="1022"/>
                  </a:cubicBezTo>
                  <a:cubicBezTo>
                    <a:pt x="2935" y="1022"/>
                    <a:pt x="1992" y="1"/>
                    <a:pt x="12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-2046693" y="1860561"/>
              <a:ext cx="448819" cy="1184722"/>
            </a:xfrm>
            <a:custGeom>
              <a:avLst/>
              <a:gdLst/>
              <a:ahLst/>
              <a:cxnLst/>
              <a:rect l="l" t="t" r="r" b="b"/>
              <a:pathLst>
                <a:path w="9721" h="25660" extrusionOk="0">
                  <a:moveTo>
                    <a:pt x="1860" y="1"/>
                  </a:moveTo>
                  <a:cubicBezTo>
                    <a:pt x="1415" y="1"/>
                    <a:pt x="950" y="120"/>
                    <a:pt x="814" y="580"/>
                  </a:cubicBezTo>
                  <a:cubicBezTo>
                    <a:pt x="513" y="1552"/>
                    <a:pt x="1" y="1835"/>
                    <a:pt x="814" y="3231"/>
                  </a:cubicBezTo>
                  <a:cubicBezTo>
                    <a:pt x="1538" y="4556"/>
                    <a:pt x="4631" y="10601"/>
                    <a:pt x="5585" y="14436"/>
                  </a:cubicBezTo>
                  <a:cubicBezTo>
                    <a:pt x="6469" y="18341"/>
                    <a:pt x="6628" y="25252"/>
                    <a:pt x="7282" y="25552"/>
                  </a:cubicBezTo>
                  <a:cubicBezTo>
                    <a:pt x="7423" y="25622"/>
                    <a:pt x="7614" y="25660"/>
                    <a:pt x="7828" y="25660"/>
                  </a:cubicBezTo>
                  <a:cubicBezTo>
                    <a:pt x="8526" y="25660"/>
                    <a:pt x="9454" y="25258"/>
                    <a:pt x="9562" y="24297"/>
                  </a:cubicBezTo>
                  <a:cubicBezTo>
                    <a:pt x="9721" y="23042"/>
                    <a:pt x="8325" y="20904"/>
                    <a:pt x="7724" y="18624"/>
                  </a:cubicBezTo>
                  <a:cubicBezTo>
                    <a:pt x="7141" y="16274"/>
                    <a:pt x="4932" y="6765"/>
                    <a:pt x="3747" y="4415"/>
                  </a:cubicBezTo>
                  <a:cubicBezTo>
                    <a:pt x="2493" y="2135"/>
                    <a:pt x="2793" y="138"/>
                    <a:pt x="2793" y="138"/>
                  </a:cubicBezTo>
                  <a:cubicBezTo>
                    <a:pt x="2793" y="138"/>
                    <a:pt x="2338" y="1"/>
                    <a:pt x="1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-2373071" y="408233"/>
              <a:ext cx="490372" cy="1474116"/>
            </a:xfrm>
            <a:custGeom>
              <a:avLst/>
              <a:gdLst/>
              <a:ahLst/>
              <a:cxnLst/>
              <a:rect l="l" t="t" r="r" b="b"/>
              <a:pathLst>
                <a:path w="10621" h="31928" extrusionOk="0">
                  <a:moveTo>
                    <a:pt x="2052" y="0"/>
                  </a:moveTo>
                  <a:cubicBezTo>
                    <a:pt x="1528" y="0"/>
                    <a:pt x="1055" y="189"/>
                    <a:pt x="814" y="754"/>
                  </a:cubicBezTo>
                  <a:cubicBezTo>
                    <a:pt x="1" y="2433"/>
                    <a:pt x="283" y="3105"/>
                    <a:pt x="1980" y="4501"/>
                  </a:cubicBezTo>
                  <a:cubicBezTo>
                    <a:pt x="3818" y="6198"/>
                    <a:pt x="6469" y="25126"/>
                    <a:pt x="5515" y="27547"/>
                  </a:cubicBezTo>
                  <a:cubicBezTo>
                    <a:pt x="4631" y="30056"/>
                    <a:pt x="3535" y="31082"/>
                    <a:pt x="4790" y="31753"/>
                  </a:cubicBezTo>
                  <a:cubicBezTo>
                    <a:pt x="5037" y="31879"/>
                    <a:pt x="5218" y="31928"/>
                    <a:pt x="5367" y="31928"/>
                  </a:cubicBezTo>
                  <a:cubicBezTo>
                    <a:pt x="5656" y="31928"/>
                    <a:pt x="5824" y="31746"/>
                    <a:pt x="6115" y="31594"/>
                  </a:cubicBezTo>
                  <a:cubicBezTo>
                    <a:pt x="6348" y="31420"/>
                    <a:pt x="6689" y="31293"/>
                    <a:pt x="7294" y="31293"/>
                  </a:cubicBezTo>
                  <a:cubicBezTo>
                    <a:pt x="7425" y="31293"/>
                    <a:pt x="7567" y="31299"/>
                    <a:pt x="7724" y="31311"/>
                  </a:cubicBezTo>
                  <a:cubicBezTo>
                    <a:pt x="8777" y="31386"/>
                    <a:pt x="9580" y="31667"/>
                    <a:pt x="10049" y="31667"/>
                  </a:cubicBezTo>
                  <a:cubicBezTo>
                    <a:pt x="10469" y="31667"/>
                    <a:pt x="10621" y="31441"/>
                    <a:pt x="10445" y="30640"/>
                  </a:cubicBezTo>
                  <a:cubicBezTo>
                    <a:pt x="10163" y="28943"/>
                    <a:pt x="7441" y="24684"/>
                    <a:pt x="6911" y="21874"/>
                  </a:cubicBezTo>
                  <a:cubicBezTo>
                    <a:pt x="6469" y="19081"/>
                    <a:pt x="5515" y="4643"/>
                    <a:pt x="5744" y="3847"/>
                  </a:cubicBezTo>
                  <a:cubicBezTo>
                    <a:pt x="5886" y="3105"/>
                    <a:pt x="7211" y="2663"/>
                    <a:pt x="6328" y="1550"/>
                  </a:cubicBezTo>
                  <a:cubicBezTo>
                    <a:pt x="6328" y="1550"/>
                    <a:pt x="6190" y="552"/>
                    <a:pt x="5213" y="552"/>
                  </a:cubicBezTo>
                  <a:cubicBezTo>
                    <a:pt x="4977" y="552"/>
                    <a:pt x="4692" y="610"/>
                    <a:pt x="4348" y="754"/>
                  </a:cubicBezTo>
                  <a:cubicBezTo>
                    <a:pt x="4348" y="754"/>
                    <a:pt x="3099" y="0"/>
                    <a:pt x="2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-1850054" y="3060662"/>
              <a:ext cx="346875" cy="214413"/>
            </a:xfrm>
            <a:custGeom>
              <a:avLst/>
              <a:gdLst/>
              <a:ahLst/>
              <a:cxnLst/>
              <a:rect l="l" t="t" r="r" b="b"/>
              <a:pathLst>
                <a:path w="7513" h="4644" extrusionOk="0">
                  <a:moveTo>
                    <a:pt x="743" y="1"/>
                  </a:moveTo>
                  <a:cubicBezTo>
                    <a:pt x="160" y="955"/>
                    <a:pt x="1" y="3977"/>
                    <a:pt x="743" y="4490"/>
                  </a:cubicBezTo>
                  <a:cubicBezTo>
                    <a:pt x="940" y="4597"/>
                    <a:pt x="1223" y="4644"/>
                    <a:pt x="1557" y="4644"/>
                  </a:cubicBezTo>
                  <a:cubicBezTo>
                    <a:pt x="2601" y="4644"/>
                    <a:pt x="4140" y="4186"/>
                    <a:pt x="5091" y="3677"/>
                  </a:cubicBezTo>
                  <a:cubicBezTo>
                    <a:pt x="6346" y="3094"/>
                    <a:pt x="6929" y="1839"/>
                    <a:pt x="7229" y="1397"/>
                  </a:cubicBezTo>
                  <a:cubicBezTo>
                    <a:pt x="7512" y="955"/>
                    <a:pt x="5674" y="1"/>
                    <a:pt x="567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-1533418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742" y="0"/>
                  </a:moveTo>
                  <a:cubicBezTo>
                    <a:pt x="742" y="0"/>
                    <a:pt x="0" y="813"/>
                    <a:pt x="301" y="1326"/>
                  </a:cubicBezTo>
                  <a:cubicBezTo>
                    <a:pt x="496" y="1865"/>
                    <a:pt x="1959" y="4168"/>
                    <a:pt x="2474" y="4168"/>
                  </a:cubicBezTo>
                  <a:cubicBezTo>
                    <a:pt x="2516" y="4168"/>
                    <a:pt x="2552" y="4152"/>
                    <a:pt x="2580" y="4118"/>
                  </a:cubicBezTo>
                  <a:cubicBezTo>
                    <a:pt x="2952" y="3676"/>
                    <a:pt x="3022" y="3235"/>
                    <a:pt x="2952" y="2722"/>
                  </a:cubicBezTo>
                  <a:cubicBezTo>
                    <a:pt x="2792" y="2280"/>
                    <a:pt x="742" y="0"/>
                    <a:pt x="7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-1417577" y="3274476"/>
              <a:ext cx="123089" cy="229557"/>
            </a:xfrm>
            <a:custGeom>
              <a:avLst/>
              <a:gdLst/>
              <a:ahLst/>
              <a:cxnLst/>
              <a:rect l="l" t="t" r="r" b="b"/>
              <a:pathLst>
                <a:path w="2666" h="4972" extrusionOk="0">
                  <a:moveTo>
                    <a:pt x="884" y="0"/>
                  </a:moveTo>
                  <a:cubicBezTo>
                    <a:pt x="884" y="0"/>
                    <a:pt x="1" y="530"/>
                    <a:pt x="213" y="972"/>
                  </a:cubicBezTo>
                  <a:cubicBezTo>
                    <a:pt x="354" y="1485"/>
                    <a:pt x="1909" y="3765"/>
                    <a:pt x="2121" y="4790"/>
                  </a:cubicBezTo>
                  <a:cubicBezTo>
                    <a:pt x="2204" y="4916"/>
                    <a:pt x="2277" y="4971"/>
                    <a:pt x="2339" y="4971"/>
                  </a:cubicBezTo>
                  <a:cubicBezTo>
                    <a:pt x="2607" y="4971"/>
                    <a:pt x="2666" y="3927"/>
                    <a:pt x="2422" y="3022"/>
                  </a:cubicBezTo>
                  <a:cubicBezTo>
                    <a:pt x="2121" y="1856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-1601150" y="3220595"/>
              <a:ext cx="159148" cy="319081"/>
            </a:xfrm>
            <a:custGeom>
              <a:avLst/>
              <a:gdLst/>
              <a:ahLst/>
              <a:cxnLst/>
              <a:rect l="l" t="t" r="r" b="b"/>
              <a:pathLst>
                <a:path w="3447" h="6911" extrusionOk="0">
                  <a:moveTo>
                    <a:pt x="955" y="1"/>
                  </a:moveTo>
                  <a:cubicBezTo>
                    <a:pt x="955" y="1"/>
                    <a:pt x="0" y="71"/>
                    <a:pt x="354" y="1167"/>
                  </a:cubicBezTo>
                  <a:cubicBezTo>
                    <a:pt x="796" y="2210"/>
                    <a:pt x="2421" y="6911"/>
                    <a:pt x="2793" y="6911"/>
                  </a:cubicBezTo>
                  <a:cubicBezTo>
                    <a:pt x="3164" y="6911"/>
                    <a:pt x="3447" y="6628"/>
                    <a:pt x="3376" y="6257"/>
                  </a:cubicBezTo>
                  <a:cubicBezTo>
                    <a:pt x="3305" y="5886"/>
                    <a:pt x="1167" y="71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-1462454" y="3555514"/>
              <a:ext cx="109377" cy="166720"/>
            </a:xfrm>
            <a:custGeom>
              <a:avLst/>
              <a:gdLst/>
              <a:ahLst/>
              <a:cxnLst/>
              <a:rect l="l" t="t" r="r" b="b"/>
              <a:pathLst>
                <a:path w="2369" h="3611" extrusionOk="0">
                  <a:moveTo>
                    <a:pt x="456" y="0"/>
                  </a:moveTo>
                  <a:cubicBezTo>
                    <a:pt x="171" y="0"/>
                    <a:pt x="1" y="328"/>
                    <a:pt x="1" y="328"/>
                  </a:cubicBezTo>
                  <a:cubicBezTo>
                    <a:pt x="1" y="328"/>
                    <a:pt x="1114" y="3050"/>
                    <a:pt x="1114" y="3421"/>
                  </a:cubicBezTo>
                  <a:cubicBezTo>
                    <a:pt x="1114" y="3558"/>
                    <a:pt x="1163" y="3610"/>
                    <a:pt x="1242" y="3610"/>
                  </a:cubicBezTo>
                  <a:cubicBezTo>
                    <a:pt x="1418" y="3610"/>
                    <a:pt x="1741" y="3350"/>
                    <a:pt x="1998" y="3192"/>
                  </a:cubicBezTo>
                  <a:cubicBezTo>
                    <a:pt x="2369" y="2979"/>
                    <a:pt x="973" y="258"/>
                    <a:pt x="602" y="28"/>
                  </a:cubicBezTo>
                  <a:cubicBezTo>
                    <a:pt x="550" y="9"/>
                    <a:pt x="502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-1397170" y="3713462"/>
              <a:ext cx="77566" cy="106930"/>
            </a:xfrm>
            <a:custGeom>
              <a:avLst/>
              <a:gdLst/>
              <a:ahLst/>
              <a:cxnLst/>
              <a:rect l="l" t="t" r="r" b="b"/>
              <a:pathLst>
                <a:path w="1680" h="2316" extrusionOk="0">
                  <a:moveTo>
                    <a:pt x="884" y="0"/>
                  </a:moveTo>
                  <a:cubicBezTo>
                    <a:pt x="884" y="0"/>
                    <a:pt x="1" y="442"/>
                    <a:pt x="71" y="654"/>
                  </a:cubicBezTo>
                  <a:cubicBezTo>
                    <a:pt x="136" y="865"/>
                    <a:pt x="768" y="2316"/>
                    <a:pt x="1145" y="2316"/>
                  </a:cubicBezTo>
                  <a:cubicBezTo>
                    <a:pt x="1178" y="2316"/>
                    <a:pt x="1209" y="2304"/>
                    <a:pt x="1238" y="2280"/>
                  </a:cubicBezTo>
                  <a:cubicBezTo>
                    <a:pt x="1679" y="1980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-1655077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904" y="0"/>
                  </a:moveTo>
                  <a:cubicBezTo>
                    <a:pt x="735" y="0"/>
                    <a:pt x="0" y="55"/>
                    <a:pt x="126" y="1026"/>
                  </a:cubicBezTo>
                  <a:cubicBezTo>
                    <a:pt x="285" y="2210"/>
                    <a:pt x="797" y="7141"/>
                    <a:pt x="1168" y="7212"/>
                  </a:cubicBezTo>
                  <a:cubicBezTo>
                    <a:pt x="1219" y="7224"/>
                    <a:pt x="1271" y="7230"/>
                    <a:pt x="1322" y="7230"/>
                  </a:cubicBezTo>
                  <a:cubicBezTo>
                    <a:pt x="1621" y="7230"/>
                    <a:pt x="1893" y="7016"/>
                    <a:pt x="1893" y="6699"/>
                  </a:cubicBezTo>
                  <a:cubicBezTo>
                    <a:pt x="1893" y="6257"/>
                    <a:pt x="1080" y="142"/>
                    <a:pt x="939" y="1"/>
                  </a:cubicBezTo>
                  <a:cubicBezTo>
                    <a:pt x="939" y="1"/>
                    <a:pt x="926" y="0"/>
                    <a:pt x="90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-1597918" y="3602792"/>
              <a:ext cx="81675" cy="189158"/>
            </a:xfrm>
            <a:custGeom>
              <a:avLst/>
              <a:gdLst/>
              <a:ahLst/>
              <a:cxnLst/>
              <a:rect l="l" t="t" r="r" b="b"/>
              <a:pathLst>
                <a:path w="1769" h="4097" extrusionOk="0">
                  <a:moveTo>
                    <a:pt x="361" y="0"/>
                  </a:moveTo>
                  <a:cubicBezTo>
                    <a:pt x="144" y="0"/>
                    <a:pt x="1" y="188"/>
                    <a:pt x="1" y="188"/>
                  </a:cubicBezTo>
                  <a:cubicBezTo>
                    <a:pt x="1" y="188"/>
                    <a:pt x="372" y="3422"/>
                    <a:pt x="284" y="3864"/>
                  </a:cubicBezTo>
                  <a:cubicBezTo>
                    <a:pt x="257" y="4034"/>
                    <a:pt x="339" y="4097"/>
                    <a:pt x="476" y="4097"/>
                  </a:cubicBezTo>
                  <a:cubicBezTo>
                    <a:pt x="695" y="4097"/>
                    <a:pt x="1054" y="3935"/>
                    <a:pt x="1326" y="3793"/>
                  </a:cubicBezTo>
                  <a:cubicBezTo>
                    <a:pt x="1768" y="3652"/>
                    <a:pt x="1026" y="330"/>
                    <a:pt x="655" y="117"/>
                  </a:cubicBezTo>
                  <a:cubicBezTo>
                    <a:pt x="548" y="31"/>
                    <a:pt x="448" y="0"/>
                    <a:pt x="36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-1574233" y="3795044"/>
              <a:ext cx="61221" cy="116672"/>
            </a:xfrm>
            <a:custGeom>
              <a:avLst/>
              <a:gdLst/>
              <a:ahLst/>
              <a:cxnLst/>
              <a:rect l="l" t="t" r="r" b="b"/>
              <a:pathLst>
                <a:path w="1326" h="2527" extrusionOk="0">
                  <a:moveTo>
                    <a:pt x="1026" y="1"/>
                  </a:moveTo>
                  <a:cubicBezTo>
                    <a:pt x="1025" y="1"/>
                    <a:pt x="0" y="213"/>
                    <a:pt x="0" y="442"/>
                  </a:cubicBezTo>
                  <a:cubicBezTo>
                    <a:pt x="68" y="728"/>
                    <a:pt x="405" y="2526"/>
                    <a:pt x="818" y="2526"/>
                  </a:cubicBezTo>
                  <a:cubicBezTo>
                    <a:pt x="840" y="2526"/>
                    <a:pt x="862" y="2521"/>
                    <a:pt x="884" y="2510"/>
                  </a:cubicBezTo>
                  <a:cubicBezTo>
                    <a:pt x="1326" y="2280"/>
                    <a:pt x="1026" y="1"/>
                    <a:pt x="102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-1743955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985" y="1"/>
                  </a:moveTo>
                  <a:cubicBezTo>
                    <a:pt x="726" y="1"/>
                    <a:pt x="283" y="116"/>
                    <a:pt x="283" y="904"/>
                  </a:cubicBezTo>
                  <a:cubicBezTo>
                    <a:pt x="213" y="2071"/>
                    <a:pt x="0" y="7019"/>
                    <a:pt x="354" y="7160"/>
                  </a:cubicBezTo>
                  <a:cubicBezTo>
                    <a:pt x="446" y="7196"/>
                    <a:pt x="542" y="7213"/>
                    <a:pt x="635" y="7213"/>
                  </a:cubicBezTo>
                  <a:cubicBezTo>
                    <a:pt x="917" y="7213"/>
                    <a:pt x="1167" y="7051"/>
                    <a:pt x="1167" y="6719"/>
                  </a:cubicBezTo>
                  <a:cubicBezTo>
                    <a:pt x="1238" y="6348"/>
                    <a:pt x="1397" y="162"/>
                    <a:pt x="1167" y="21"/>
                  </a:cubicBezTo>
                  <a:cubicBezTo>
                    <a:pt x="1167" y="21"/>
                    <a:pt x="1091" y="1"/>
                    <a:pt x="98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-1740446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642" y="1"/>
                  </a:moveTo>
                  <a:cubicBezTo>
                    <a:pt x="443" y="1"/>
                    <a:pt x="278" y="126"/>
                    <a:pt x="278" y="126"/>
                  </a:cubicBezTo>
                  <a:cubicBezTo>
                    <a:pt x="278" y="126"/>
                    <a:pt x="207" y="3449"/>
                    <a:pt x="66" y="3820"/>
                  </a:cubicBezTo>
                  <a:cubicBezTo>
                    <a:pt x="1" y="4023"/>
                    <a:pt x="104" y="4084"/>
                    <a:pt x="277" y="4084"/>
                  </a:cubicBezTo>
                  <a:cubicBezTo>
                    <a:pt x="481" y="4084"/>
                    <a:pt x="781" y="4000"/>
                    <a:pt x="1020" y="3961"/>
                  </a:cubicBezTo>
                  <a:cubicBezTo>
                    <a:pt x="1533" y="3891"/>
                    <a:pt x="1321" y="427"/>
                    <a:pt x="950" y="126"/>
                  </a:cubicBezTo>
                  <a:cubicBezTo>
                    <a:pt x="849" y="32"/>
                    <a:pt x="741" y="1"/>
                    <a:pt x="6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-1734028" y="3795044"/>
              <a:ext cx="51295" cy="112239"/>
            </a:xfrm>
            <a:custGeom>
              <a:avLst/>
              <a:gdLst/>
              <a:ahLst/>
              <a:cxnLst/>
              <a:rect l="l" t="t" r="r" b="b"/>
              <a:pathLst>
                <a:path w="1111" h="2431" extrusionOk="0">
                  <a:moveTo>
                    <a:pt x="1111" y="1"/>
                  </a:moveTo>
                  <a:cubicBezTo>
                    <a:pt x="1111" y="1"/>
                    <a:pt x="68" y="1"/>
                    <a:pt x="68" y="301"/>
                  </a:cubicBezTo>
                  <a:cubicBezTo>
                    <a:pt x="0" y="573"/>
                    <a:pt x="63" y="2431"/>
                    <a:pt x="524" y="2431"/>
                  </a:cubicBezTo>
                  <a:cubicBezTo>
                    <a:pt x="542" y="2431"/>
                    <a:pt x="561" y="2428"/>
                    <a:pt x="581" y="2422"/>
                  </a:cubicBezTo>
                  <a:cubicBezTo>
                    <a:pt x="1111" y="2280"/>
                    <a:pt x="1111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-1863074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1762" y="1"/>
                  </a:moveTo>
                  <a:cubicBezTo>
                    <a:pt x="1541" y="1"/>
                    <a:pt x="1259" y="126"/>
                    <a:pt x="1167" y="720"/>
                  </a:cubicBezTo>
                  <a:cubicBezTo>
                    <a:pt x="955" y="1675"/>
                    <a:pt x="0" y="6022"/>
                    <a:pt x="283" y="6181"/>
                  </a:cubicBezTo>
                  <a:cubicBezTo>
                    <a:pt x="382" y="6228"/>
                    <a:pt x="488" y="6251"/>
                    <a:pt x="592" y="6251"/>
                  </a:cubicBezTo>
                  <a:cubicBezTo>
                    <a:pt x="803" y="6251"/>
                    <a:pt x="1001" y="6153"/>
                    <a:pt x="1096" y="5952"/>
                  </a:cubicBezTo>
                  <a:cubicBezTo>
                    <a:pt x="1167" y="5580"/>
                    <a:pt x="2209" y="278"/>
                    <a:pt x="2050" y="66"/>
                  </a:cubicBezTo>
                  <a:cubicBezTo>
                    <a:pt x="2050" y="66"/>
                    <a:pt x="1922" y="1"/>
                    <a:pt x="176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-1897932" y="3567425"/>
              <a:ext cx="78951" cy="163442"/>
            </a:xfrm>
            <a:custGeom>
              <a:avLst/>
              <a:gdLst/>
              <a:ahLst/>
              <a:cxnLst/>
              <a:rect l="l" t="t" r="r" b="b"/>
              <a:pathLst>
                <a:path w="1710" h="3540" extrusionOk="0">
                  <a:moveTo>
                    <a:pt x="1148" y="0"/>
                  </a:moveTo>
                  <a:cubicBezTo>
                    <a:pt x="1010" y="0"/>
                    <a:pt x="897" y="70"/>
                    <a:pt x="897" y="70"/>
                  </a:cubicBezTo>
                  <a:cubicBezTo>
                    <a:pt x="897" y="70"/>
                    <a:pt x="313" y="2934"/>
                    <a:pt x="154" y="3234"/>
                  </a:cubicBezTo>
                  <a:cubicBezTo>
                    <a:pt x="1" y="3503"/>
                    <a:pt x="301" y="3540"/>
                    <a:pt x="620" y="3540"/>
                  </a:cubicBezTo>
                  <a:cubicBezTo>
                    <a:pt x="741" y="3540"/>
                    <a:pt x="865" y="3534"/>
                    <a:pt x="967" y="3534"/>
                  </a:cubicBezTo>
                  <a:cubicBezTo>
                    <a:pt x="1409" y="3464"/>
                    <a:pt x="1710" y="512"/>
                    <a:pt x="1480" y="212"/>
                  </a:cubicBezTo>
                  <a:cubicBezTo>
                    <a:pt x="1385" y="46"/>
                    <a:pt x="1259" y="0"/>
                    <a:pt x="114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-1906659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1000" y="1"/>
                  </a:moveTo>
                  <a:cubicBezTo>
                    <a:pt x="716" y="1"/>
                    <a:pt x="343" y="28"/>
                    <a:pt x="343" y="170"/>
                  </a:cubicBezTo>
                  <a:cubicBezTo>
                    <a:pt x="274" y="378"/>
                    <a:pt x="1" y="2081"/>
                    <a:pt x="473" y="2081"/>
                  </a:cubicBezTo>
                  <a:cubicBezTo>
                    <a:pt x="483" y="2081"/>
                    <a:pt x="492" y="2080"/>
                    <a:pt x="502" y="2079"/>
                  </a:cubicBezTo>
                  <a:cubicBezTo>
                    <a:pt x="944" y="2008"/>
                    <a:pt x="1315" y="11"/>
                    <a:pt x="1315" y="11"/>
                  </a:cubicBezTo>
                  <a:cubicBezTo>
                    <a:pt x="1315" y="11"/>
                    <a:pt x="1174" y="1"/>
                    <a:pt x="100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-2209859" y="1591943"/>
              <a:ext cx="102036" cy="288886"/>
            </a:xfrm>
            <a:custGeom>
              <a:avLst/>
              <a:gdLst/>
              <a:ahLst/>
              <a:cxnLst/>
              <a:rect l="l" t="t" r="r" b="b"/>
              <a:pathLst>
                <a:path w="2210" h="6257" extrusionOk="0">
                  <a:moveTo>
                    <a:pt x="2209" y="0"/>
                  </a:moveTo>
                  <a:cubicBezTo>
                    <a:pt x="2209" y="884"/>
                    <a:pt x="2139" y="1626"/>
                    <a:pt x="1980" y="1909"/>
                  </a:cubicBezTo>
                  <a:cubicBezTo>
                    <a:pt x="1096" y="4418"/>
                    <a:pt x="0" y="5444"/>
                    <a:pt x="1255" y="6115"/>
                  </a:cubicBezTo>
                  <a:cubicBezTo>
                    <a:pt x="1396" y="6186"/>
                    <a:pt x="1467" y="6186"/>
                    <a:pt x="1538" y="6256"/>
                  </a:cubicBezTo>
                  <a:cubicBezTo>
                    <a:pt x="1467" y="6186"/>
                    <a:pt x="1396" y="6186"/>
                    <a:pt x="1255" y="6115"/>
                  </a:cubicBezTo>
                  <a:cubicBezTo>
                    <a:pt x="0" y="5444"/>
                    <a:pt x="1096" y="4418"/>
                    <a:pt x="1980" y="1909"/>
                  </a:cubicBezTo>
                  <a:cubicBezTo>
                    <a:pt x="2139" y="1626"/>
                    <a:pt x="2209" y="884"/>
                    <a:pt x="2209" y="0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40" name="Google Shape;340;p25"/>
            <p:cNvSpPr/>
            <p:nvPr/>
          </p:nvSpPr>
          <p:spPr>
            <a:xfrm>
              <a:off x="-2363026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955" y="1"/>
                  </a:moveTo>
                  <a:cubicBezTo>
                    <a:pt x="725" y="160"/>
                    <a:pt x="584" y="301"/>
                    <a:pt x="443" y="601"/>
                  </a:cubicBezTo>
                  <a:cubicBezTo>
                    <a:pt x="142" y="1185"/>
                    <a:pt x="1" y="1627"/>
                    <a:pt x="1" y="2068"/>
                  </a:cubicBezTo>
                  <a:cubicBezTo>
                    <a:pt x="1" y="2811"/>
                    <a:pt x="513" y="3394"/>
                    <a:pt x="1609" y="4348"/>
                  </a:cubicBezTo>
                  <a:cubicBezTo>
                    <a:pt x="3235" y="5744"/>
                    <a:pt x="5373" y="19883"/>
                    <a:pt x="5373" y="25485"/>
                  </a:cubicBezTo>
                  <a:cubicBezTo>
                    <a:pt x="5373" y="26369"/>
                    <a:pt x="5303" y="27111"/>
                    <a:pt x="5144" y="27394"/>
                  </a:cubicBezTo>
                  <a:cubicBezTo>
                    <a:pt x="4260" y="29903"/>
                    <a:pt x="3164" y="30929"/>
                    <a:pt x="4419" y="31600"/>
                  </a:cubicBezTo>
                  <a:cubicBezTo>
                    <a:pt x="4560" y="31671"/>
                    <a:pt x="4631" y="31671"/>
                    <a:pt x="4702" y="31741"/>
                  </a:cubicBezTo>
                  <a:lnTo>
                    <a:pt x="5002" y="31741"/>
                  </a:lnTo>
                  <a:cubicBezTo>
                    <a:pt x="5144" y="31741"/>
                    <a:pt x="5214" y="31741"/>
                    <a:pt x="5373" y="31671"/>
                  </a:cubicBezTo>
                  <a:cubicBezTo>
                    <a:pt x="4931" y="30204"/>
                    <a:pt x="5744" y="27995"/>
                    <a:pt x="6186" y="27394"/>
                  </a:cubicBezTo>
                  <a:cubicBezTo>
                    <a:pt x="6769" y="26581"/>
                    <a:pt x="5002" y="10905"/>
                    <a:pt x="4861" y="9509"/>
                  </a:cubicBezTo>
                  <a:cubicBezTo>
                    <a:pt x="4631" y="8113"/>
                    <a:pt x="4260" y="4790"/>
                    <a:pt x="2281" y="3252"/>
                  </a:cubicBezTo>
                  <a:cubicBezTo>
                    <a:pt x="1026" y="2210"/>
                    <a:pt x="884" y="814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-3220064" y="346596"/>
              <a:ext cx="710787" cy="1554636"/>
            </a:xfrm>
            <a:custGeom>
              <a:avLst/>
              <a:gdLst/>
              <a:ahLst/>
              <a:cxnLst/>
              <a:rect l="l" t="t" r="r" b="b"/>
              <a:pathLst>
                <a:path w="15395" h="33672" extrusionOk="0">
                  <a:moveTo>
                    <a:pt x="5091" y="24976"/>
                  </a:moveTo>
                  <a:lnTo>
                    <a:pt x="5091" y="24976"/>
                  </a:lnTo>
                  <a:cubicBezTo>
                    <a:pt x="6367" y="25590"/>
                    <a:pt x="8263" y="26322"/>
                    <a:pt x="9929" y="26322"/>
                  </a:cubicBezTo>
                  <a:cubicBezTo>
                    <a:pt x="10086" y="26322"/>
                    <a:pt x="10241" y="26315"/>
                    <a:pt x="10393" y="26302"/>
                  </a:cubicBezTo>
                  <a:cubicBezTo>
                    <a:pt x="11647" y="26231"/>
                    <a:pt x="12531" y="25860"/>
                    <a:pt x="13185" y="25347"/>
                  </a:cubicBezTo>
                  <a:lnTo>
                    <a:pt x="13185" y="25347"/>
                  </a:lnTo>
                  <a:cubicBezTo>
                    <a:pt x="12814" y="26160"/>
                    <a:pt x="12089" y="27344"/>
                    <a:pt x="10605" y="28069"/>
                  </a:cubicBezTo>
                  <a:cubicBezTo>
                    <a:pt x="10345" y="28189"/>
                    <a:pt x="10073" y="28243"/>
                    <a:pt x="9795" y="28243"/>
                  </a:cubicBezTo>
                  <a:cubicBezTo>
                    <a:pt x="8184" y="28243"/>
                    <a:pt x="6342" y="26423"/>
                    <a:pt x="5091" y="24976"/>
                  </a:cubicBezTo>
                  <a:close/>
                  <a:moveTo>
                    <a:pt x="13857" y="26832"/>
                  </a:moveTo>
                  <a:cubicBezTo>
                    <a:pt x="13698" y="28511"/>
                    <a:pt x="12602" y="30137"/>
                    <a:pt x="10393" y="30720"/>
                  </a:cubicBezTo>
                  <a:cubicBezTo>
                    <a:pt x="10288" y="30747"/>
                    <a:pt x="10179" y="30759"/>
                    <a:pt x="10068" y="30759"/>
                  </a:cubicBezTo>
                  <a:cubicBezTo>
                    <a:pt x="8924" y="30759"/>
                    <a:pt x="7473" y="29409"/>
                    <a:pt x="6346" y="27928"/>
                  </a:cubicBezTo>
                  <a:lnTo>
                    <a:pt x="6346" y="27928"/>
                  </a:lnTo>
                  <a:cubicBezTo>
                    <a:pt x="7229" y="28811"/>
                    <a:pt x="8466" y="29394"/>
                    <a:pt x="10163" y="29483"/>
                  </a:cubicBezTo>
                  <a:cubicBezTo>
                    <a:pt x="10208" y="29485"/>
                    <a:pt x="10252" y="29485"/>
                    <a:pt x="10296" y="29485"/>
                  </a:cubicBezTo>
                  <a:cubicBezTo>
                    <a:pt x="12058" y="29485"/>
                    <a:pt x="13201" y="28125"/>
                    <a:pt x="13857" y="26832"/>
                  </a:cubicBezTo>
                  <a:close/>
                  <a:moveTo>
                    <a:pt x="4861" y="27998"/>
                  </a:moveTo>
                  <a:lnTo>
                    <a:pt x="4861" y="27998"/>
                  </a:lnTo>
                  <a:cubicBezTo>
                    <a:pt x="6116" y="29624"/>
                    <a:pt x="7671" y="31091"/>
                    <a:pt x="9438" y="31692"/>
                  </a:cubicBezTo>
                  <a:cubicBezTo>
                    <a:pt x="9751" y="31788"/>
                    <a:pt x="10046" y="31832"/>
                    <a:pt x="10325" y="31832"/>
                  </a:cubicBezTo>
                  <a:cubicBezTo>
                    <a:pt x="11942" y="31832"/>
                    <a:pt x="13028" y="30363"/>
                    <a:pt x="13857" y="29112"/>
                  </a:cubicBezTo>
                  <a:lnTo>
                    <a:pt x="13857" y="29112"/>
                  </a:lnTo>
                  <a:cubicBezTo>
                    <a:pt x="13556" y="30366"/>
                    <a:pt x="12885" y="32134"/>
                    <a:pt x="10835" y="32576"/>
                  </a:cubicBezTo>
                  <a:cubicBezTo>
                    <a:pt x="10661" y="32613"/>
                    <a:pt x="10487" y="32631"/>
                    <a:pt x="10314" y="32631"/>
                  </a:cubicBezTo>
                  <a:cubicBezTo>
                    <a:pt x="8128" y="32631"/>
                    <a:pt x="6024" y="29783"/>
                    <a:pt x="4861" y="27998"/>
                  </a:cubicBezTo>
                  <a:close/>
                  <a:moveTo>
                    <a:pt x="8580" y="1"/>
                  </a:moveTo>
                  <a:cubicBezTo>
                    <a:pt x="8429" y="1"/>
                    <a:pt x="8272" y="9"/>
                    <a:pt x="8113" y="22"/>
                  </a:cubicBezTo>
                  <a:cubicBezTo>
                    <a:pt x="8325" y="3857"/>
                    <a:pt x="1" y="5978"/>
                    <a:pt x="1" y="5978"/>
                  </a:cubicBezTo>
                  <a:cubicBezTo>
                    <a:pt x="1" y="5978"/>
                    <a:pt x="443" y="7232"/>
                    <a:pt x="301" y="7603"/>
                  </a:cubicBezTo>
                  <a:cubicBezTo>
                    <a:pt x="5091" y="6861"/>
                    <a:pt x="7812" y="4369"/>
                    <a:pt x="9138" y="2602"/>
                  </a:cubicBezTo>
                  <a:cubicBezTo>
                    <a:pt x="9721" y="2973"/>
                    <a:pt x="10675" y="3627"/>
                    <a:pt x="10534" y="4210"/>
                  </a:cubicBezTo>
                  <a:cubicBezTo>
                    <a:pt x="8767" y="8187"/>
                    <a:pt x="72" y="8858"/>
                    <a:pt x="72" y="8858"/>
                  </a:cubicBezTo>
                  <a:cubicBezTo>
                    <a:pt x="72" y="8858"/>
                    <a:pt x="602" y="10484"/>
                    <a:pt x="72" y="10626"/>
                  </a:cubicBezTo>
                  <a:cubicBezTo>
                    <a:pt x="1839" y="10484"/>
                    <a:pt x="5974" y="9813"/>
                    <a:pt x="8184" y="8558"/>
                  </a:cubicBezTo>
                  <a:cubicBezTo>
                    <a:pt x="9509" y="7745"/>
                    <a:pt x="10675" y="6791"/>
                    <a:pt x="11347" y="5765"/>
                  </a:cubicBezTo>
                  <a:cubicBezTo>
                    <a:pt x="11559" y="6278"/>
                    <a:pt x="11718" y="7020"/>
                    <a:pt x="11559" y="7975"/>
                  </a:cubicBezTo>
                  <a:cubicBezTo>
                    <a:pt x="11206" y="9813"/>
                    <a:pt x="7512" y="12022"/>
                    <a:pt x="6699" y="12092"/>
                  </a:cubicBezTo>
                  <a:cubicBezTo>
                    <a:pt x="6434" y="12145"/>
                    <a:pt x="5668" y="12163"/>
                    <a:pt x="4765" y="12163"/>
                  </a:cubicBezTo>
                  <a:cubicBezTo>
                    <a:pt x="2958" y="12163"/>
                    <a:pt x="602" y="12092"/>
                    <a:pt x="602" y="12092"/>
                  </a:cubicBezTo>
                  <a:lnTo>
                    <a:pt x="443" y="13789"/>
                  </a:lnTo>
                  <a:cubicBezTo>
                    <a:pt x="443" y="13789"/>
                    <a:pt x="2507" y="14071"/>
                    <a:pt x="4360" y="14071"/>
                  </a:cubicBezTo>
                  <a:cubicBezTo>
                    <a:pt x="5174" y="14071"/>
                    <a:pt x="5947" y="14016"/>
                    <a:pt x="6487" y="13860"/>
                  </a:cubicBezTo>
                  <a:cubicBezTo>
                    <a:pt x="8184" y="13418"/>
                    <a:pt x="10163" y="12464"/>
                    <a:pt x="11559" y="11209"/>
                  </a:cubicBezTo>
                  <a:cubicBezTo>
                    <a:pt x="11860" y="10926"/>
                    <a:pt x="12089" y="10696"/>
                    <a:pt x="12301" y="10396"/>
                  </a:cubicBezTo>
                  <a:lnTo>
                    <a:pt x="12301" y="10396"/>
                  </a:lnTo>
                  <a:cubicBezTo>
                    <a:pt x="12231" y="11439"/>
                    <a:pt x="12001" y="12764"/>
                    <a:pt x="11418" y="14019"/>
                  </a:cubicBezTo>
                  <a:cubicBezTo>
                    <a:pt x="10393" y="16228"/>
                    <a:pt x="8113" y="16228"/>
                    <a:pt x="5974" y="16299"/>
                  </a:cubicBezTo>
                  <a:cubicBezTo>
                    <a:pt x="5903" y="16304"/>
                    <a:pt x="5830" y="16306"/>
                    <a:pt x="5756" y="16306"/>
                  </a:cubicBezTo>
                  <a:cubicBezTo>
                    <a:pt x="3672" y="16306"/>
                    <a:pt x="443" y="14461"/>
                    <a:pt x="443" y="14461"/>
                  </a:cubicBezTo>
                  <a:lnTo>
                    <a:pt x="443" y="14461"/>
                  </a:lnTo>
                  <a:lnTo>
                    <a:pt x="602" y="15998"/>
                  </a:lnTo>
                  <a:cubicBezTo>
                    <a:pt x="602" y="15998"/>
                    <a:pt x="2281" y="16811"/>
                    <a:pt x="3323" y="17394"/>
                  </a:cubicBezTo>
                  <a:cubicBezTo>
                    <a:pt x="3916" y="17691"/>
                    <a:pt x="5154" y="17940"/>
                    <a:pt x="6533" y="17940"/>
                  </a:cubicBezTo>
                  <a:cubicBezTo>
                    <a:pt x="7538" y="17940"/>
                    <a:pt x="8619" y="17808"/>
                    <a:pt x="9580" y="17465"/>
                  </a:cubicBezTo>
                  <a:cubicBezTo>
                    <a:pt x="11347" y="16882"/>
                    <a:pt x="12743" y="15344"/>
                    <a:pt x="13415" y="14090"/>
                  </a:cubicBezTo>
                  <a:lnTo>
                    <a:pt x="13415" y="14090"/>
                  </a:lnTo>
                  <a:cubicBezTo>
                    <a:pt x="14811" y="17253"/>
                    <a:pt x="12160" y="19462"/>
                    <a:pt x="10393" y="20416"/>
                  </a:cubicBezTo>
                  <a:cubicBezTo>
                    <a:pt x="10158" y="20529"/>
                    <a:pt x="9828" y="20578"/>
                    <a:pt x="9430" y="20578"/>
                  </a:cubicBezTo>
                  <a:cubicBezTo>
                    <a:pt x="6706" y="20578"/>
                    <a:pt x="814" y="18278"/>
                    <a:pt x="814" y="18278"/>
                  </a:cubicBezTo>
                  <a:lnTo>
                    <a:pt x="443" y="19462"/>
                  </a:lnTo>
                  <a:cubicBezTo>
                    <a:pt x="443" y="19462"/>
                    <a:pt x="2652" y="20116"/>
                    <a:pt x="3465" y="20487"/>
                  </a:cubicBezTo>
                  <a:cubicBezTo>
                    <a:pt x="4141" y="20796"/>
                    <a:pt x="5931" y="21973"/>
                    <a:pt x="8763" y="21973"/>
                  </a:cubicBezTo>
                  <a:cubicBezTo>
                    <a:pt x="9335" y="21973"/>
                    <a:pt x="9949" y="21925"/>
                    <a:pt x="10605" y="21813"/>
                  </a:cubicBezTo>
                  <a:cubicBezTo>
                    <a:pt x="12001" y="21530"/>
                    <a:pt x="12973" y="20929"/>
                    <a:pt x="13627" y="20204"/>
                  </a:cubicBezTo>
                  <a:lnTo>
                    <a:pt x="13627" y="20204"/>
                  </a:lnTo>
                  <a:cubicBezTo>
                    <a:pt x="14740" y="22184"/>
                    <a:pt x="12743" y="23739"/>
                    <a:pt x="11206" y="24534"/>
                  </a:cubicBezTo>
                  <a:cubicBezTo>
                    <a:pt x="10782" y="24787"/>
                    <a:pt x="10225" y="24894"/>
                    <a:pt x="9605" y="24894"/>
                  </a:cubicBezTo>
                  <a:cubicBezTo>
                    <a:pt x="7846" y="24894"/>
                    <a:pt x="5588" y="24032"/>
                    <a:pt x="4490" y="23209"/>
                  </a:cubicBezTo>
                  <a:cubicBezTo>
                    <a:pt x="3023" y="22042"/>
                    <a:pt x="673" y="20858"/>
                    <a:pt x="673" y="20858"/>
                  </a:cubicBezTo>
                  <a:lnTo>
                    <a:pt x="301" y="22626"/>
                  </a:lnTo>
                  <a:cubicBezTo>
                    <a:pt x="301" y="22626"/>
                    <a:pt x="955" y="22926"/>
                    <a:pt x="1698" y="23368"/>
                  </a:cubicBezTo>
                  <a:cubicBezTo>
                    <a:pt x="2069" y="23880"/>
                    <a:pt x="2581" y="24693"/>
                    <a:pt x="3164" y="25648"/>
                  </a:cubicBezTo>
                  <a:cubicBezTo>
                    <a:pt x="4048" y="30066"/>
                    <a:pt x="7141" y="33671"/>
                    <a:pt x="10605" y="33671"/>
                  </a:cubicBezTo>
                  <a:cubicBezTo>
                    <a:pt x="14210" y="33671"/>
                    <a:pt x="14440" y="30366"/>
                    <a:pt x="14652" y="28882"/>
                  </a:cubicBezTo>
                  <a:cubicBezTo>
                    <a:pt x="14811" y="27928"/>
                    <a:pt x="14652" y="26973"/>
                    <a:pt x="14511" y="26390"/>
                  </a:cubicBezTo>
                  <a:cubicBezTo>
                    <a:pt x="14511" y="26019"/>
                    <a:pt x="14440" y="25648"/>
                    <a:pt x="14440" y="25347"/>
                  </a:cubicBezTo>
                  <a:cubicBezTo>
                    <a:pt x="14581" y="24623"/>
                    <a:pt x="14652" y="23880"/>
                    <a:pt x="14581" y="23368"/>
                  </a:cubicBezTo>
                  <a:cubicBezTo>
                    <a:pt x="14581" y="23297"/>
                    <a:pt x="14652" y="23209"/>
                    <a:pt x="14652" y="23209"/>
                  </a:cubicBezTo>
                  <a:cubicBezTo>
                    <a:pt x="15394" y="21442"/>
                    <a:pt x="14652" y="18879"/>
                    <a:pt x="14581" y="18508"/>
                  </a:cubicBezTo>
                  <a:cubicBezTo>
                    <a:pt x="14882" y="17394"/>
                    <a:pt x="14952" y="16299"/>
                    <a:pt x="14882" y="15256"/>
                  </a:cubicBezTo>
                  <a:cubicBezTo>
                    <a:pt x="14811" y="13718"/>
                    <a:pt x="14369" y="12905"/>
                    <a:pt x="13998" y="12534"/>
                  </a:cubicBezTo>
                  <a:cubicBezTo>
                    <a:pt x="14139" y="11439"/>
                    <a:pt x="13998" y="10325"/>
                    <a:pt x="13627" y="9070"/>
                  </a:cubicBezTo>
                  <a:cubicBezTo>
                    <a:pt x="13485" y="8629"/>
                    <a:pt x="13256" y="8275"/>
                    <a:pt x="13114" y="8116"/>
                  </a:cubicBezTo>
                  <a:cubicBezTo>
                    <a:pt x="13114" y="7745"/>
                    <a:pt x="13114" y="7391"/>
                    <a:pt x="13044" y="6861"/>
                  </a:cubicBezTo>
                  <a:cubicBezTo>
                    <a:pt x="12885" y="5695"/>
                    <a:pt x="12443" y="4953"/>
                    <a:pt x="12001" y="4440"/>
                  </a:cubicBezTo>
                  <a:cubicBezTo>
                    <a:pt x="12089" y="4210"/>
                    <a:pt x="12089" y="3998"/>
                    <a:pt x="12089" y="3768"/>
                  </a:cubicBezTo>
                  <a:cubicBezTo>
                    <a:pt x="12089" y="2602"/>
                    <a:pt x="10605" y="1718"/>
                    <a:pt x="9880" y="1277"/>
                  </a:cubicBezTo>
                  <a:cubicBezTo>
                    <a:pt x="9880" y="1117"/>
                    <a:pt x="9951" y="976"/>
                    <a:pt x="9951" y="835"/>
                  </a:cubicBezTo>
                  <a:cubicBezTo>
                    <a:pt x="9821" y="169"/>
                    <a:pt x="9263" y="1"/>
                    <a:pt x="8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-4293846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2105" y="0"/>
                  </a:moveTo>
                  <a:cubicBezTo>
                    <a:pt x="1182" y="0"/>
                    <a:pt x="944" y="1046"/>
                    <a:pt x="513" y="2131"/>
                  </a:cubicBezTo>
                  <a:cubicBezTo>
                    <a:pt x="0" y="3527"/>
                    <a:pt x="9119" y="8034"/>
                    <a:pt x="9791" y="11922"/>
                  </a:cubicBezTo>
                  <a:cubicBezTo>
                    <a:pt x="7639" y="18489"/>
                    <a:pt x="11338" y="22124"/>
                    <a:pt x="12695" y="22124"/>
                  </a:cubicBezTo>
                  <a:cubicBezTo>
                    <a:pt x="12832" y="22124"/>
                    <a:pt x="12944" y="22088"/>
                    <a:pt x="13025" y="22013"/>
                  </a:cubicBezTo>
                  <a:cubicBezTo>
                    <a:pt x="11841" y="20476"/>
                    <a:pt x="16790" y="7150"/>
                    <a:pt x="16348" y="5524"/>
                  </a:cubicBezTo>
                  <a:cubicBezTo>
                    <a:pt x="15818" y="3898"/>
                    <a:pt x="12884" y="3898"/>
                    <a:pt x="12884" y="3898"/>
                  </a:cubicBezTo>
                  <a:cubicBezTo>
                    <a:pt x="11700" y="3386"/>
                    <a:pt x="5443" y="1548"/>
                    <a:pt x="3376" y="434"/>
                  </a:cubicBezTo>
                  <a:cubicBezTo>
                    <a:pt x="2841" y="130"/>
                    <a:pt x="2431" y="0"/>
                    <a:pt x="2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43" name="Google Shape;343;p25"/>
            <p:cNvSpPr/>
            <p:nvPr/>
          </p:nvSpPr>
          <p:spPr>
            <a:xfrm>
              <a:off x="-4723922" y="1874412"/>
              <a:ext cx="422779" cy="1169486"/>
            </a:xfrm>
            <a:custGeom>
              <a:avLst/>
              <a:gdLst/>
              <a:ahLst/>
              <a:cxnLst/>
              <a:rect l="l" t="t" r="r" b="b"/>
              <a:pathLst>
                <a:path w="9157" h="25330" extrusionOk="0">
                  <a:moveTo>
                    <a:pt x="7909" y="1"/>
                  </a:moveTo>
                  <a:cubicBezTo>
                    <a:pt x="7156" y="1"/>
                    <a:pt x="6222" y="1022"/>
                    <a:pt x="6222" y="1022"/>
                  </a:cubicBezTo>
                  <a:cubicBezTo>
                    <a:pt x="5180" y="1976"/>
                    <a:pt x="5480" y="4787"/>
                    <a:pt x="4526" y="7349"/>
                  </a:cubicBezTo>
                  <a:cubicBezTo>
                    <a:pt x="3642" y="10000"/>
                    <a:pt x="3784" y="11043"/>
                    <a:pt x="3271" y="14136"/>
                  </a:cubicBezTo>
                  <a:cubicBezTo>
                    <a:pt x="2829" y="17228"/>
                    <a:pt x="1574" y="22601"/>
                    <a:pt x="1133" y="23255"/>
                  </a:cubicBezTo>
                  <a:cubicBezTo>
                    <a:pt x="691" y="23856"/>
                    <a:pt x="549" y="24139"/>
                    <a:pt x="249" y="24810"/>
                  </a:cubicBezTo>
                  <a:cubicBezTo>
                    <a:pt x="0" y="25201"/>
                    <a:pt x="220" y="25330"/>
                    <a:pt x="769" y="25330"/>
                  </a:cubicBezTo>
                  <a:cubicBezTo>
                    <a:pt x="1040" y="25330"/>
                    <a:pt x="1390" y="25299"/>
                    <a:pt x="1804" y="25252"/>
                  </a:cubicBezTo>
                  <a:cubicBezTo>
                    <a:pt x="3271" y="23856"/>
                    <a:pt x="4225" y="17370"/>
                    <a:pt x="4809" y="13535"/>
                  </a:cubicBezTo>
                  <a:cubicBezTo>
                    <a:pt x="5480" y="9717"/>
                    <a:pt x="5781" y="6625"/>
                    <a:pt x="7177" y="3814"/>
                  </a:cubicBezTo>
                  <a:cubicBezTo>
                    <a:pt x="8573" y="1022"/>
                    <a:pt x="9156" y="1694"/>
                    <a:pt x="8573" y="439"/>
                  </a:cubicBezTo>
                  <a:cubicBezTo>
                    <a:pt x="8402" y="120"/>
                    <a:pt x="8166" y="1"/>
                    <a:pt x="790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44" name="Google Shape;344;p25"/>
            <p:cNvSpPr/>
            <p:nvPr/>
          </p:nvSpPr>
          <p:spPr>
            <a:xfrm>
              <a:off x="-4834870" y="1860561"/>
              <a:ext cx="448865" cy="1184722"/>
            </a:xfrm>
            <a:custGeom>
              <a:avLst/>
              <a:gdLst/>
              <a:ahLst/>
              <a:cxnLst/>
              <a:rect l="l" t="t" r="r" b="b"/>
              <a:pathLst>
                <a:path w="9722" h="25660" extrusionOk="0">
                  <a:moveTo>
                    <a:pt x="7862" y="1"/>
                  </a:moveTo>
                  <a:cubicBezTo>
                    <a:pt x="7384" y="1"/>
                    <a:pt x="6929" y="138"/>
                    <a:pt x="6929" y="138"/>
                  </a:cubicBezTo>
                  <a:cubicBezTo>
                    <a:pt x="6929" y="138"/>
                    <a:pt x="7212" y="2135"/>
                    <a:pt x="6045" y="4415"/>
                  </a:cubicBezTo>
                  <a:cubicBezTo>
                    <a:pt x="4790" y="6765"/>
                    <a:pt x="2652" y="16274"/>
                    <a:pt x="1998" y="18624"/>
                  </a:cubicBezTo>
                  <a:cubicBezTo>
                    <a:pt x="1397" y="20904"/>
                    <a:pt x="1" y="23042"/>
                    <a:pt x="142" y="24297"/>
                  </a:cubicBezTo>
                  <a:cubicBezTo>
                    <a:pt x="264" y="25258"/>
                    <a:pt x="1195" y="25660"/>
                    <a:pt x="1926" y="25660"/>
                  </a:cubicBezTo>
                  <a:cubicBezTo>
                    <a:pt x="2149" y="25660"/>
                    <a:pt x="2353" y="25622"/>
                    <a:pt x="2511" y="25552"/>
                  </a:cubicBezTo>
                  <a:cubicBezTo>
                    <a:pt x="3094" y="25252"/>
                    <a:pt x="3235" y="18341"/>
                    <a:pt x="4207" y="14436"/>
                  </a:cubicBezTo>
                  <a:cubicBezTo>
                    <a:pt x="5091" y="10601"/>
                    <a:pt x="8184" y="4556"/>
                    <a:pt x="8908" y="3231"/>
                  </a:cubicBezTo>
                  <a:cubicBezTo>
                    <a:pt x="9721" y="1835"/>
                    <a:pt x="9279" y="1552"/>
                    <a:pt x="8908" y="580"/>
                  </a:cubicBezTo>
                  <a:cubicBezTo>
                    <a:pt x="8772" y="120"/>
                    <a:pt x="8307" y="1"/>
                    <a:pt x="78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-4548891" y="408233"/>
              <a:ext cx="489263" cy="1474116"/>
            </a:xfrm>
            <a:custGeom>
              <a:avLst/>
              <a:gdLst/>
              <a:ahLst/>
              <a:cxnLst/>
              <a:rect l="l" t="t" r="r" b="b"/>
              <a:pathLst>
                <a:path w="10597" h="31928" extrusionOk="0">
                  <a:moveTo>
                    <a:pt x="8566" y="0"/>
                  </a:moveTo>
                  <a:cubicBezTo>
                    <a:pt x="7498" y="0"/>
                    <a:pt x="6249" y="754"/>
                    <a:pt x="6249" y="754"/>
                  </a:cubicBezTo>
                  <a:cubicBezTo>
                    <a:pt x="5905" y="610"/>
                    <a:pt x="5620" y="552"/>
                    <a:pt x="5384" y="552"/>
                  </a:cubicBezTo>
                  <a:cubicBezTo>
                    <a:pt x="4407" y="552"/>
                    <a:pt x="4269" y="1550"/>
                    <a:pt x="4269" y="1550"/>
                  </a:cubicBezTo>
                  <a:cubicBezTo>
                    <a:pt x="3386" y="2663"/>
                    <a:pt x="4782" y="3105"/>
                    <a:pt x="4923" y="3847"/>
                  </a:cubicBezTo>
                  <a:cubicBezTo>
                    <a:pt x="5082" y="4643"/>
                    <a:pt x="4110" y="19081"/>
                    <a:pt x="3669" y="21874"/>
                  </a:cubicBezTo>
                  <a:cubicBezTo>
                    <a:pt x="3227" y="24684"/>
                    <a:pt x="434" y="28943"/>
                    <a:pt x="134" y="30640"/>
                  </a:cubicBezTo>
                  <a:cubicBezTo>
                    <a:pt x="0" y="31441"/>
                    <a:pt x="159" y="31667"/>
                    <a:pt x="574" y="31667"/>
                  </a:cubicBezTo>
                  <a:cubicBezTo>
                    <a:pt x="1037" y="31667"/>
                    <a:pt x="1820" y="31386"/>
                    <a:pt x="2873" y="31311"/>
                  </a:cubicBezTo>
                  <a:cubicBezTo>
                    <a:pt x="3030" y="31299"/>
                    <a:pt x="3172" y="31293"/>
                    <a:pt x="3303" y="31293"/>
                  </a:cubicBezTo>
                  <a:cubicBezTo>
                    <a:pt x="3908" y="31293"/>
                    <a:pt x="4249" y="31420"/>
                    <a:pt x="4481" y="31594"/>
                  </a:cubicBezTo>
                  <a:cubicBezTo>
                    <a:pt x="4773" y="31746"/>
                    <a:pt x="4972" y="31928"/>
                    <a:pt x="5262" y="31928"/>
                  </a:cubicBezTo>
                  <a:cubicBezTo>
                    <a:pt x="5411" y="31928"/>
                    <a:pt x="5584" y="31879"/>
                    <a:pt x="5807" y="31753"/>
                  </a:cubicBezTo>
                  <a:cubicBezTo>
                    <a:pt x="7062" y="31082"/>
                    <a:pt x="5966" y="30056"/>
                    <a:pt x="5082" y="27547"/>
                  </a:cubicBezTo>
                  <a:cubicBezTo>
                    <a:pt x="4110" y="25126"/>
                    <a:pt x="6761" y="6198"/>
                    <a:pt x="8617" y="4501"/>
                  </a:cubicBezTo>
                  <a:cubicBezTo>
                    <a:pt x="10296" y="3105"/>
                    <a:pt x="10596" y="2433"/>
                    <a:pt x="9854" y="754"/>
                  </a:cubicBezTo>
                  <a:cubicBezTo>
                    <a:pt x="9589" y="189"/>
                    <a:pt x="9100" y="0"/>
                    <a:pt x="8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46" name="Google Shape;346;p25"/>
            <p:cNvSpPr/>
            <p:nvPr/>
          </p:nvSpPr>
          <p:spPr>
            <a:xfrm>
              <a:off x="-4930303" y="3060662"/>
              <a:ext cx="346829" cy="214413"/>
            </a:xfrm>
            <a:custGeom>
              <a:avLst/>
              <a:gdLst/>
              <a:ahLst/>
              <a:cxnLst/>
              <a:rect l="l" t="t" r="r" b="b"/>
              <a:pathLst>
                <a:path w="7512" h="4644" extrusionOk="0">
                  <a:moveTo>
                    <a:pt x="1856" y="1"/>
                  </a:moveTo>
                  <a:cubicBezTo>
                    <a:pt x="1856" y="1"/>
                    <a:pt x="0" y="955"/>
                    <a:pt x="301" y="1397"/>
                  </a:cubicBezTo>
                  <a:cubicBezTo>
                    <a:pt x="601" y="1839"/>
                    <a:pt x="1255" y="3094"/>
                    <a:pt x="2439" y="3677"/>
                  </a:cubicBezTo>
                  <a:cubicBezTo>
                    <a:pt x="3390" y="4186"/>
                    <a:pt x="4929" y="4644"/>
                    <a:pt x="5973" y="4644"/>
                  </a:cubicBezTo>
                  <a:cubicBezTo>
                    <a:pt x="6306" y="4644"/>
                    <a:pt x="6590" y="4597"/>
                    <a:pt x="6787" y="4490"/>
                  </a:cubicBezTo>
                  <a:cubicBezTo>
                    <a:pt x="7511" y="3977"/>
                    <a:pt x="7370" y="955"/>
                    <a:pt x="678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-5038850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2281" y="0"/>
                  </a:moveTo>
                  <a:cubicBezTo>
                    <a:pt x="2281" y="0"/>
                    <a:pt x="230" y="2280"/>
                    <a:pt x="71" y="2722"/>
                  </a:cubicBezTo>
                  <a:cubicBezTo>
                    <a:pt x="1" y="3235"/>
                    <a:pt x="71" y="3676"/>
                    <a:pt x="443" y="4118"/>
                  </a:cubicBezTo>
                  <a:cubicBezTo>
                    <a:pt x="471" y="4152"/>
                    <a:pt x="507" y="4168"/>
                    <a:pt x="549" y="4168"/>
                  </a:cubicBezTo>
                  <a:cubicBezTo>
                    <a:pt x="1064" y="4168"/>
                    <a:pt x="2532" y="1865"/>
                    <a:pt x="2793" y="1326"/>
                  </a:cubicBezTo>
                  <a:cubicBezTo>
                    <a:pt x="3023" y="813"/>
                    <a:pt x="2281" y="0"/>
                    <a:pt x="228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-5138254" y="3274476"/>
              <a:ext cx="123135" cy="229557"/>
            </a:xfrm>
            <a:custGeom>
              <a:avLst/>
              <a:gdLst/>
              <a:ahLst/>
              <a:cxnLst/>
              <a:rect l="l" t="t" r="r" b="b"/>
              <a:pathLst>
                <a:path w="2667" h="4972" extrusionOk="0">
                  <a:moveTo>
                    <a:pt x="1783" y="0"/>
                  </a:moveTo>
                  <a:cubicBezTo>
                    <a:pt x="1783" y="0"/>
                    <a:pt x="528" y="1856"/>
                    <a:pt x="245" y="3022"/>
                  </a:cubicBezTo>
                  <a:cubicBezTo>
                    <a:pt x="1" y="3927"/>
                    <a:pt x="48" y="4971"/>
                    <a:pt x="312" y="4971"/>
                  </a:cubicBezTo>
                  <a:cubicBezTo>
                    <a:pt x="373" y="4971"/>
                    <a:pt x="445" y="4916"/>
                    <a:pt x="528" y="4790"/>
                  </a:cubicBezTo>
                  <a:cubicBezTo>
                    <a:pt x="828" y="3765"/>
                    <a:pt x="2383" y="1485"/>
                    <a:pt x="2525" y="972"/>
                  </a:cubicBezTo>
                  <a:cubicBezTo>
                    <a:pt x="2666" y="530"/>
                    <a:pt x="1783" y="0"/>
                    <a:pt x="178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-4991525" y="3220595"/>
              <a:ext cx="159979" cy="319081"/>
            </a:xfrm>
            <a:custGeom>
              <a:avLst/>
              <a:gdLst/>
              <a:ahLst/>
              <a:cxnLst/>
              <a:rect l="l" t="t" r="r" b="b"/>
              <a:pathLst>
                <a:path w="3465" h="6911" extrusionOk="0">
                  <a:moveTo>
                    <a:pt x="2581" y="1"/>
                  </a:moveTo>
                  <a:cubicBezTo>
                    <a:pt x="2298" y="71"/>
                    <a:pt x="160" y="5886"/>
                    <a:pt x="89" y="6257"/>
                  </a:cubicBezTo>
                  <a:cubicBezTo>
                    <a:pt x="1" y="6628"/>
                    <a:pt x="301" y="6911"/>
                    <a:pt x="672" y="6911"/>
                  </a:cubicBezTo>
                  <a:cubicBezTo>
                    <a:pt x="1114" y="6911"/>
                    <a:pt x="2740" y="2210"/>
                    <a:pt x="3094" y="1167"/>
                  </a:cubicBezTo>
                  <a:cubicBezTo>
                    <a:pt x="3465" y="71"/>
                    <a:pt x="2581" y="1"/>
                    <a:pt x="258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50" name="Google Shape;350;p25"/>
            <p:cNvSpPr/>
            <p:nvPr/>
          </p:nvSpPr>
          <p:spPr>
            <a:xfrm>
              <a:off x="-5079618" y="3555514"/>
              <a:ext cx="108546" cy="166720"/>
            </a:xfrm>
            <a:custGeom>
              <a:avLst/>
              <a:gdLst/>
              <a:ahLst/>
              <a:cxnLst/>
              <a:rect l="l" t="t" r="r" b="b"/>
              <a:pathLst>
                <a:path w="2351" h="3611" extrusionOk="0">
                  <a:moveTo>
                    <a:pt x="1912" y="0"/>
                  </a:moveTo>
                  <a:cubicBezTo>
                    <a:pt x="1867" y="0"/>
                    <a:pt x="1819" y="9"/>
                    <a:pt x="1767" y="28"/>
                  </a:cubicBezTo>
                  <a:cubicBezTo>
                    <a:pt x="1396" y="258"/>
                    <a:pt x="0" y="2979"/>
                    <a:pt x="371" y="3192"/>
                  </a:cubicBezTo>
                  <a:cubicBezTo>
                    <a:pt x="628" y="3350"/>
                    <a:pt x="985" y="3610"/>
                    <a:pt x="1182" y="3610"/>
                  </a:cubicBezTo>
                  <a:cubicBezTo>
                    <a:pt x="1270" y="3610"/>
                    <a:pt x="1326" y="3558"/>
                    <a:pt x="1326" y="3421"/>
                  </a:cubicBezTo>
                  <a:cubicBezTo>
                    <a:pt x="1326" y="3050"/>
                    <a:pt x="2351" y="328"/>
                    <a:pt x="2351" y="328"/>
                  </a:cubicBezTo>
                  <a:cubicBezTo>
                    <a:pt x="2351" y="328"/>
                    <a:pt x="2193" y="0"/>
                    <a:pt x="191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-5113923" y="3713462"/>
              <a:ext cx="78397" cy="106930"/>
            </a:xfrm>
            <a:custGeom>
              <a:avLst/>
              <a:gdLst/>
              <a:ahLst/>
              <a:cxnLst/>
              <a:rect l="l" t="t" r="r" b="b"/>
              <a:pathLst>
                <a:path w="1698" h="2316" extrusionOk="0">
                  <a:moveTo>
                    <a:pt x="814" y="0"/>
                  </a:moveTo>
                  <a:cubicBezTo>
                    <a:pt x="814" y="0"/>
                    <a:pt x="1" y="1980"/>
                    <a:pt x="443" y="2280"/>
                  </a:cubicBezTo>
                  <a:cubicBezTo>
                    <a:pt x="473" y="2304"/>
                    <a:pt x="505" y="2316"/>
                    <a:pt x="539" y="2316"/>
                  </a:cubicBezTo>
                  <a:cubicBezTo>
                    <a:pt x="929" y="2316"/>
                    <a:pt x="1562" y="865"/>
                    <a:pt x="1627" y="654"/>
                  </a:cubicBezTo>
                  <a:cubicBezTo>
                    <a:pt x="1697" y="442"/>
                    <a:pt x="814" y="0"/>
                    <a:pt x="81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-4865019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1057" y="0"/>
                  </a:moveTo>
                  <a:cubicBezTo>
                    <a:pt x="1037" y="0"/>
                    <a:pt x="1025" y="1"/>
                    <a:pt x="1025" y="1"/>
                  </a:cubicBezTo>
                  <a:cubicBezTo>
                    <a:pt x="795" y="142"/>
                    <a:pt x="0" y="6257"/>
                    <a:pt x="0" y="6699"/>
                  </a:cubicBezTo>
                  <a:cubicBezTo>
                    <a:pt x="0" y="7016"/>
                    <a:pt x="259" y="7230"/>
                    <a:pt x="566" y="7230"/>
                  </a:cubicBezTo>
                  <a:cubicBezTo>
                    <a:pt x="618" y="7230"/>
                    <a:pt x="671" y="7224"/>
                    <a:pt x="725" y="7212"/>
                  </a:cubicBezTo>
                  <a:cubicBezTo>
                    <a:pt x="1096" y="7141"/>
                    <a:pt x="1608" y="2210"/>
                    <a:pt x="1767" y="1026"/>
                  </a:cubicBezTo>
                  <a:cubicBezTo>
                    <a:pt x="1893" y="55"/>
                    <a:pt x="1214" y="0"/>
                    <a:pt x="105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-4916452" y="3602792"/>
              <a:ext cx="81629" cy="189158"/>
            </a:xfrm>
            <a:custGeom>
              <a:avLst/>
              <a:gdLst/>
              <a:ahLst/>
              <a:cxnLst/>
              <a:rect l="l" t="t" r="r" b="b"/>
              <a:pathLst>
                <a:path w="1768" h="4097" extrusionOk="0">
                  <a:moveTo>
                    <a:pt x="1400" y="0"/>
                  </a:moveTo>
                  <a:cubicBezTo>
                    <a:pt x="1313" y="0"/>
                    <a:pt x="1216" y="31"/>
                    <a:pt x="1114" y="117"/>
                  </a:cubicBezTo>
                  <a:cubicBezTo>
                    <a:pt x="743" y="330"/>
                    <a:pt x="1" y="3652"/>
                    <a:pt x="442" y="3793"/>
                  </a:cubicBezTo>
                  <a:cubicBezTo>
                    <a:pt x="758" y="3935"/>
                    <a:pt x="1107" y="4097"/>
                    <a:pt x="1308" y="4097"/>
                  </a:cubicBezTo>
                  <a:cubicBezTo>
                    <a:pt x="1434" y="4097"/>
                    <a:pt x="1501" y="4034"/>
                    <a:pt x="1468" y="3864"/>
                  </a:cubicBezTo>
                  <a:cubicBezTo>
                    <a:pt x="1397" y="3422"/>
                    <a:pt x="1768" y="188"/>
                    <a:pt x="1768" y="188"/>
                  </a:cubicBezTo>
                  <a:cubicBezTo>
                    <a:pt x="1768" y="188"/>
                    <a:pt x="1616" y="0"/>
                    <a:pt x="140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-4919730" y="3795044"/>
              <a:ext cx="61268" cy="116672"/>
            </a:xfrm>
            <a:custGeom>
              <a:avLst/>
              <a:gdLst/>
              <a:ahLst/>
              <a:cxnLst/>
              <a:rect l="l" t="t" r="r" b="b"/>
              <a:pathLst>
                <a:path w="1327" h="2527" extrusionOk="0">
                  <a:moveTo>
                    <a:pt x="301" y="1"/>
                  </a:moveTo>
                  <a:cubicBezTo>
                    <a:pt x="301" y="1"/>
                    <a:pt x="1" y="2280"/>
                    <a:pt x="443" y="2510"/>
                  </a:cubicBezTo>
                  <a:cubicBezTo>
                    <a:pt x="469" y="2521"/>
                    <a:pt x="494" y="2526"/>
                    <a:pt x="520" y="2526"/>
                  </a:cubicBezTo>
                  <a:cubicBezTo>
                    <a:pt x="992" y="2526"/>
                    <a:pt x="1326" y="728"/>
                    <a:pt x="1326" y="442"/>
                  </a:cubicBezTo>
                  <a:cubicBezTo>
                    <a:pt x="1326" y="213"/>
                    <a:pt x="302" y="1"/>
                    <a:pt x="30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-4753240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414" y="1"/>
                  </a:moveTo>
                  <a:cubicBezTo>
                    <a:pt x="305" y="1"/>
                    <a:pt x="230" y="21"/>
                    <a:pt x="230" y="21"/>
                  </a:cubicBezTo>
                  <a:cubicBezTo>
                    <a:pt x="0" y="162"/>
                    <a:pt x="142" y="6348"/>
                    <a:pt x="230" y="6719"/>
                  </a:cubicBezTo>
                  <a:cubicBezTo>
                    <a:pt x="283" y="7051"/>
                    <a:pt x="506" y="7213"/>
                    <a:pt x="764" y="7213"/>
                  </a:cubicBezTo>
                  <a:cubicBezTo>
                    <a:pt x="849" y="7213"/>
                    <a:pt x="938" y="7196"/>
                    <a:pt x="1025" y="7160"/>
                  </a:cubicBezTo>
                  <a:cubicBezTo>
                    <a:pt x="1396" y="7019"/>
                    <a:pt x="1184" y="2071"/>
                    <a:pt x="1184" y="904"/>
                  </a:cubicBezTo>
                  <a:cubicBezTo>
                    <a:pt x="1134" y="116"/>
                    <a:pt x="677" y="1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56" name="Google Shape;356;p25"/>
            <p:cNvSpPr/>
            <p:nvPr/>
          </p:nvSpPr>
          <p:spPr>
            <a:xfrm>
              <a:off x="-4763029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886" y="1"/>
                  </a:moveTo>
                  <a:cubicBezTo>
                    <a:pt x="790" y="1"/>
                    <a:pt x="684" y="32"/>
                    <a:pt x="583" y="126"/>
                  </a:cubicBezTo>
                  <a:cubicBezTo>
                    <a:pt x="283" y="427"/>
                    <a:pt x="0" y="3891"/>
                    <a:pt x="513" y="3961"/>
                  </a:cubicBezTo>
                  <a:cubicBezTo>
                    <a:pt x="751" y="4000"/>
                    <a:pt x="1052" y="4084"/>
                    <a:pt x="1256" y="4084"/>
                  </a:cubicBezTo>
                  <a:cubicBezTo>
                    <a:pt x="1429" y="4084"/>
                    <a:pt x="1532" y="4023"/>
                    <a:pt x="1467" y="3820"/>
                  </a:cubicBezTo>
                  <a:cubicBezTo>
                    <a:pt x="1326" y="3449"/>
                    <a:pt x="1237" y="126"/>
                    <a:pt x="1237" y="126"/>
                  </a:cubicBezTo>
                  <a:cubicBezTo>
                    <a:pt x="1237" y="126"/>
                    <a:pt x="1080" y="1"/>
                    <a:pt x="88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57" name="Google Shape;357;p25"/>
            <p:cNvSpPr/>
            <p:nvPr/>
          </p:nvSpPr>
          <p:spPr>
            <a:xfrm>
              <a:off x="-4750009" y="3795044"/>
              <a:ext cx="51480" cy="112239"/>
            </a:xfrm>
            <a:custGeom>
              <a:avLst/>
              <a:gdLst/>
              <a:ahLst/>
              <a:cxnLst/>
              <a:rect l="l" t="t" r="r" b="b"/>
              <a:pathLst>
                <a:path w="1115" h="2431" extrusionOk="0">
                  <a:moveTo>
                    <a:pt x="1" y="1"/>
                  </a:moveTo>
                  <a:cubicBezTo>
                    <a:pt x="1" y="1"/>
                    <a:pt x="1" y="2280"/>
                    <a:pt x="513" y="2422"/>
                  </a:cubicBezTo>
                  <a:cubicBezTo>
                    <a:pt x="534" y="2428"/>
                    <a:pt x="553" y="2431"/>
                    <a:pt x="572" y="2431"/>
                  </a:cubicBezTo>
                  <a:cubicBezTo>
                    <a:pt x="1049" y="2431"/>
                    <a:pt x="1114" y="573"/>
                    <a:pt x="1114" y="301"/>
                  </a:cubicBezTo>
                  <a:cubicBezTo>
                    <a:pt x="1044" y="1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58" name="Google Shape;358;p25"/>
            <p:cNvSpPr/>
            <p:nvPr/>
          </p:nvSpPr>
          <p:spPr>
            <a:xfrm>
              <a:off x="-4671658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442" y="1"/>
                  </a:moveTo>
                  <a:cubicBezTo>
                    <a:pt x="273" y="1"/>
                    <a:pt x="142" y="66"/>
                    <a:pt x="142" y="66"/>
                  </a:cubicBezTo>
                  <a:cubicBezTo>
                    <a:pt x="1" y="278"/>
                    <a:pt x="1026" y="5580"/>
                    <a:pt x="1185" y="5952"/>
                  </a:cubicBezTo>
                  <a:cubicBezTo>
                    <a:pt x="1232" y="6153"/>
                    <a:pt x="1415" y="6251"/>
                    <a:pt x="1615" y="6251"/>
                  </a:cubicBezTo>
                  <a:cubicBezTo>
                    <a:pt x="1714" y="6251"/>
                    <a:pt x="1816" y="6228"/>
                    <a:pt x="1909" y="6181"/>
                  </a:cubicBezTo>
                  <a:cubicBezTo>
                    <a:pt x="2210" y="6022"/>
                    <a:pt x="1255" y="1675"/>
                    <a:pt x="1114" y="720"/>
                  </a:cubicBezTo>
                  <a:cubicBezTo>
                    <a:pt x="981" y="126"/>
                    <a:pt x="675" y="1"/>
                    <a:pt x="4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59" name="Google Shape;359;p25"/>
            <p:cNvSpPr/>
            <p:nvPr/>
          </p:nvSpPr>
          <p:spPr>
            <a:xfrm>
              <a:off x="-4613714" y="3567425"/>
              <a:ext cx="78720" cy="163442"/>
            </a:xfrm>
            <a:custGeom>
              <a:avLst/>
              <a:gdLst/>
              <a:ahLst/>
              <a:cxnLst/>
              <a:rect l="l" t="t" r="r" b="b"/>
              <a:pathLst>
                <a:path w="1705" h="3540" extrusionOk="0">
                  <a:moveTo>
                    <a:pt x="559" y="0"/>
                  </a:moveTo>
                  <a:cubicBezTo>
                    <a:pt x="446" y="0"/>
                    <a:pt x="315" y="46"/>
                    <a:pt x="212" y="212"/>
                  </a:cubicBezTo>
                  <a:cubicBezTo>
                    <a:pt x="0" y="512"/>
                    <a:pt x="301" y="3464"/>
                    <a:pt x="743" y="3534"/>
                  </a:cubicBezTo>
                  <a:cubicBezTo>
                    <a:pt x="865" y="3534"/>
                    <a:pt x="997" y="3540"/>
                    <a:pt x="1121" y="3540"/>
                  </a:cubicBezTo>
                  <a:cubicBezTo>
                    <a:pt x="1444" y="3540"/>
                    <a:pt x="1704" y="3503"/>
                    <a:pt x="1538" y="3234"/>
                  </a:cubicBezTo>
                  <a:cubicBezTo>
                    <a:pt x="1397" y="2934"/>
                    <a:pt x="813" y="70"/>
                    <a:pt x="813" y="70"/>
                  </a:cubicBezTo>
                  <a:cubicBezTo>
                    <a:pt x="813" y="70"/>
                    <a:pt x="700" y="0"/>
                    <a:pt x="55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60" name="Google Shape;360;p25"/>
            <p:cNvSpPr/>
            <p:nvPr/>
          </p:nvSpPr>
          <p:spPr>
            <a:xfrm>
              <a:off x="-4586797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315" y="1"/>
                  </a:moveTo>
                  <a:cubicBezTo>
                    <a:pt x="139" y="1"/>
                    <a:pt x="1" y="11"/>
                    <a:pt x="1" y="11"/>
                  </a:cubicBezTo>
                  <a:cubicBezTo>
                    <a:pt x="1" y="11"/>
                    <a:pt x="372" y="2008"/>
                    <a:pt x="884" y="2079"/>
                  </a:cubicBezTo>
                  <a:cubicBezTo>
                    <a:pt x="893" y="2080"/>
                    <a:pt x="901" y="2081"/>
                    <a:pt x="909" y="2081"/>
                  </a:cubicBezTo>
                  <a:cubicBezTo>
                    <a:pt x="1315" y="2081"/>
                    <a:pt x="1043" y="378"/>
                    <a:pt x="1043" y="170"/>
                  </a:cubicBezTo>
                  <a:cubicBezTo>
                    <a:pt x="989" y="28"/>
                    <a:pt x="602" y="1"/>
                    <a:pt x="3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-4382242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5815" y="1"/>
                  </a:moveTo>
                  <a:cubicBezTo>
                    <a:pt x="5886" y="814"/>
                    <a:pt x="5744" y="2210"/>
                    <a:pt x="4489" y="3252"/>
                  </a:cubicBezTo>
                  <a:cubicBezTo>
                    <a:pt x="2510" y="4790"/>
                    <a:pt x="2139" y="8113"/>
                    <a:pt x="1909" y="9509"/>
                  </a:cubicBezTo>
                  <a:cubicBezTo>
                    <a:pt x="1768" y="10905"/>
                    <a:pt x="0" y="26581"/>
                    <a:pt x="584" y="27394"/>
                  </a:cubicBezTo>
                  <a:cubicBezTo>
                    <a:pt x="1025" y="27995"/>
                    <a:pt x="1838" y="30204"/>
                    <a:pt x="1397" y="31671"/>
                  </a:cubicBezTo>
                  <a:cubicBezTo>
                    <a:pt x="1538" y="31741"/>
                    <a:pt x="1626" y="31741"/>
                    <a:pt x="1768" y="31741"/>
                  </a:cubicBezTo>
                  <a:cubicBezTo>
                    <a:pt x="1909" y="31741"/>
                    <a:pt x="2139" y="31741"/>
                    <a:pt x="2351" y="31600"/>
                  </a:cubicBezTo>
                  <a:cubicBezTo>
                    <a:pt x="2793" y="31370"/>
                    <a:pt x="2952" y="31158"/>
                    <a:pt x="2952" y="30787"/>
                  </a:cubicBezTo>
                  <a:cubicBezTo>
                    <a:pt x="2952" y="30116"/>
                    <a:pt x="2210" y="29091"/>
                    <a:pt x="1626" y="27394"/>
                  </a:cubicBezTo>
                  <a:cubicBezTo>
                    <a:pt x="1467" y="27111"/>
                    <a:pt x="1397" y="26369"/>
                    <a:pt x="1397" y="25485"/>
                  </a:cubicBezTo>
                  <a:cubicBezTo>
                    <a:pt x="1397" y="19883"/>
                    <a:pt x="3535" y="5744"/>
                    <a:pt x="5161" y="4348"/>
                  </a:cubicBezTo>
                  <a:cubicBezTo>
                    <a:pt x="6257" y="3394"/>
                    <a:pt x="6769" y="2811"/>
                    <a:pt x="6769" y="2068"/>
                  </a:cubicBezTo>
                  <a:cubicBezTo>
                    <a:pt x="6769" y="1627"/>
                    <a:pt x="6628" y="1185"/>
                    <a:pt x="6398" y="601"/>
                  </a:cubicBezTo>
                  <a:lnTo>
                    <a:pt x="6327" y="601"/>
                  </a:lnTo>
                  <a:cubicBezTo>
                    <a:pt x="6186" y="301"/>
                    <a:pt x="6045" y="160"/>
                    <a:pt x="58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-3923422" y="346596"/>
              <a:ext cx="710741" cy="1554636"/>
            </a:xfrm>
            <a:custGeom>
              <a:avLst/>
              <a:gdLst/>
              <a:ahLst/>
              <a:cxnLst/>
              <a:rect l="l" t="t" r="r" b="b"/>
              <a:pathLst>
                <a:path w="15394" h="33672" extrusionOk="0">
                  <a:moveTo>
                    <a:pt x="10304" y="24976"/>
                  </a:moveTo>
                  <a:lnTo>
                    <a:pt x="10304" y="24976"/>
                  </a:lnTo>
                  <a:cubicBezTo>
                    <a:pt x="9053" y="26423"/>
                    <a:pt x="7211" y="28243"/>
                    <a:pt x="5600" y="28243"/>
                  </a:cubicBezTo>
                  <a:cubicBezTo>
                    <a:pt x="5321" y="28243"/>
                    <a:pt x="5050" y="28189"/>
                    <a:pt x="4790" y="28069"/>
                  </a:cubicBezTo>
                  <a:cubicBezTo>
                    <a:pt x="3306" y="27344"/>
                    <a:pt x="2581" y="26160"/>
                    <a:pt x="2210" y="25347"/>
                  </a:cubicBezTo>
                  <a:lnTo>
                    <a:pt x="2210" y="25347"/>
                  </a:lnTo>
                  <a:cubicBezTo>
                    <a:pt x="2864" y="25860"/>
                    <a:pt x="3747" y="26231"/>
                    <a:pt x="5002" y="26302"/>
                  </a:cubicBezTo>
                  <a:cubicBezTo>
                    <a:pt x="5154" y="26315"/>
                    <a:pt x="5309" y="26322"/>
                    <a:pt x="5466" y="26322"/>
                  </a:cubicBezTo>
                  <a:cubicBezTo>
                    <a:pt x="7132" y="26322"/>
                    <a:pt x="9028" y="25590"/>
                    <a:pt x="10304" y="24976"/>
                  </a:cubicBezTo>
                  <a:close/>
                  <a:moveTo>
                    <a:pt x="1538" y="26832"/>
                  </a:moveTo>
                  <a:lnTo>
                    <a:pt x="1538" y="26832"/>
                  </a:lnTo>
                  <a:cubicBezTo>
                    <a:pt x="2193" y="28125"/>
                    <a:pt x="3320" y="29485"/>
                    <a:pt x="5097" y="29485"/>
                  </a:cubicBezTo>
                  <a:cubicBezTo>
                    <a:pt x="5142" y="29485"/>
                    <a:pt x="5187" y="29485"/>
                    <a:pt x="5232" y="29483"/>
                  </a:cubicBezTo>
                  <a:cubicBezTo>
                    <a:pt x="6911" y="29394"/>
                    <a:pt x="8166" y="28811"/>
                    <a:pt x="9049" y="27928"/>
                  </a:cubicBezTo>
                  <a:lnTo>
                    <a:pt x="9049" y="27928"/>
                  </a:lnTo>
                  <a:cubicBezTo>
                    <a:pt x="7906" y="29409"/>
                    <a:pt x="6468" y="30759"/>
                    <a:pt x="5326" y="30759"/>
                  </a:cubicBezTo>
                  <a:cubicBezTo>
                    <a:pt x="5215" y="30759"/>
                    <a:pt x="5107" y="30747"/>
                    <a:pt x="5002" y="30720"/>
                  </a:cubicBezTo>
                  <a:cubicBezTo>
                    <a:pt x="2793" y="30137"/>
                    <a:pt x="1697" y="28511"/>
                    <a:pt x="1538" y="26832"/>
                  </a:cubicBezTo>
                  <a:close/>
                  <a:moveTo>
                    <a:pt x="10534" y="27998"/>
                  </a:moveTo>
                  <a:lnTo>
                    <a:pt x="10534" y="27998"/>
                  </a:lnTo>
                  <a:cubicBezTo>
                    <a:pt x="9371" y="29783"/>
                    <a:pt x="7252" y="32631"/>
                    <a:pt x="5077" y="32631"/>
                  </a:cubicBezTo>
                  <a:cubicBezTo>
                    <a:pt x="4905" y="32631"/>
                    <a:pt x="4733" y="32613"/>
                    <a:pt x="4560" y="32576"/>
                  </a:cubicBezTo>
                  <a:cubicBezTo>
                    <a:pt x="2493" y="32134"/>
                    <a:pt x="1839" y="30366"/>
                    <a:pt x="1538" y="29112"/>
                  </a:cubicBezTo>
                  <a:lnTo>
                    <a:pt x="1538" y="29112"/>
                  </a:lnTo>
                  <a:cubicBezTo>
                    <a:pt x="2352" y="30363"/>
                    <a:pt x="3436" y="31832"/>
                    <a:pt x="5064" y="31832"/>
                  </a:cubicBezTo>
                  <a:cubicBezTo>
                    <a:pt x="5345" y="31832"/>
                    <a:pt x="5642" y="31788"/>
                    <a:pt x="5957" y="31692"/>
                  </a:cubicBezTo>
                  <a:cubicBezTo>
                    <a:pt x="7724" y="31091"/>
                    <a:pt x="9279" y="29624"/>
                    <a:pt x="10534" y="27998"/>
                  </a:cubicBezTo>
                  <a:close/>
                  <a:moveTo>
                    <a:pt x="6853" y="1"/>
                  </a:moveTo>
                  <a:cubicBezTo>
                    <a:pt x="6127" y="1"/>
                    <a:pt x="5560" y="169"/>
                    <a:pt x="5444" y="835"/>
                  </a:cubicBezTo>
                  <a:cubicBezTo>
                    <a:pt x="5444" y="976"/>
                    <a:pt x="5515" y="1117"/>
                    <a:pt x="5585" y="1277"/>
                  </a:cubicBezTo>
                  <a:cubicBezTo>
                    <a:pt x="4790" y="1718"/>
                    <a:pt x="3306" y="2602"/>
                    <a:pt x="3306" y="3768"/>
                  </a:cubicBezTo>
                  <a:cubicBezTo>
                    <a:pt x="3306" y="3998"/>
                    <a:pt x="3306" y="4210"/>
                    <a:pt x="3376" y="4440"/>
                  </a:cubicBezTo>
                  <a:cubicBezTo>
                    <a:pt x="2934" y="4953"/>
                    <a:pt x="2493" y="5695"/>
                    <a:pt x="2351" y="6861"/>
                  </a:cubicBezTo>
                  <a:cubicBezTo>
                    <a:pt x="2281" y="7391"/>
                    <a:pt x="2281" y="7745"/>
                    <a:pt x="2281" y="8116"/>
                  </a:cubicBezTo>
                  <a:cubicBezTo>
                    <a:pt x="2139" y="8275"/>
                    <a:pt x="1980" y="8629"/>
                    <a:pt x="1768" y="9070"/>
                  </a:cubicBezTo>
                  <a:cubicBezTo>
                    <a:pt x="1397" y="10325"/>
                    <a:pt x="1256" y="11439"/>
                    <a:pt x="1468" y="12534"/>
                  </a:cubicBezTo>
                  <a:cubicBezTo>
                    <a:pt x="1026" y="12905"/>
                    <a:pt x="584" y="13718"/>
                    <a:pt x="513" y="15256"/>
                  </a:cubicBezTo>
                  <a:cubicBezTo>
                    <a:pt x="443" y="16299"/>
                    <a:pt x="513" y="17394"/>
                    <a:pt x="884" y="18508"/>
                  </a:cubicBezTo>
                  <a:cubicBezTo>
                    <a:pt x="725" y="18879"/>
                    <a:pt x="1" y="21442"/>
                    <a:pt x="725" y="23209"/>
                  </a:cubicBezTo>
                  <a:cubicBezTo>
                    <a:pt x="814" y="23209"/>
                    <a:pt x="814" y="23297"/>
                    <a:pt x="814" y="23368"/>
                  </a:cubicBezTo>
                  <a:cubicBezTo>
                    <a:pt x="814" y="23880"/>
                    <a:pt x="814" y="24623"/>
                    <a:pt x="955" y="25347"/>
                  </a:cubicBezTo>
                  <a:cubicBezTo>
                    <a:pt x="955" y="25648"/>
                    <a:pt x="955" y="26019"/>
                    <a:pt x="884" y="26390"/>
                  </a:cubicBezTo>
                  <a:cubicBezTo>
                    <a:pt x="725" y="26973"/>
                    <a:pt x="584" y="27928"/>
                    <a:pt x="725" y="28882"/>
                  </a:cubicBezTo>
                  <a:cubicBezTo>
                    <a:pt x="955" y="30366"/>
                    <a:pt x="1167" y="33671"/>
                    <a:pt x="4790" y="33671"/>
                  </a:cubicBezTo>
                  <a:cubicBezTo>
                    <a:pt x="8236" y="33671"/>
                    <a:pt x="11329" y="30066"/>
                    <a:pt x="12213" y="25648"/>
                  </a:cubicBezTo>
                  <a:cubicBezTo>
                    <a:pt x="12814" y="24693"/>
                    <a:pt x="13326" y="23880"/>
                    <a:pt x="13697" y="23368"/>
                  </a:cubicBezTo>
                  <a:cubicBezTo>
                    <a:pt x="14422" y="22926"/>
                    <a:pt x="15094" y="22626"/>
                    <a:pt x="15094" y="22626"/>
                  </a:cubicBezTo>
                  <a:lnTo>
                    <a:pt x="14722" y="20858"/>
                  </a:lnTo>
                  <a:cubicBezTo>
                    <a:pt x="14722" y="20858"/>
                    <a:pt x="12443" y="22042"/>
                    <a:pt x="10887" y="23209"/>
                  </a:cubicBezTo>
                  <a:cubicBezTo>
                    <a:pt x="9803" y="24032"/>
                    <a:pt x="7548" y="24894"/>
                    <a:pt x="5790" y="24894"/>
                  </a:cubicBezTo>
                  <a:cubicBezTo>
                    <a:pt x="5170" y="24894"/>
                    <a:pt x="4613" y="24787"/>
                    <a:pt x="4189" y="24534"/>
                  </a:cubicBezTo>
                  <a:cubicBezTo>
                    <a:pt x="2722" y="23739"/>
                    <a:pt x="655" y="22184"/>
                    <a:pt x="1768" y="20204"/>
                  </a:cubicBezTo>
                  <a:lnTo>
                    <a:pt x="1768" y="20204"/>
                  </a:lnTo>
                  <a:cubicBezTo>
                    <a:pt x="2422" y="20929"/>
                    <a:pt x="3376" y="21530"/>
                    <a:pt x="4790" y="21813"/>
                  </a:cubicBezTo>
                  <a:cubicBezTo>
                    <a:pt x="5443" y="21925"/>
                    <a:pt x="6055" y="21973"/>
                    <a:pt x="6626" y="21973"/>
                  </a:cubicBezTo>
                  <a:cubicBezTo>
                    <a:pt x="9452" y="21973"/>
                    <a:pt x="11254" y="20796"/>
                    <a:pt x="11930" y="20487"/>
                  </a:cubicBezTo>
                  <a:cubicBezTo>
                    <a:pt x="12743" y="20116"/>
                    <a:pt x="14952" y="19462"/>
                    <a:pt x="14952" y="19462"/>
                  </a:cubicBezTo>
                  <a:lnTo>
                    <a:pt x="14581" y="18278"/>
                  </a:lnTo>
                  <a:cubicBezTo>
                    <a:pt x="14581" y="18278"/>
                    <a:pt x="8689" y="20578"/>
                    <a:pt x="5965" y="20578"/>
                  </a:cubicBezTo>
                  <a:cubicBezTo>
                    <a:pt x="5567" y="20578"/>
                    <a:pt x="5237" y="20529"/>
                    <a:pt x="5002" y="20416"/>
                  </a:cubicBezTo>
                  <a:cubicBezTo>
                    <a:pt x="3235" y="19462"/>
                    <a:pt x="584" y="17253"/>
                    <a:pt x="1980" y="14090"/>
                  </a:cubicBezTo>
                  <a:lnTo>
                    <a:pt x="1980" y="14090"/>
                  </a:lnTo>
                  <a:cubicBezTo>
                    <a:pt x="2652" y="15344"/>
                    <a:pt x="4048" y="16882"/>
                    <a:pt x="5815" y="17465"/>
                  </a:cubicBezTo>
                  <a:cubicBezTo>
                    <a:pt x="6806" y="17808"/>
                    <a:pt x="7891" y="17940"/>
                    <a:pt x="8891" y="17940"/>
                  </a:cubicBezTo>
                  <a:cubicBezTo>
                    <a:pt x="10265" y="17940"/>
                    <a:pt x="11478" y="17691"/>
                    <a:pt x="12071" y="17394"/>
                  </a:cubicBezTo>
                  <a:cubicBezTo>
                    <a:pt x="13096" y="16811"/>
                    <a:pt x="14864" y="15998"/>
                    <a:pt x="14864" y="15998"/>
                  </a:cubicBezTo>
                  <a:lnTo>
                    <a:pt x="14952" y="14461"/>
                  </a:lnTo>
                  <a:lnTo>
                    <a:pt x="14952" y="14461"/>
                  </a:lnTo>
                  <a:cubicBezTo>
                    <a:pt x="14952" y="14461"/>
                    <a:pt x="11723" y="16306"/>
                    <a:pt x="9639" y="16306"/>
                  </a:cubicBezTo>
                  <a:cubicBezTo>
                    <a:pt x="9565" y="16306"/>
                    <a:pt x="9492" y="16304"/>
                    <a:pt x="9420" y="16299"/>
                  </a:cubicBezTo>
                  <a:cubicBezTo>
                    <a:pt x="7353" y="16228"/>
                    <a:pt x="5002" y="16228"/>
                    <a:pt x="3977" y="14019"/>
                  </a:cubicBezTo>
                  <a:cubicBezTo>
                    <a:pt x="3376" y="12764"/>
                    <a:pt x="3164" y="11439"/>
                    <a:pt x="3094" y="10396"/>
                  </a:cubicBezTo>
                  <a:lnTo>
                    <a:pt x="3094" y="10396"/>
                  </a:lnTo>
                  <a:cubicBezTo>
                    <a:pt x="3306" y="10696"/>
                    <a:pt x="3535" y="10926"/>
                    <a:pt x="3907" y="11209"/>
                  </a:cubicBezTo>
                  <a:cubicBezTo>
                    <a:pt x="5232" y="12464"/>
                    <a:pt x="7211" y="13418"/>
                    <a:pt x="8979" y="13860"/>
                  </a:cubicBezTo>
                  <a:cubicBezTo>
                    <a:pt x="9497" y="14016"/>
                    <a:pt x="10255" y="14071"/>
                    <a:pt x="11059" y="14071"/>
                  </a:cubicBezTo>
                  <a:cubicBezTo>
                    <a:pt x="12888" y="14071"/>
                    <a:pt x="14952" y="13789"/>
                    <a:pt x="14952" y="13789"/>
                  </a:cubicBezTo>
                  <a:lnTo>
                    <a:pt x="14864" y="12092"/>
                  </a:lnTo>
                  <a:cubicBezTo>
                    <a:pt x="14864" y="12092"/>
                    <a:pt x="12476" y="12163"/>
                    <a:pt x="10643" y="12163"/>
                  </a:cubicBezTo>
                  <a:cubicBezTo>
                    <a:pt x="9727" y="12163"/>
                    <a:pt x="8949" y="12145"/>
                    <a:pt x="8678" y="12092"/>
                  </a:cubicBezTo>
                  <a:cubicBezTo>
                    <a:pt x="7883" y="12022"/>
                    <a:pt x="4189" y="9813"/>
                    <a:pt x="3907" y="7975"/>
                  </a:cubicBezTo>
                  <a:cubicBezTo>
                    <a:pt x="3677" y="7020"/>
                    <a:pt x="3818" y="6278"/>
                    <a:pt x="4048" y="5765"/>
                  </a:cubicBezTo>
                  <a:cubicBezTo>
                    <a:pt x="4702" y="6791"/>
                    <a:pt x="5886" y="7745"/>
                    <a:pt x="7211" y="8558"/>
                  </a:cubicBezTo>
                  <a:cubicBezTo>
                    <a:pt x="9420" y="9813"/>
                    <a:pt x="13538" y="10484"/>
                    <a:pt x="15306" y="10626"/>
                  </a:cubicBezTo>
                  <a:cubicBezTo>
                    <a:pt x="14864" y="10484"/>
                    <a:pt x="15306" y="8858"/>
                    <a:pt x="15306" y="8858"/>
                  </a:cubicBezTo>
                  <a:cubicBezTo>
                    <a:pt x="15306" y="8858"/>
                    <a:pt x="6628" y="8187"/>
                    <a:pt x="4932" y="4210"/>
                  </a:cubicBezTo>
                  <a:cubicBezTo>
                    <a:pt x="4702" y="3627"/>
                    <a:pt x="5674" y="2973"/>
                    <a:pt x="6328" y="2602"/>
                  </a:cubicBezTo>
                  <a:cubicBezTo>
                    <a:pt x="7582" y="4369"/>
                    <a:pt x="10375" y="6861"/>
                    <a:pt x="15094" y="7603"/>
                  </a:cubicBezTo>
                  <a:cubicBezTo>
                    <a:pt x="14952" y="7232"/>
                    <a:pt x="15394" y="5978"/>
                    <a:pt x="15394" y="5978"/>
                  </a:cubicBezTo>
                  <a:cubicBezTo>
                    <a:pt x="15394" y="5978"/>
                    <a:pt x="7070" y="3857"/>
                    <a:pt x="7353" y="22"/>
                  </a:cubicBezTo>
                  <a:cubicBezTo>
                    <a:pt x="7180" y="9"/>
                    <a:pt x="7013" y="1"/>
                    <a:pt x="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-3085986" y="278725"/>
              <a:ext cx="943899" cy="124382"/>
            </a:xfrm>
            <a:custGeom>
              <a:avLst/>
              <a:gdLst/>
              <a:ahLst/>
              <a:cxnLst/>
              <a:rect l="l" t="t" r="r" b="b"/>
              <a:pathLst>
                <a:path w="20444" h="2694" extrusionOk="0">
                  <a:moveTo>
                    <a:pt x="18609" y="0"/>
                  </a:moveTo>
                  <a:cubicBezTo>
                    <a:pt x="17860" y="0"/>
                    <a:pt x="17694" y="537"/>
                    <a:pt x="14929" y="537"/>
                  </a:cubicBezTo>
                  <a:lnTo>
                    <a:pt x="3070" y="537"/>
                  </a:lnTo>
                  <a:lnTo>
                    <a:pt x="1674" y="378"/>
                  </a:lnTo>
                  <a:cubicBezTo>
                    <a:pt x="1674" y="378"/>
                    <a:pt x="1569" y="358"/>
                    <a:pt x="1414" y="358"/>
                  </a:cubicBezTo>
                  <a:cubicBezTo>
                    <a:pt x="1066" y="358"/>
                    <a:pt x="468" y="460"/>
                    <a:pt x="260" y="1121"/>
                  </a:cubicBezTo>
                  <a:cubicBezTo>
                    <a:pt x="1" y="1996"/>
                    <a:pt x="351" y="2693"/>
                    <a:pt x="1039" y="2693"/>
                  </a:cubicBezTo>
                  <a:cubicBezTo>
                    <a:pt x="1101" y="2693"/>
                    <a:pt x="1165" y="2688"/>
                    <a:pt x="1232" y="2676"/>
                  </a:cubicBezTo>
                  <a:cubicBezTo>
                    <a:pt x="1957" y="2517"/>
                    <a:pt x="2911" y="2075"/>
                    <a:pt x="2911" y="2075"/>
                  </a:cubicBezTo>
                  <a:cubicBezTo>
                    <a:pt x="2911" y="2075"/>
                    <a:pt x="4559" y="2097"/>
                    <a:pt x="6813" y="2097"/>
                  </a:cubicBezTo>
                  <a:cubicBezTo>
                    <a:pt x="10568" y="2097"/>
                    <a:pt x="16007" y="2035"/>
                    <a:pt x="18305" y="1704"/>
                  </a:cubicBezTo>
                  <a:cubicBezTo>
                    <a:pt x="18636" y="1704"/>
                    <a:pt x="19176" y="2330"/>
                    <a:pt x="19612" y="2330"/>
                  </a:cubicBezTo>
                  <a:cubicBezTo>
                    <a:pt x="19757" y="2330"/>
                    <a:pt x="19891" y="2261"/>
                    <a:pt x="20001" y="2075"/>
                  </a:cubicBezTo>
                  <a:cubicBezTo>
                    <a:pt x="20443" y="1262"/>
                    <a:pt x="20001" y="166"/>
                    <a:pt x="18905" y="25"/>
                  </a:cubicBezTo>
                  <a:cubicBezTo>
                    <a:pt x="18795" y="8"/>
                    <a:pt x="18698" y="0"/>
                    <a:pt x="18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64" name="Google Shape;364;p25"/>
            <p:cNvSpPr/>
            <p:nvPr/>
          </p:nvSpPr>
          <p:spPr>
            <a:xfrm>
              <a:off x="-4257141" y="278725"/>
              <a:ext cx="944592" cy="124382"/>
            </a:xfrm>
            <a:custGeom>
              <a:avLst/>
              <a:gdLst/>
              <a:ahLst/>
              <a:cxnLst/>
              <a:rect l="l" t="t" r="r" b="b"/>
              <a:pathLst>
                <a:path w="20459" h="2694" extrusionOk="0">
                  <a:moveTo>
                    <a:pt x="1867" y="0"/>
                  </a:moveTo>
                  <a:cubicBezTo>
                    <a:pt x="1774" y="0"/>
                    <a:pt x="1672" y="8"/>
                    <a:pt x="1556" y="25"/>
                  </a:cubicBezTo>
                  <a:cubicBezTo>
                    <a:pt x="442" y="166"/>
                    <a:pt x="0" y="1262"/>
                    <a:pt x="442" y="2075"/>
                  </a:cubicBezTo>
                  <a:cubicBezTo>
                    <a:pt x="575" y="2261"/>
                    <a:pt x="720" y="2330"/>
                    <a:pt x="869" y="2330"/>
                  </a:cubicBezTo>
                  <a:cubicBezTo>
                    <a:pt x="1317" y="2330"/>
                    <a:pt x="1808" y="1704"/>
                    <a:pt x="2139" y="1704"/>
                  </a:cubicBezTo>
                  <a:cubicBezTo>
                    <a:pt x="4492" y="2035"/>
                    <a:pt x="9916" y="2097"/>
                    <a:pt x="13654" y="2097"/>
                  </a:cubicBezTo>
                  <a:cubicBezTo>
                    <a:pt x="15897" y="2097"/>
                    <a:pt x="17532" y="2075"/>
                    <a:pt x="17532" y="2075"/>
                  </a:cubicBezTo>
                  <a:cubicBezTo>
                    <a:pt x="17532" y="2075"/>
                    <a:pt x="18486" y="2517"/>
                    <a:pt x="19229" y="2676"/>
                  </a:cubicBezTo>
                  <a:cubicBezTo>
                    <a:pt x="19296" y="2688"/>
                    <a:pt x="19361" y="2693"/>
                    <a:pt x="19422" y="2693"/>
                  </a:cubicBezTo>
                  <a:cubicBezTo>
                    <a:pt x="20110" y="2693"/>
                    <a:pt x="20459" y="1996"/>
                    <a:pt x="20183" y="1121"/>
                  </a:cubicBezTo>
                  <a:cubicBezTo>
                    <a:pt x="19975" y="460"/>
                    <a:pt x="19386" y="358"/>
                    <a:pt x="19043" y="358"/>
                  </a:cubicBezTo>
                  <a:cubicBezTo>
                    <a:pt x="18891" y="358"/>
                    <a:pt x="18787" y="378"/>
                    <a:pt x="18787" y="378"/>
                  </a:cubicBezTo>
                  <a:lnTo>
                    <a:pt x="17391" y="537"/>
                  </a:lnTo>
                  <a:lnTo>
                    <a:pt x="5532" y="537"/>
                  </a:lnTo>
                  <a:cubicBezTo>
                    <a:pt x="2830" y="537"/>
                    <a:pt x="2657" y="0"/>
                    <a:pt x="1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-3439150" y="400978"/>
              <a:ext cx="445592" cy="1004576"/>
            </a:xfrm>
            <a:custGeom>
              <a:avLst/>
              <a:gdLst/>
              <a:ahLst/>
              <a:cxnLst/>
              <a:rect l="l" t="t" r="r" b="b"/>
              <a:pathLst>
                <a:path w="9439" h="21280" extrusionOk="0">
                  <a:moveTo>
                    <a:pt x="1627" y="1"/>
                  </a:moveTo>
                  <a:cubicBezTo>
                    <a:pt x="1114" y="1"/>
                    <a:pt x="230" y="955"/>
                    <a:pt x="71" y="1768"/>
                  </a:cubicBezTo>
                  <a:cubicBezTo>
                    <a:pt x="1" y="2581"/>
                    <a:pt x="602" y="3465"/>
                    <a:pt x="1255" y="3836"/>
                  </a:cubicBezTo>
                  <a:cubicBezTo>
                    <a:pt x="1927" y="4207"/>
                    <a:pt x="2510" y="4419"/>
                    <a:pt x="2510" y="4419"/>
                  </a:cubicBezTo>
                  <a:cubicBezTo>
                    <a:pt x="2510" y="4419"/>
                    <a:pt x="2652" y="18699"/>
                    <a:pt x="2952" y="19300"/>
                  </a:cubicBezTo>
                  <a:cubicBezTo>
                    <a:pt x="3323" y="19883"/>
                    <a:pt x="4719" y="21279"/>
                    <a:pt x="4719" y="21279"/>
                  </a:cubicBezTo>
                  <a:cubicBezTo>
                    <a:pt x="4719" y="21279"/>
                    <a:pt x="6116" y="19883"/>
                    <a:pt x="6416" y="19300"/>
                  </a:cubicBezTo>
                  <a:cubicBezTo>
                    <a:pt x="6787" y="18699"/>
                    <a:pt x="6929" y="4419"/>
                    <a:pt x="6929" y="4419"/>
                  </a:cubicBezTo>
                  <a:cubicBezTo>
                    <a:pt x="6929" y="4419"/>
                    <a:pt x="7441" y="4207"/>
                    <a:pt x="8183" y="3836"/>
                  </a:cubicBezTo>
                  <a:cubicBezTo>
                    <a:pt x="8837" y="3465"/>
                    <a:pt x="9438" y="2581"/>
                    <a:pt x="9350" y="1768"/>
                  </a:cubicBezTo>
                  <a:cubicBezTo>
                    <a:pt x="9208" y="955"/>
                    <a:pt x="8254" y="1"/>
                    <a:pt x="7812" y="1"/>
                  </a:cubicBezTo>
                  <a:cubicBezTo>
                    <a:pt x="7370" y="1"/>
                    <a:pt x="5603" y="1468"/>
                    <a:pt x="5603" y="1468"/>
                  </a:cubicBezTo>
                  <a:cubicBezTo>
                    <a:pt x="5603" y="1468"/>
                    <a:pt x="5273" y="1735"/>
                    <a:pt x="4729" y="1735"/>
                  </a:cubicBezTo>
                  <a:cubicBezTo>
                    <a:pt x="4456" y="1735"/>
                    <a:pt x="4130" y="1668"/>
                    <a:pt x="3765" y="1468"/>
                  </a:cubicBezTo>
                  <a:cubicBezTo>
                    <a:pt x="3765" y="1468"/>
                    <a:pt x="2068" y="1"/>
                    <a:pt x="1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-3998495" y="2192478"/>
              <a:ext cx="1556945" cy="1076223"/>
            </a:xfrm>
            <a:custGeom>
              <a:avLst/>
              <a:gdLst/>
              <a:ahLst/>
              <a:cxnLst/>
              <a:rect l="l" t="t" r="r" b="b"/>
              <a:pathLst>
                <a:path w="33722" h="23310" extrusionOk="0">
                  <a:moveTo>
                    <a:pt x="11559" y="18805"/>
                  </a:moveTo>
                  <a:lnTo>
                    <a:pt x="14440" y="19388"/>
                  </a:lnTo>
                  <a:cubicBezTo>
                    <a:pt x="14440" y="19388"/>
                    <a:pt x="14567" y="21777"/>
                    <a:pt x="13446" y="21777"/>
                  </a:cubicBezTo>
                  <a:cubicBezTo>
                    <a:pt x="13386" y="21777"/>
                    <a:pt x="13323" y="21771"/>
                    <a:pt x="13256" y="21756"/>
                  </a:cubicBezTo>
                  <a:cubicBezTo>
                    <a:pt x="11859" y="21456"/>
                    <a:pt x="11559" y="18805"/>
                    <a:pt x="11559" y="18805"/>
                  </a:cubicBezTo>
                  <a:close/>
                  <a:moveTo>
                    <a:pt x="22163" y="18805"/>
                  </a:moveTo>
                  <a:cubicBezTo>
                    <a:pt x="22163" y="18805"/>
                    <a:pt x="21880" y="21456"/>
                    <a:pt x="20466" y="21756"/>
                  </a:cubicBezTo>
                  <a:cubicBezTo>
                    <a:pt x="20399" y="21771"/>
                    <a:pt x="20336" y="21777"/>
                    <a:pt x="20276" y="21777"/>
                  </a:cubicBezTo>
                  <a:cubicBezTo>
                    <a:pt x="19156" y="21777"/>
                    <a:pt x="19300" y="19388"/>
                    <a:pt x="19300" y="19388"/>
                  </a:cubicBezTo>
                  <a:lnTo>
                    <a:pt x="22163" y="18805"/>
                  </a:lnTo>
                  <a:close/>
                  <a:moveTo>
                    <a:pt x="7761" y="0"/>
                  </a:moveTo>
                  <a:cubicBezTo>
                    <a:pt x="7636" y="0"/>
                    <a:pt x="7506" y="6"/>
                    <a:pt x="7371" y="18"/>
                  </a:cubicBezTo>
                  <a:cubicBezTo>
                    <a:pt x="4278" y="319"/>
                    <a:pt x="1026" y="1574"/>
                    <a:pt x="884" y="5691"/>
                  </a:cubicBezTo>
                  <a:cubicBezTo>
                    <a:pt x="743" y="9898"/>
                    <a:pt x="4119" y="10339"/>
                    <a:pt x="4932" y="11152"/>
                  </a:cubicBezTo>
                  <a:cubicBezTo>
                    <a:pt x="5674" y="11877"/>
                    <a:pt x="6487" y="14157"/>
                    <a:pt x="5974" y="14970"/>
                  </a:cubicBezTo>
                  <a:cubicBezTo>
                    <a:pt x="5533" y="15712"/>
                    <a:pt x="5815" y="17409"/>
                    <a:pt x="4419" y="17550"/>
                  </a:cubicBezTo>
                  <a:cubicBezTo>
                    <a:pt x="4269" y="17571"/>
                    <a:pt x="4131" y="17579"/>
                    <a:pt x="4006" y="17579"/>
                  </a:cubicBezTo>
                  <a:cubicBezTo>
                    <a:pt x="3703" y="17579"/>
                    <a:pt x="3473" y="17529"/>
                    <a:pt x="3323" y="17479"/>
                  </a:cubicBezTo>
                  <a:cubicBezTo>
                    <a:pt x="3138" y="17444"/>
                    <a:pt x="2970" y="17409"/>
                    <a:pt x="2747" y="17409"/>
                  </a:cubicBezTo>
                  <a:cubicBezTo>
                    <a:pt x="2524" y="17409"/>
                    <a:pt x="2245" y="17444"/>
                    <a:pt x="1839" y="17550"/>
                  </a:cubicBezTo>
                  <a:cubicBezTo>
                    <a:pt x="443" y="18063"/>
                    <a:pt x="1" y="18363"/>
                    <a:pt x="584" y="18946"/>
                  </a:cubicBezTo>
                  <a:cubicBezTo>
                    <a:pt x="1163" y="19593"/>
                    <a:pt x="4401" y="23310"/>
                    <a:pt x="5284" y="23310"/>
                  </a:cubicBezTo>
                  <a:cubicBezTo>
                    <a:pt x="5317" y="23310"/>
                    <a:pt x="5347" y="23305"/>
                    <a:pt x="5373" y="23294"/>
                  </a:cubicBezTo>
                  <a:cubicBezTo>
                    <a:pt x="6116" y="22993"/>
                    <a:pt x="4932" y="22039"/>
                    <a:pt x="5974" y="20784"/>
                  </a:cubicBezTo>
                  <a:cubicBezTo>
                    <a:pt x="6973" y="19721"/>
                    <a:pt x="8221" y="18467"/>
                    <a:pt x="8889" y="18467"/>
                  </a:cubicBezTo>
                  <a:cubicBezTo>
                    <a:pt x="8954" y="18467"/>
                    <a:pt x="9014" y="18479"/>
                    <a:pt x="9067" y="18504"/>
                  </a:cubicBezTo>
                  <a:cubicBezTo>
                    <a:pt x="9721" y="18805"/>
                    <a:pt x="9350" y="21756"/>
                    <a:pt x="11046" y="22640"/>
                  </a:cubicBezTo>
                  <a:cubicBezTo>
                    <a:pt x="11744" y="23032"/>
                    <a:pt x="12218" y="23213"/>
                    <a:pt x="12636" y="23213"/>
                  </a:cubicBezTo>
                  <a:cubicBezTo>
                    <a:pt x="13234" y="23213"/>
                    <a:pt x="13717" y="22843"/>
                    <a:pt x="14581" y="22198"/>
                  </a:cubicBezTo>
                  <a:cubicBezTo>
                    <a:pt x="16136" y="21085"/>
                    <a:pt x="17091" y="19247"/>
                    <a:pt x="16490" y="18504"/>
                  </a:cubicBezTo>
                  <a:cubicBezTo>
                    <a:pt x="15253" y="18363"/>
                    <a:pt x="12001" y="18063"/>
                    <a:pt x="11418" y="16666"/>
                  </a:cubicBezTo>
                  <a:cubicBezTo>
                    <a:pt x="10905" y="14970"/>
                    <a:pt x="10304" y="13715"/>
                    <a:pt x="10163" y="13132"/>
                  </a:cubicBezTo>
                  <a:cubicBezTo>
                    <a:pt x="10021" y="12478"/>
                    <a:pt x="9067" y="11152"/>
                    <a:pt x="10163" y="9738"/>
                  </a:cubicBezTo>
                  <a:cubicBezTo>
                    <a:pt x="11188" y="8342"/>
                    <a:pt x="11718" y="7247"/>
                    <a:pt x="13998" y="7088"/>
                  </a:cubicBezTo>
                  <a:cubicBezTo>
                    <a:pt x="15323" y="7017"/>
                    <a:pt x="16278" y="6946"/>
                    <a:pt x="16861" y="6946"/>
                  </a:cubicBezTo>
                  <a:cubicBezTo>
                    <a:pt x="17462" y="6946"/>
                    <a:pt x="18416" y="7017"/>
                    <a:pt x="19742" y="7088"/>
                  </a:cubicBezTo>
                  <a:cubicBezTo>
                    <a:pt x="22021" y="7247"/>
                    <a:pt x="22534" y="8342"/>
                    <a:pt x="23559" y="9738"/>
                  </a:cubicBezTo>
                  <a:cubicBezTo>
                    <a:pt x="24672" y="11152"/>
                    <a:pt x="23718" y="12478"/>
                    <a:pt x="23559" y="13132"/>
                  </a:cubicBezTo>
                  <a:cubicBezTo>
                    <a:pt x="23418" y="13715"/>
                    <a:pt x="22834" y="14970"/>
                    <a:pt x="22393" y="16666"/>
                  </a:cubicBezTo>
                  <a:cubicBezTo>
                    <a:pt x="21721" y="18063"/>
                    <a:pt x="18487" y="18363"/>
                    <a:pt x="17303" y="18504"/>
                  </a:cubicBezTo>
                  <a:cubicBezTo>
                    <a:pt x="16649" y="19247"/>
                    <a:pt x="17603" y="21085"/>
                    <a:pt x="19141" y="22198"/>
                  </a:cubicBezTo>
                  <a:cubicBezTo>
                    <a:pt x="20056" y="22843"/>
                    <a:pt x="20537" y="23213"/>
                    <a:pt x="21120" y="23213"/>
                  </a:cubicBezTo>
                  <a:cubicBezTo>
                    <a:pt x="21528" y="23213"/>
                    <a:pt x="21985" y="23032"/>
                    <a:pt x="22675" y="22640"/>
                  </a:cubicBezTo>
                  <a:cubicBezTo>
                    <a:pt x="24372" y="21756"/>
                    <a:pt x="24089" y="18805"/>
                    <a:pt x="24672" y="18504"/>
                  </a:cubicBezTo>
                  <a:cubicBezTo>
                    <a:pt x="24724" y="18479"/>
                    <a:pt x="24782" y="18467"/>
                    <a:pt x="24846" y="18467"/>
                  </a:cubicBezTo>
                  <a:cubicBezTo>
                    <a:pt x="25501" y="18467"/>
                    <a:pt x="26751" y="19721"/>
                    <a:pt x="27765" y="20784"/>
                  </a:cubicBezTo>
                  <a:cubicBezTo>
                    <a:pt x="28790" y="22039"/>
                    <a:pt x="27624" y="22993"/>
                    <a:pt x="28348" y="23294"/>
                  </a:cubicBezTo>
                  <a:cubicBezTo>
                    <a:pt x="28378" y="23305"/>
                    <a:pt x="28411" y="23310"/>
                    <a:pt x="28447" y="23310"/>
                  </a:cubicBezTo>
                  <a:cubicBezTo>
                    <a:pt x="29404" y="23310"/>
                    <a:pt x="32576" y="19593"/>
                    <a:pt x="33138" y="18946"/>
                  </a:cubicBezTo>
                  <a:cubicBezTo>
                    <a:pt x="33721" y="18363"/>
                    <a:pt x="33279" y="18063"/>
                    <a:pt x="31883" y="17550"/>
                  </a:cubicBezTo>
                  <a:cubicBezTo>
                    <a:pt x="31477" y="17444"/>
                    <a:pt x="31203" y="17409"/>
                    <a:pt x="30984" y="17409"/>
                  </a:cubicBezTo>
                  <a:cubicBezTo>
                    <a:pt x="30765" y="17409"/>
                    <a:pt x="30602" y="17444"/>
                    <a:pt x="30416" y="17479"/>
                  </a:cubicBezTo>
                  <a:cubicBezTo>
                    <a:pt x="30254" y="17529"/>
                    <a:pt x="30065" y="17579"/>
                    <a:pt x="29756" y="17579"/>
                  </a:cubicBezTo>
                  <a:cubicBezTo>
                    <a:pt x="29627" y="17579"/>
                    <a:pt x="29479" y="17571"/>
                    <a:pt x="29303" y="17550"/>
                  </a:cubicBezTo>
                  <a:cubicBezTo>
                    <a:pt x="27907" y="17409"/>
                    <a:pt x="28207" y="15712"/>
                    <a:pt x="27765" y="14970"/>
                  </a:cubicBezTo>
                  <a:cubicBezTo>
                    <a:pt x="27253" y="14157"/>
                    <a:pt x="28066" y="11877"/>
                    <a:pt x="28790" y="11152"/>
                  </a:cubicBezTo>
                  <a:cubicBezTo>
                    <a:pt x="29603" y="10339"/>
                    <a:pt x="32996" y="9898"/>
                    <a:pt x="32837" y="5691"/>
                  </a:cubicBezTo>
                  <a:cubicBezTo>
                    <a:pt x="32696" y="1574"/>
                    <a:pt x="29462" y="319"/>
                    <a:pt x="26369" y="18"/>
                  </a:cubicBezTo>
                  <a:cubicBezTo>
                    <a:pt x="26234" y="6"/>
                    <a:pt x="26104" y="0"/>
                    <a:pt x="25979" y="0"/>
                  </a:cubicBezTo>
                  <a:cubicBezTo>
                    <a:pt x="23238" y="0"/>
                    <a:pt x="22815" y="2834"/>
                    <a:pt x="22393" y="2970"/>
                  </a:cubicBezTo>
                  <a:cubicBezTo>
                    <a:pt x="21880" y="3111"/>
                    <a:pt x="20996" y="3553"/>
                    <a:pt x="19883" y="4808"/>
                  </a:cubicBezTo>
                  <a:cubicBezTo>
                    <a:pt x="19411" y="5351"/>
                    <a:pt x="18592" y="5501"/>
                    <a:pt x="17866" y="5501"/>
                  </a:cubicBezTo>
                  <a:cubicBezTo>
                    <a:pt x="17695" y="5501"/>
                    <a:pt x="17529" y="5493"/>
                    <a:pt x="17373" y="5479"/>
                  </a:cubicBezTo>
                  <a:lnTo>
                    <a:pt x="17373" y="5250"/>
                  </a:lnTo>
                  <a:cubicBezTo>
                    <a:pt x="17373" y="5250"/>
                    <a:pt x="17161" y="5320"/>
                    <a:pt x="16861" y="5409"/>
                  </a:cubicBezTo>
                  <a:cubicBezTo>
                    <a:pt x="16578" y="5320"/>
                    <a:pt x="16348" y="5250"/>
                    <a:pt x="16348" y="5250"/>
                  </a:cubicBezTo>
                  <a:lnTo>
                    <a:pt x="16348" y="5479"/>
                  </a:lnTo>
                  <a:cubicBezTo>
                    <a:pt x="16193" y="5493"/>
                    <a:pt x="16028" y="5501"/>
                    <a:pt x="15858" y="5501"/>
                  </a:cubicBezTo>
                  <a:cubicBezTo>
                    <a:pt x="15135" y="5501"/>
                    <a:pt x="14325" y="5351"/>
                    <a:pt x="13839" y="4808"/>
                  </a:cubicBezTo>
                  <a:cubicBezTo>
                    <a:pt x="12743" y="3553"/>
                    <a:pt x="11859" y="3111"/>
                    <a:pt x="11418" y="2970"/>
                  </a:cubicBezTo>
                  <a:cubicBezTo>
                    <a:pt x="10927" y="2834"/>
                    <a:pt x="10502" y="0"/>
                    <a:pt x="77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-3485220" y="2312428"/>
              <a:ext cx="211366" cy="133062"/>
            </a:xfrm>
            <a:custGeom>
              <a:avLst/>
              <a:gdLst/>
              <a:ahLst/>
              <a:cxnLst/>
              <a:rect l="l" t="t" r="r" b="b"/>
              <a:pathLst>
                <a:path w="4578" h="2882" extrusionOk="0">
                  <a:moveTo>
                    <a:pt x="230" y="372"/>
                  </a:moveTo>
                  <a:lnTo>
                    <a:pt x="301" y="372"/>
                  </a:lnTo>
                  <a:cubicBezTo>
                    <a:pt x="742" y="513"/>
                    <a:pt x="1626" y="955"/>
                    <a:pt x="2722" y="2210"/>
                  </a:cubicBezTo>
                  <a:cubicBezTo>
                    <a:pt x="3164" y="2722"/>
                    <a:pt x="3906" y="2881"/>
                    <a:pt x="4578" y="2881"/>
                  </a:cubicBezTo>
                  <a:lnTo>
                    <a:pt x="4578" y="2881"/>
                  </a:lnTo>
                  <a:cubicBezTo>
                    <a:pt x="3906" y="2881"/>
                    <a:pt x="3164" y="2722"/>
                    <a:pt x="2722" y="2210"/>
                  </a:cubicBezTo>
                  <a:cubicBezTo>
                    <a:pt x="1626" y="955"/>
                    <a:pt x="742" y="513"/>
                    <a:pt x="301" y="372"/>
                  </a:cubicBezTo>
                  <a:lnTo>
                    <a:pt x="230" y="37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71" y="160"/>
                    <a:pt x="159" y="301"/>
                    <a:pt x="230" y="372"/>
                  </a:cubicBezTo>
                  <a:cubicBezTo>
                    <a:pt x="159" y="301"/>
                    <a:pt x="71" y="160"/>
                    <a:pt x="0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-3549674" y="2642083"/>
              <a:ext cx="652798" cy="129784"/>
            </a:xfrm>
            <a:custGeom>
              <a:avLst/>
              <a:gdLst/>
              <a:ahLst/>
              <a:cxnLst/>
              <a:rect l="l" t="t" r="r" b="b"/>
              <a:pathLst>
                <a:path w="14139" h="2811" extrusionOk="0">
                  <a:moveTo>
                    <a:pt x="14138" y="2581"/>
                  </a:moveTo>
                  <a:cubicBezTo>
                    <a:pt x="14138" y="2651"/>
                    <a:pt x="14068" y="2740"/>
                    <a:pt x="14068" y="2811"/>
                  </a:cubicBezTo>
                  <a:lnTo>
                    <a:pt x="14068" y="2811"/>
                  </a:lnTo>
                  <a:cubicBezTo>
                    <a:pt x="14068" y="2740"/>
                    <a:pt x="14138" y="2651"/>
                    <a:pt x="14138" y="2581"/>
                  </a:cubicBezTo>
                  <a:close/>
                  <a:moveTo>
                    <a:pt x="371" y="89"/>
                  </a:moveTo>
                  <a:cubicBezTo>
                    <a:pt x="141" y="372"/>
                    <a:pt x="0" y="672"/>
                    <a:pt x="0" y="973"/>
                  </a:cubicBezTo>
                  <a:lnTo>
                    <a:pt x="0" y="973"/>
                  </a:lnTo>
                  <a:cubicBezTo>
                    <a:pt x="0" y="672"/>
                    <a:pt x="141" y="372"/>
                    <a:pt x="371" y="89"/>
                  </a:cubicBezTo>
                  <a:close/>
                  <a:moveTo>
                    <a:pt x="371" y="0"/>
                  </a:moveTo>
                  <a:lnTo>
                    <a:pt x="371" y="89"/>
                  </a:lnTo>
                  <a:lnTo>
                    <a:pt x="371" y="0"/>
                  </a:lnTo>
                  <a:close/>
                  <a:moveTo>
                    <a:pt x="371" y="0"/>
                  </a:moveTo>
                  <a:lnTo>
                    <a:pt x="371" y="0"/>
                  </a:lnTo>
                  <a:lnTo>
                    <a:pt x="371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lnTo>
                    <a:pt x="13838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69" name="Google Shape;369;p25"/>
            <p:cNvSpPr/>
            <p:nvPr/>
          </p:nvSpPr>
          <p:spPr>
            <a:xfrm>
              <a:off x="-3634535" y="2312428"/>
              <a:ext cx="842926" cy="459438"/>
            </a:xfrm>
            <a:custGeom>
              <a:avLst/>
              <a:gdLst/>
              <a:ahLst/>
              <a:cxnLst/>
              <a:rect l="l" t="t" r="r" b="b"/>
              <a:pathLst>
                <a:path w="18257" h="9951" extrusionOk="0">
                  <a:moveTo>
                    <a:pt x="3234" y="1"/>
                  </a:moveTo>
                  <a:cubicBezTo>
                    <a:pt x="0" y="2439"/>
                    <a:pt x="1096" y="7812"/>
                    <a:pt x="1096" y="7812"/>
                  </a:cubicBezTo>
                  <a:cubicBezTo>
                    <a:pt x="1096" y="7812"/>
                    <a:pt x="1325" y="7883"/>
                    <a:pt x="1838" y="8113"/>
                  </a:cubicBezTo>
                  <a:cubicBezTo>
                    <a:pt x="1838" y="7812"/>
                    <a:pt x="1979" y="7512"/>
                    <a:pt x="2209" y="7229"/>
                  </a:cubicBezTo>
                  <a:lnTo>
                    <a:pt x="2209" y="7140"/>
                  </a:lnTo>
                  <a:lnTo>
                    <a:pt x="2280" y="7140"/>
                  </a:lnTo>
                  <a:cubicBezTo>
                    <a:pt x="3305" y="5744"/>
                    <a:pt x="3835" y="4649"/>
                    <a:pt x="6115" y="4490"/>
                  </a:cubicBezTo>
                  <a:cubicBezTo>
                    <a:pt x="7440" y="4419"/>
                    <a:pt x="8395" y="4348"/>
                    <a:pt x="8978" y="4348"/>
                  </a:cubicBezTo>
                  <a:cubicBezTo>
                    <a:pt x="9579" y="4348"/>
                    <a:pt x="10533" y="4419"/>
                    <a:pt x="11859" y="4490"/>
                  </a:cubicBezTo>
                  <a:cubicBezTo>
                    <a:pt x="14138" y="4649"/>
                    <a:pt x="14651" y="5744"/>
                    <a:pt x="15676" y="7140"/>
                  </a:cubicBezTo>
                  <a:cubicBezTo>
                    <a:pt x="16418" y="8113"/>
                    <a:pt x="16277" y="8996"/>
                    <a:pt x="15976" y="9721"/>
                  </a:cubicBezTo>
                  <a:cubicBezTo>
                    <a:pt x="15976" y="9791"/>
                    <a:pt x="15906" y="9880"/>
                    <a:pt x="15906" y="9951"/>
                  </a:cubicBezTo>
                  <a:cubicBezTo>
                    <a:pt x="17231" y="8996"/>
                    <a:pt x="18256" y="7512"/>
                    <a:pt x="17974" y="5532"/>
                  </a:cubicBezTo>
                  <a:cubicBezTo>
                    <a:pt x="17231" y="884"/>
                    <a:pt x="14510" y="372"/>
                    <a:pt x="14510" y="372"/>
                  </a:cubicBezTo>
                  <a:cubicBezTo>
                    <a:pt x="13997" y="513"/>
                    <a:pt x="13113" y="955"/>
                    <a:pt x="12000" y="2210"/>
                  </a:cubicBezTo>
                  <a:cubicBezTo>
                    <a:pt x="11558" y="2652"/>
                    <a:pt x="10904" y="2881"/>
                    <a:pt x="10303" y="2881"/>
                  </a:cubicBezTo>
                  <a:lnTo>
                    <a:pt x="9490" y="2881"/>
                  </a:lnTo>
                  <a:lnTo>
                    <a:pt x="9490" y="2652"/>
                  </a:lnTo>
                  <a:cubicBezTo>
                    <a:pt x="9490" y="2652"/>
                    <a:pt x="9278" y="2722"/>
                    <a:pt x="8978" y="2811"/>
                  </a:cubicBezTo>
                  <a:cubicBezTo>
                    <a:pt x="8695" y="2722"/>
                    <a:pt x="8465" y="2652"/>
                    <a:pt x="8465" y="2652"/>
                  </a:cubicBezTo>
                  <a:lnTo>
                    <a:pt x="8465" y="2881"/>
                  </a:lnTo>
                  <a:lnTo>
                    <a:pt x="7812" y="2881"/>
                  </a:lnTo>
                  <a:cubicBezTo>
                    <a:pt x="7140" y="2881"/>
                    <a:pt x="6398" y="2722"/>
                    <a:pt x="5956" y="2210"/>
                  </a:cubicBezTo>
                  <a:cubicBezTo>
                    <a:pt x="4860" y="955"/>
                    <a:pt x="3976" y="513"/>
                    <a:pt x="3535" y="372"/>
                  </a:cubicBezTo>
                  <a:lnTo>
                    <a:pt x="3464" y="372"/>
                  </a:lnTo>
                  <a:cubicBezTo>
                    <a:pt x="3393" y="301"/>
                    <a:pt x="3305" y="160"/>
                    <a:pt x="323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70" name="Google Shape;370;p25"/>
            <p:cNvSpPr/>
            <p:nvPr/>
          </p:nvSpPr>
          <p:spPr>
            <a:xfrm>
              <a:off x="-2879789" y="7579196"/>
              <a:ext cx="95526" cy="210304"/>
            </a:xfrm>
            <a:custGeom>
              <a:avLst/>
              <a:gdLst/>
              <a:ahLst/>
              <a:cxnLst/>
              <a:rect l="l" t="t" r="r" b="b"/>
              <a:pathLst>
                <a:path w="2069" h="4555" extrusionOk="0">
                  <a:moveTo>
                    <a:pt x="806" y="0"/>
                  </a:moveTo>
                  <a:cubicBezTo>
                    <a:pt x="631" y="0"/>
                    <a:pt x="453" y="39"/>
                    <a:pt x="301" y="149"/>
                  </a:cubicBezTo>
                  <a:cubicBezTo>
                    <a:pt x="301" y="149"/>
                    <a:pt x="1" y="3613"/>
                    <a:pt x="442" y="4196"/>
                  </a:cubicBezTo>
                  <a:cubicBezTo>
                    <a:pt x="655" y="4443"/>
                    <a:pt x="938" y="4554"/>
                    <a:pt x="1197" y="4554"/>
                  </a:cubicBezTo>
                  <a:cubicBezTo>
                    <a:pt x="1476" y="4554"/>
                    <a:pt x="1729" y="4425"/>
                    <a:pt x="1839" y="4196"/>
                  </a:cubicBezTo>
                  <a:cubicBezTo>
                    <a:pt x="2068" y="3683"/>
                    <a:pt x="1627" y="220"/>
                    <a:pt x="1627" y="220"/>
                  </a:cubicBezTo>
                  <a:cubicBezTo>
                    <a:pt x="1627" y="220"/>
                    <a:pt x="1223" y="0"/>
                    <a:pt x="80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-3658220" y="7579196"/>
              <a:ext cx="94695" cy="210304"/>
            </a:xfrm>
            <a:custGeom>
              <a:avLst/>
              <a:gdLst/>
              <a:ahLst/>
              <a:cxnLst/>
              <a:rect l="l" t="t" r="r" b="b"/>
              <a:pathLst>
                <a:path w="2051" h="4555" extrusionOk="0">
                  <a:moveTo>
                    <a:pt x="1263" y="0"/>
                  </a:moveTo>
                  <a:cubicBezTo>
                    <a:pt x="846" y="0"/>
                    <a:pt x="442" y="220"/>
                    <a:pt x="442" y="220"/>
                  </a:cubicBezTo>
                  <a:cubicBezTo>
                    <a:pt x="442" y="220"/>
                    <a:pt x="1" y="3683"/>
                    <a:pt x="213" y="4196"/>
                  </a:cubicBezTo>
                  <a:cubicBezTo>
                    <a:pt x="332" y="4425"/>
                    <a:pt x="584" y="4554"/>
                    <a:pt x="861" y="4554"/>
                  </a:cubicBezTo>
                  <a:cubicBezTo>
                    <a:pt x="1118" y="4554"/>
                    <a:pt x="1396" y="4443"/>
                    <a:pt x="1609" y="4196"/>
                  </a:cubicBezTo>
                  <a:cubicBezTo>
                    <a:pt x="2051" y="3613"/>
                    <a:pt x="1768" y="149"/>
                    <a:pt x="1768" y="149"/>
                  </a:cubicBezTo>
                  <a:cubicBezTo>
                    <a:pt x="1616" y="39"/>
                    <a:pt x="1438" y="0"/>
                    <a:pt x="126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-2747604" y="7697853"/>
              <a:ext cx="40860" cy="105406"/>
            </a:xfrm>
            <a:custGeom>
              <a:avLst/>
              <a:gdLst/>
              <a:ahLst/>
              <a:cxnLst/>
              <a:rect l="l" t="t" r="r" b="b"/>
              <a:pathLst>
                <a:path w="885" h="2283" extrusionOk="0">
                  <a:moveTo>
                    <a:pt x="884" y="0"/>
                  </a:moveTo>
                  <a:lnTo>
                    <a:pt x="160" y="71"/>
                  </a:lnTo>
                  <a:cubicBezTo>
                    <a:pt x="160" y="71"/>
                    <a:pt x="1" y="2209"/>
                    <a:pt x="442" y="2280"/>
                  </a:cubicBezTo>
                  <a:cubicBezTo>
                    <a:pt x="449" y="2282"/>
                    <a:pt x="456" y="2282"/>
                    <a:pt x="463" y="2282"/>
                  </a:cubicBezTo>
                  <a:cubicBezTo>
                    <a:pt x="816" y="2282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-2634995" y="7684787"/>
              <a:ext cx="34304" cy="105314"/>
            </a:xfrm>
            <a:custGeom>
              <a:avLst/>
              <a:gdLst/>
              <a:ahLst/>
              <a:cxnLst/>
              <a:rect l="l" t="t" r="r" b="b"/>
              <a:pathLst>
                <a:path w="743" h="2281" extrusionOk="0">
                  <a:moveTo>
                    <a:pt x="584" y="0"/>
                  </a:moveTo>
                  <a:lnTo>
                    <a:pt x="1" y="142"/>
                  </a:lnTo>
                  <a:cubicBezTo>
                    <a:pt x="1" y="142"/>
                    <a:pt x="1" y="2209"/>
                    <a:pt x="372" y="2280"/>
                  </a:cubicBezTo>
                  <a:cubicBezTo>
                    <a:pt x="743" y="2280"/>
                    <a:pt x="584" y="0"/>
                    <a:pt x="5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-2563985" y="7626844"/>
              <a:ext cx="31026" cy="84907"/>
            </a:xfrm>
            <a:custGeom>
              <a:avLst/>
              <a:gdLst/>
              <a:ahLst/>
              <a:cxnLst/>
              <a:rect l="l" t="t" r="r" b="b"/>
              <a:pathLst>
                <a:path w="672" h="1839" extrusionOk="0">
                  <a:moveTo>
                    <a:pt x="442" y="0"/>
                  </a:moveTo>
                  <a:lnTo>
                    <a:pt x="0" y="142"/>
                  </a:lnTo>
                  <a:cubicBezTo>
                    <a:pt x="0" y="142"/>
                    <a:pt x="88" y="1768"/>
                    <a:pt x="371" y="1838"/>
                  </a:cubicBezTo>
                  <a:cubicBezTo>
                    <a:pt x="672" y="1838"/>
                    <a:pt x="442" y="1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-3019316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13185" y="0"/>
                  </a:moveTo>
                  <a:cubicBezTo>
                    <a:pt x="13184" y="0"/>
                    <a:pt x="6928" y="3906"/>
                    <a:pt x="7582" y="5514"/>
                  </a:cubicBezTo>
                  <a:cubicBezTo>
                    <a:pt x="8325" y="7140"/>
                    <a:pt x="9208" y="6469"/>
                    <a:pt x="8978" y="8324"/>
                  </a:cubicBezTo>
                  <a:cubicBezTo>
                    <a:pt x="8766" y="10162"/>
                    <a:pt x="7140" y="33508"/>
                    <a:pt x="4118" y="36955"/>
                  </a:cubicBezTo>
                  <a:cubicBezTo>
                    <a:pt x="1185" y="40419"/>
                    <a:pt x="1" y="42928"/>
                    <a:pt x="1626" y="44112"/>
                  </a:cubicBezTo>
                  <a:cubicBezTo>
                    <a:pt x="2123" y="44289"/>
                    <a:pt x="2604" y="44353"/>
                    <a:pt x="3041" y="44353"/>
                  </a:cubicBezTo>
                  <a:cubicBezTo>
                    <a:pt x="4224" y="44353"/>
                    <a:pt x="5090" y="43883"/>
                    <a:pt x="5090" y="43883"/>
                  </a:cubicBezTo>
                  <a:cubicBezTo>
                    <a:pt x="5090" y="43883"/>
                    <a:pt x="6248" y="45041"/>
                    <a:pt x="7336" y="45041"/>
                  </a:cubicBezTo>
                  <a:cubicBezTo>
                    <a:pt x="7774" y="45041"/>
                    <a:pt x="8201" y="44852"/>
                    <a:pt x="8537" y="44324"/>
                  </a:cubicBezTo>
                  <a:cubicBezTo>
                    <a:pt x="9721" y="42486"/>
                    <a:pt x="10163" y="41532"/>
                    <a:pt x="9208" y="40207"/>
                  </a:cubicBezTo>
                  <a:cubicBezTo>
                    <a:pt x="8325" y="38810"/>
                    <a:pt x="8537" y="36743"/>
                    <a:pt x="8766" y="35559"/>
                  </a:cubicBezTo>
                  <a:cubicBezTo>
                    <a:pt x="8978" y="34392"/>
                    <a:pt x="11788" y="5956"/>
                    <a:pt x="12442" y="4631"/>
                  </a:cubicBezTo>
                  <a:cubicBezTo>
                    <a:pt x="13185" y="3234"/>
                    <a:pt x="15252" y="654"/>
                    <a:pt x="131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-2986350" y="5113202"/>
              <a:ext cx="381595" cy="1993713"/>
            </a:xfrm>
            <a:custGeom>
              <a:avLst/>
              <a:gdLst/>
              <a:ahLst/>
              <a:cxnLst/>
              <a:rect l="l" t="t" r="r" b="b"/>
              <a:pathLst>
                <a:path w="8265" h="43182" extrusionOk="0">
                  <a:moveTo>
                    <a:pt x="2840" y="1"/>
                  </a:moveTo>
                  <a:cubicBezTo>
                    <a:pt x="1768" y="1"/>
                    <a:pt x="1" y="148"/>
                    <a:pt x="99" y="1124"/>
                  </a:cubicBezTo>
                  <a:cubicBezTo>
                    <a:pt x="241" y="2520"/>
                    <a:pt x="612" y="2820"/>
                    <a:pt x="2167" y="4658"/>
                  </a:cubicBezTo>
                  <a:cubicBezTo>
                    <a:pt x="3634" y="6496"/>
                    <a:pt x="4588" y="34844"/>
                    <a:pt x="3493" y="36399"/>
                  </a:cubicBezTo>
                  <a:cubicBezTo>
                    <a:pt x="2450" y="37937"/>
                    <a:pt x="912" y="39934"/>
                    <a:pt x="1354" y="41189"/>
                  </a:cubicBezTo>
                  <a:cubicBezTo>
                    <a:pt x="1715" y="42214"/>
                    <a:pt x="2029" y="43181"/>
                    <a:pt x="2451" y="43181"/>
                  </a:cubicBezTo>
                  <a:cubicBezTo>
                    <a:pt x="2545" y="43181"/>
                    <a:pt x="2644" y="43133"/>
                    <a:pt x="2750" y="43027"/>
                  </a:cubicBezTo>
                  <a:cubicBezTo>
                    <a:pt x="3334" y="42443"/>
                    <a:pt x="4005" y="42072"/>
                    <a:pt x="5030" y="42072"/>
                  </a:cubicBezTo>
                  <a:cubicBezTo>
                    <a:pt x="6144" y="42072"/>
                    <a:pt x="7982" y="40747"/>
                    <a:pt x="6868" y="38538"/>
                  </a:cubicBezTo>
                  <a:cubicBezTo>
                    <a:pt x="5843" y="37142"/>
                    <a:pt x="5030" y="34402"/>
                    <a:pt x="5172" y="32423"/>
                  </a:cubicBezTo>
                  <a:cubicBezTo>
                    <a:pt x="5331" y="30355"/>
                    <a:pt x="5172" y="5772"/>
                    <a:pt x="5985" y="4800"/>
                  </a:cubicBezTo>
                  <a:cubicBezTo>
                    <a:pt x="6727" y="3916"/>
                    <a:pt x="8264" y="2520"/>
                    <a:pt x="8264" y="1707"/>
                  </a:cubicBezTo>
                  <a:lnTo>
                    <a:pt x="8264" y="240"/>
                  </a:lnTo>
                  <a:lnTo>
                    <a:pt x="3634" y="28"/>
                  </a:lnTo>
                  <a:cubicBezTo>
                    <a:pt x="3634" y="28"/>
                    <a:pt x="3301" y="1"/>
                    <a:pt x="284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-2740263" y="5249912"/>
              <a:ext cx="200793" cy="1801415"/>
            </a:xfrm>
            <a:custGeom>
              <a:avLst/>
              <a:gdLst/>
              <a:ahLst/>
              <a:cxnLst/>
              <a:rect l="l" t="t" r="r" b="b"/>
              <a:pathLst>
                <a:path w="4349" h="39017" extrusionOk="0">
                  <a:moveTo>
                    <a:pt x="3235" y="1"/>
                  </a:moveTo>
                  <a:cubicBezTo>
                    <a:pt x="3235" y="1"/>
                    <a:pt x="1255" y="672"/>
                    <a:pt x="1255" y="2139"/>
                  </a:cubicBezTo>
                  <a:cubicBezTo>
                    <a:pt x="1255" y="3694"/>
                    <a:pt x="1538" y="31158"/>
                    <a:pt x="1255" y="32696"/>
                  </a:cubicBezTo>
                  <a:cubicBezTo>
                    <a:pt x="955" y="34181"/>
                    <a:pt x="1096" y="35276"/>
                    <a:pt x="814" y="35718"/>
                  </a:cubicBezTo>
                  <a:cubicBezTo>
                    <a:pt x="513" y="36231"/>
                    <a:pt x="1" y="38669"/>
                    <a:pt x="1538" y="38952"/>
                  </a:cubicBezTo>
                  <a:cubicBezTo>
                    <a:pt x="1759" y="38995"/>
                    <a:pt x="1949" y="39017"/>
                    <a:pt x="2111" y="39017"/>
                  </a:cubicBezTo>
                  <a:cubicBezTo>
                    <a:pt x="3085" y="39017"/>
                    <a:pt x="3031" y="38229"/>
                    <a:pt x="2652" y="36531"/>
                  </a:cubicBezTo>
                  <a:cubicBezTo>
                    <a:pt x="2210" y="34534"/>
                    <a:pt x="2210" y="24973"/>
                    <a:pt x="2210" y="24973"/>
                  </a:cubicBezTo>
                  <a:lnTo>
                    <a:pt x="2351" y="3394"/>
                  </a:lnTo>
                  <a:cubicBezTo>
                    <a:pt x="2351" y="3394"/>
                    <a:pt x="4348" y="1256"/>
                    <a:pt x="323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-2873279" y="7022938"/>
              <a:ext cx="326468" cy="383857"/>
            </a:xfrm>
            <a:custGeom>
              <a:avLst/>
              <a:gdLst/>
              <a:ahLst/>
              <a:cxnLst/>
              <a:rect l="l" t="t" r="r" b="b"/>
              <a:pathLst>
                <a:path w="7071" h="8314" extrusionOk="0">
                  <a:moveTo>
                    <a:pt x="2984" y="0"/>
                  </a:moveTo>
                  <a:cubicBezTo>
                    <a:pt x="2505" y="0"/>
                    <a:pt x="1998" y="67"/>
                    <a:pt x="1556" y="267"/>
                  </a:cubicBezTo>
                  <a:cubicBezTo>
                    <a:pt x="1556" y="267"/>
                    <a:pt x="602" y="851"/>
                    <a:pt x="443" y="1664"/>
                  </a:cubicBezTo>
                  <a:cubicBezTo>
                    <a:pt x="301" y="2406"/>
                    <a:pt x="1" y="7036"/>
                    <a:pt x="301" y="7849"/>
                  </a:cubicBezTo>
                  <a:cubicBezTo>
                    <a:pt x="441" y="8193"/>
                    <a:pt x="576" y="8313"/>
                    <a:pt x="820" y="8313"/>
                  </a:cubicBezTo>
                  <a:cubicBezTo>
                    <a:pt x="1103" y="8313"/>
                    <a:pt x="1531" y="8152"/>
                    <a:pt x="2281" y="7991"/>
                  </a:cubicBezTo>
                  <a:cubicBezTo>
                    <a:pt x="3695" y="7708"/>
                    <a:pt x="6487" y="7991"/>
                    <a:pt x="6787" y="7036"/>
                  </a:cubicBezTo>
                  <a:cubicBezTo>
                    <a:pt x="7070" y="6153"/>
                    <a:pt x="4790" y="267"/>
                    <a:pt x="4790" y="267"/>
                  </a:cubicBezTo>
                  <a:cubicBezTo>
                    <a:pt x="4790" y="267"/>
                    <a:pt x="3942" y="0"/>
                    <a:pt x="29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-2886299" y="7310255"/>
              <a:ext cx="102036" cy="280206"/>
            </a:xfrm>
            <a:custGeom>
              <a:avLst/>
              <a:gdLst/>
              <a:ahLst/>
              <a:cxnLst/>
              <a:rect l="l" t="t" r="r" b="b"/>
              <a:pathLst>
                <a:path w="2210" h="6069" extrusionOk="0">
                  <a:moveTo>
                    <a:pt x="1378" y="1"/>
                  </a:moveTo>
                  <a:cubicBezTo>
                    <a:pt x="1259" y="1"/>
                    <a:pt x="1138" y="47"/>
                    <a:pt x="1025" y="159"/>
                  </a:cubicBezTo>
                  <a:cubicBezTo>
                    <a:pt x="1025" y="159"/>
                    <a:pt x="0" y="5744"/>
                    <a:pt x="442" y="5974"/>
                  </a:cubicBezTo>
                  <a:cubicBezTo>
                    <a:pt x="613" y="6045"/>
                    <a:pt x="866" y="6068"/>
                    <a:pt x="1128" y="6068"/>
                  </a:cubicBezTo>
                  <a:cubicBezTo>
                    <a:pt x="1652" y="6068"/>
                    <a:pt x="2209" y="5974"/>
                    <a:pt x="2209" y="5974"/>
                  </a:cubicBezTo>
                  <a:cubicBezTo>
                    <a:pt x="2209" y="5974"/>
                    <a:pt x="2050" y="955"/>
                    <a:pt x="2050" y="672"/>
                  </a:cubicBezTo>
                  <a:cubicBezTo>
                    <a:pt x="2050" y="395"/>
                    <a:pt x="1726" y="1"/>
                    <a:pt x="13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-2774521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881" y="0"/>
                  </a:moveTo>
                  <a:cubicBezTo>
                    <a:pt x="760" y="0"/>
                    <a:pt x="613" y="57"/>
                    <a:pt x="442" y="228"/>
                  </a:cubicBezTo>
                  <a:cubicBezTo>
                    <a:pt x="442" y="228"/>
                    <a:pt x="0" y="5371"/>
                    <a:pt x="442" y="5371"/>
                  </a:cubicBezTo>
                  <a:cubicBezTo>
                    <a:pt x="955" y="5371"/>
                    <a:pt x="1626" y="4929"/>
                    <a:pt x="1626" y="4929"/>
                  </a:cubicBezTo>
                  <a:lnTo>
                    <a:pt x="1255" y="228"/>
                  </a:lnTo>
                  <a:cubicBezTo>
                    <a:pt x="1255" y="228"/>
                    <a:pt x="1122" y="0"/>
                    <a:pt x="88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-2754114" y="7555049"/>
              <a:ext cx="54711" cy="151391"/>
            </a:xfrm>
            <a:custGeom>
              <a:avLst/>
              <a:gdLst/>
              <a:ahLst/>
              <a:cxnLst/>
              <a:rect l="l" t="t" r="r" b="b"/>
              <a:pathLst>
                <a:path w="1185" h="3279" extrusionOk="0">
                  <a:moveTo>
                    <a:pt x="743" y="0"/>
                  </a:moveTo>
                  <a:lnTo>
                    <a:pt x="71" y="159"/>
                  </a:lnTo>
                  <a:lnTo>
                    <a:pt x="0" y="3164"/>
                  </a:lnTo>
                  <a:cubicBezTo>
                    <a:pt x="0" y="3164"/>
                    <a:pt x="338" y="3279"/>
                    <a:pt x="629" y="3279"/>
                  </a:cubicBezTo>
                  <a:cubicBezTo>
                    <a:pt x="809" y="3279"/>
                    <a:pt x="971" y="3235"/>
                    <a:pt x="1025" y="3093"/>
                  </a:cubicBezTo>
                  <a:cubicBezTo>
                    <a:pt x="1184" y="2651"/>
                    <a:pt x="743" y="0"/>
                    <a:pt x="74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-2682319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385" y="1"/>
                  </a:moveTo>
                  <a:cubicBezTo>
                    <a:pt x="277" y="1"/>
                    <a:pt x="148" y="50"/>
                    <a:pt x="0" y="197"/>
                  </a:cubicBezTo>
                  <a:cubicBezTo>
                    <a:pt x="0" y="197"/>
                    <a:pt x="71" y="5199"/>
                    <a:pt x="513" y="5199"/>
                  </a:cubicBezTo>
                  <a:cubicBezTo>
                    <a:pt x="884" y="5128"/>
                    <a:pt x="1467" y="4616"/>
                    <a:pt x="1467" y="4616"/>
                  </a:cubicBezTo>
                  <a:lnTo>
                    <a:pt x="725" y="197"/>
                  </a:lnTo>
                  <a:cubicBezTo>
                    <a:pt x="725" y="197"/>
                    <a:pt x="599" y="1"/>
                    <a:pt x="38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-2658680" y="7551771"/>
              <a:ext cx="53927" cy="145620"/>
            </a:xfrm>
            <a:custGeom>
              <a:avLst/>
              <a:gdLst/>
              <a:ahLst/>
              <a:cxnLst/>
              <a:rect l="l" t="t" r="r" b="b"/>
              <a:pathLst>
                <a:path w="1168" h="3154" extrusionOk="0">
                  <a:moveTo>
                    <a:pt x="584" y="1"/>
                  </a:moveTo>
                  <a:lnTo>
                    <a:pt x="1" y="230"/>
                  </a:lnTo>
                  <a:lnTo>
                    <a:pt x="213" y="3093"/>
                  </a:lnTo>
                  <a:cubicBezTo>
                    <a:pt x="213" y="3093"/>
                    <a:pt x="424" y="3153"/>
                    <a:pt x="641" y="3153"/>
                  </a:cubicBezTo>
                  <a:cubicBezTo>
                    <a:pt x="849" y="3153"/>
                    <a:pt x="1062" y="3098"/>
                    <a:pt x="1097" y="2881"/>
                  </a:cubicBezTo>
                  <a:cubicBezTo>
                    <a:pt x="1167" y="2510"/>
                    <a:pt x="584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-2614587" y="7346083"/>
              <a:ext cx="64499" cy="195945"/>
            </a:xfrm>
            <a:custGeom>
              <a:avLst/>
              <a:gdLst/>
              <a:ahLst/>
              <a:cxnLst/>
              <a:rect l="l" t="t" r="r" b="b"/>
              <a:pathLst>
                <a:path w="1397" h="4244" extrusionOk="0">
                  <a:moveTo>
                    <a:pt x="324" y="1"/>
                  </a:moveTo>
                  <a:cubicBezTo>
                    <a:pt x="229" y="1"/>
                    <a:pt x="116" y="43"/>
                    <a:pt x="0" y="179"/>
                  </a:cubicBezTo>
                  <a:cubicBezTo>
                    <a:pt x="0" y="179"/>
                    <a:pt x="212" y="4243"/>
                    <a:pt x="584" y="4243"/>
                  </a:cubicBezTo>
                  <a:cubicBezTo>
                    <a:pt x="884" y="4155"/>
                    <a:pt x="1397" y="3713"/>
                    <a:pt x="1397" y="3713"/>
                  </a:cubicBezTo>
                  <a:lnTo>
                    <a:pt x="584" y="108"/>
                  </a:lnTo>
                  <a:cubicBezTo>
                    <a:pt x="584" y="108"/>
                    <a:pt x="476" y="1"/>
                    <a:pt x="32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-2587670" y="7517513"/>
              <a:ext cx="48201" cy="117549"/>
            </a:xfrm>
            <a:custGeom>
              <a:avLst/>
              <a:gdLst/>
              <a:ahLst/>
              <a:cxnLst/>
              <a:rect l="l" t="t" r="r" b="b"/>
              <a:pathLst>
                <a:path w="1044" h="2546" extrusionOk="0">
                  <a:moveTo>
                    <a:pt x="442" y="0"/>
                  </a:moveTo>
                  <a:lnTo>
                    <a:pt x="1" y="159"/>
                  </a:lnTo>
                  <a:lnTo>
                    <a:pt x="301" y="2510"/>
                  </a:lnTo>
                  <a:cubicBezTo>
                    <a:pt x="301" y="2510"/>
                    <a:pt x="447" y="2545"/>
                    <a:pt x="601" y="2545"/>
                  </a:cubicBezTo>
                  <a:cubicBezTo>
                    <a:pt x="756" y="2545"/>
                    <a:pt x="920" y="2510"/>
                    <a:pt x="955" y="2368"/>
                  </a:cubicBezTo>
                  <a:cubicBezTo>
                    <a:pt x="1043" y="206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-2567263" y="7333386"/>
              <a:ext cx="68562" cy="174430"/>
            </a:xfrm>
            <a:custGeom>
              <a:avLst/>
              <a:gdLst/>
              <a:ahLst/>
              <a:cxnLst/>
              <a:rect l="l" t="t" r="r" b="b"/>
              <a:pathLst>
                <a:path w="1485" h="3778" extrusionOk="0">
                  <a:moveTo>
                    <a:pt x="359" y="0"/>
                  </a:moveTo>
                  <a:cubicBezTo>
                    <a:pt x="255" y="0"/>
                    <a:pt x="128" y="54"/>
                    <a:pt x="0" y="242"/>
                  </a:cubicBezTo>
                  <a:cubicBezTo>
                    <a:pt x="0" y="242"/>
                    <a:pt x="503" y="3777"/>
                    <a:pt x="805" y="3777"/>
                  </a:cubicBezTo>
                  <a:cubicBezTo>
                    <a:pt x="807" y="3777"/>
                    <a:pt x="810" y="3777"/>
                    <a:pt x="813" y="3776"/>
                  </a:cubicBezTo>
                  <a:cubicBezTo>
                    <a:pt x="1114" y="3706"/>
                    <a:pt x="1485" y="3334"/>
                    <a:pt x="1485" y="3334"/>
                  </a:cubicBezTo>
                  <a:lnTo>
                    <a:pt x="601" y="100"/>
                  </a:lnTo>
                  <a:cubicBezTo>
                    <a:pt x="601" y="100"/>
                    <a:pt x="501" y="0"/>
                    <a:pt x="35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-2529726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371" y="0"/>
                  </a:moveTo>
                  <a:lnTo>
                    <a:pt x="0" y="142"/>
                  </a:lnTo>
                  <a:lnTo>
                    <a:pt x="442" y="2280"/>
                  </a:lnTo>
                  <a:cubicBezTo>
                    <a:pt x="442" y="2280"/>
                    <a:pt x="507" y="2288"/>
                    <a:pt x="593" y="2288"/>
                  </a:cubicBezTo>
                  <a:cubicBezTo>
                    <a:pt x="766" y="2288"/>
                    <a:pt x="1025" y="2257"/>
                    <a:pt x="1025" y="2068"/>
                  </a:cubicBezTo>
                  <a:cubicBezTo>
                    <a:pt x="1114" y="1768"/>
                    <a:pt x="371" y="0"/>
                    <a:pt x="37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-4117614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2068" y="0"/>
                  </a:moveTo>
                  <a:lnTo>
                    <a:pt x="2068" y="0"/>
                  </a:lnTo>
                  <a:cubicBezTo>
                    <a:pt x="1" y="654"/>
                    <a:pt x="2068" y="3234"/>
                    <a:pt x="2722" y="4631"/>
                  </a:cubicBezTo>
                  <a:cubicBezTo>
                    <a:pt x="3464" y="5956"/>
                    <a:pt x="6186" y="34392"/>
                    <a:pt x="6416" y="35559"/>
                  </a:cubicBezTo>
                  <a:cubicBezTo>
                    <a:pt x="6699" y="36743"/>
                    <a:pt x="6928" y="38810"/>
                    <a:pt x="5974" y="40207"/>
                  </a:cubicBezTo>
                  <a:cubicBezTo>
                    <a:pt x="5090" y="41532"/>
                    <a:pt x="5532" y="42486"/>
                    <a:pt x="6699" y="44324"/>
                  </a:cubicBezTo>
                  <a:cubicBezTo>
                    <a:pt x="7019" y="44852"/>
                    <a:pt x="7441" y="45041"/>
                    <a:pt x="7880" y="45041"/>
                  </a:cubicBezTo>
                  <a:cubicBezTo>
                    <a:pt x="8969" y="45041"/>
                    <a:pt x="10163" y="43883"/>
                    <a:pt x="10163" y="43883"/>
                  </a:cubicBezTo>
                  <a:cubicBezTo>
                    <a:pt x="10163" y="43883"/>
                    <a:pt x="11029" y="44353"/>
                    <a:pt x="12212" y="44353"/>
                  </a:cubicBezTo>
                  <a:cubicBezTo>
                    <a:pt x="12649" y="44353"/>
                    <a:pt x="13130" y="44289"/>
                    <a:pt x="13626" y="44112"/>
                  </a:cubicBezTo>
                  <a:cubicBezTo>
                    <a:pt x="15252" y="42928"/>
                    <a:pt x="14068" y="40419"/>
                    <a:pt x="11046" y="36955"/>
                  </a:cubicBezTo>
                  <a:cubicBezTo>
                    <a:pt x="8024" y="33508"/>
                    <a:pt x="6416" y="10162"/>
                    <a:pt x="6186" y="8324"/>
                  </a:cubicBezTo>
                  <a:cubicBezTo>
                    <a:pt x="5974" y="6469"/>
                    <a:pt x="6928" y="7140"/>
                    <a:pt x="7582" y="5514"/>
                  </a:cubicBezTo>
                  <a:cubicBezTo>
                    <a:pt x="8325" y="3906"/>
                    <a:pt x="2069" y="0"/>
                    <a:pt x="206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-3832005" y="5113202"/>
              <a:ext cx="382380" cy="1993713"/>
            </a:xfrm>
            <a:custGeom>
              <a:avLst/>
              <a:gdLst/>
              <a:ahLst/>
              <a:cxnLst/>
              <a:rect l="l" t="t" r="r" b="b"/>
              <a:pathLst>
                <a:path w="8282" h="43182" extrusionOk="0">
                  <a:moveTo>
                    <a:pt x="5442" y="1"/>
                  </a:moveTo>
                  <a:cubicBezTo>
                    <a:pt x="4981" y="1"/>
                    <a:pt x="4648" y="28"/>
                    <a:pt x="4648" y="28"/>
                  </a:cubicBezTo>
                  <a:lnTo>
                    <a:pt x="0" y="240"/>
                  </a:lnTo>
                  <a:lnTo>
                    <a:pt x="0" y="1707"/>
                  </a:lnTo>
                  <a:cubicBezTo>
                    <a:pt x="0" y="2520"/>
                    <a:pt x="1555" y="3916"/>
                    <a:pt x="2368" y="4800"/>
                  </a:cubicBezTo>
                  <a:cubicBezTo>
                    <a:pt x="3093" y="5772"/>
                    <a:pt x="2952" y="30355"/>
                    <a:pt x="3093" y="32423"/>
                  </a:cubicBezTo>
                  <a:cubicBezTo>
                    <a:pt x="3252" y="34402"/>
                    <a:pt x="2510" y="37142"/>
                    <a:pt x="1396" y="38538"/>
                  </a:cubicBezTo>
                  <a:cubicBezTo>
                    <a:pt x="371" y="40747"/>
                    <a:pt x="2209" y="42072"/>
                    <a:pt x="3252" y="42072"/>
                  </a:cubicBezTo>
                  <a:cubicBezTo>
                    <a:pt x="4348" y="42072"/>
                    <a:pt x="4931" y="42443"/>
                    <a:pt x="5602" y="43027"/>
                  </a:cubicBezTo>
                  <a:cubicBezTo>
                    <a:pt x="5709" y="43133"/>
                    <a:pt x="5806" y="43181"/>
                    <a:pt x="5896" y="43181"/>
                  </a:cubicBezTo>
                  <a:cubicBezTo>
                    <a:pt x="6300" y="43181"/>
                    <a:pt x="6567" y="42214"/>
                    <a:pt x="6928" y="41189"/>
                  </a:cubicBezTo>
                  <a:cubicBezTo>
                    <a:pt x="7440" y="39934"/>
                    <a:pt x="5903" y="37937"/>
                    <a:pt x="4790" y="36399"/>
                  </a:cubicBezTo>
                  <a:cubicBezTo>
                    <a:pt x="3765" y="34844"/>
                    <a:pt x="4648" y="6496"/>
                    <a:pt x="6186" y="4658"/>
                  </a:cubicBezTo>
                  <a:cubicBezTo>
                    <a:pt x="7741" y="2820"/>
                    <a:pt x="8024" y="2520"/>
                    <a:pt x="8183" y="1124"/>
                  </a:cubicBezTo>
                  <a:cubicBezTo>
                    <a:pt x="8282" y="148"/>
                    <a:pt x="6515" y="1"/>
                    <a:pt x="54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-3893227" y="5249912"/>
              <a:ext cx="197515" cy="1801415"/>
            </a:xfrm>
            <a:custGeom>
              <a:avLst/>
              <a:gdLst/>
              <a:ahLst/>
              <a:cxnLst/>
              <a:rect l="l" t="t" r="r" b="b"/>
              <a:pathLst>
                <a:path w="4278" h="39017" extrusionOk="0">
                  <a:moveTo>
                    <a:pt x="1043" y="1"/>
                  </a:moveTo>
                  <a:lnTo>
                    <a:pt x="1043" y="1"/>
                  </a:lnTo>
                  <a:cubicBezTo>
                    <a:pt x="1" y="1256"/>
                    <a:pt x="1998" y="3394"/>
                    <a:pt x="1998" y="3394"/>
                  </a:cubicBezTo>
                  <a:lnTo>
                    <a:pt x="2139" y="24973"/>
                  </a:lnTo>
                  <a:cubicBezTo>
                    <a:pt x="2139" y="24973"/>
                    <a:pt x="2139" y="34534"/>
                    <a:pt x="1697" y="36531"/>
                  </a:cubicBezTo>
                  <a:cubicBezTo>
                    <a:pt x="1258" y="38229"/>
                    <a:pt x="1195" y="39017"/>
                    <a:pt x="2157" y="39017"/>
                  </a:cubicBezTo>
                  <a:cubicBezTo>
                    <a:pt x="2316" y="39017"/>
                    <a:pt x="2504" y="38995"/>
                    <a:pt x="2722" y="38952"/>
                  </a:cubicBezTo>
                  <a:cubicBezTo>
                    <a:pt x="4278" y="38669"/>
                    <a:pt x="3836" y="36231"/>
                    <a:pt x="3535" y="35718"/>
                  </a:cubicBezTo>
                  <a:cubicBezTo>
                    <a:pt x="3164" y="35276"/>
                    <a:pt x="3394" y="34181"/>
                    <a:pt x="3023" y="32696"/>
                  </a:cubicBezTo>
                  <a:cubicBezTo>
                    <a:pt x="2722" y="31158"/>
                    <a:pt x="3023" y="3694"/>
                    <a:pt x="3023" y="2139"/>
                  </a:cubicBezTo>
                  <a:cubicBezTo>
                    <a:pt x="3023" y="672"/>
                    <a:pt x="1044" y="1"/>
                    <a:pt x="104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-3885886" y="7022938"/>
              <a:ext cx="326422" cy="383857"/>
            </a:xfrm>
            <a:custGeom>
              <a:avLst/>
              <a:gdLst/>
              <a:ahLst/>
              <a:cxnLst/>
              <a:rect l="l" t="t" r="r" b="b"/>
              <a:pathLst>
                <a:path w="7070" h="8314" extrusionOk="0">
                  <a:moveTo>
                    <a:pt x="4056" y="0"/>
                  </a:moveTo>
                  <a:cubicBezTo>
                    <a:pt x="3097" y="0"/>
                    <a:pt x="2281" y="267"/>
                    <a:pt x="2281" y="267"/>
                  </a:cubicBezTo>
                  <a:cubicBezTo>
                    <a:pt x="2281" y="267"/>
                    <a:pt x="1" y="6153"/>
                    <a:pt x="283" y="7036"/>
                  </a:cubicBezTo>
                  <a:cubicBezTo>
                    <a:pt x="584" y="7991"/>
                    <a:pt x="3376" y="7708"/>
                    <a:pt x="4702" y="7991"/>
                  </a:cubicBezTo>
                  <a:cubicBezTo>
                    <a:pt x="5451" y="8152"/>
                    <a:pt x="5885" y="8313"/>
                    <a:pt x="6183" y="8313"/>
                  </a:cubicBezTo>
                  <a:cubicBezTo>
                    <a:pt x="6441" y="8313"/>
                    <a:pt x="6598" y="8193"/>
                    <a:pt x="6769" y="7849"/>
                  </a:cubicBezTo>
                  <a:cubicBezTo>
                    <a:pt x="7070" y="7036"/>
                    <a:pt x="6769" y="2406"/>
                    <a:pt x="6628" y="1664"/>
                  </a:cubicBezTo>
                  <a:cubicBezTo>
                    <a:pt x="6398" y="851"/>
                    <a:pt x="5515" y="267"/>
                    <a:pt x="5515" y="267"/>
                  </a:cubicBezTo>
                  <a:cubicBezTo>
                    <a:pt x="5049" y="67"/>
                    <a:pt x="4535" y="0"/>
                    <a:pt x="405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-3648432" y="7310255"/>
              <a:ext cx="98804" cy="280206"/>
            </a:xfrm>
            <a:custGeom>
              <a:avLst/>
              <a:gdLst/>
              <a:ahLst/>
              <a:cxnLst/>
              <a:rect l="l" t="t" r="r" b="b"/>
              <a:pathLst>
                <a:path w="2140" h="6069" extrusionOk="0">
                  <a:moveTo>
                    <a:pt x="758" y="1"/>
                  </a:moveTo>
                  <a:cubicBezTo>
                    <a:pt x="405" y="1"/>
                    <a:pt x="71" y="395"/>
                    <a:pt x="71" y="672"/>
                  </a:cubicBezTo>
                  <a:cubicBezTo>
                    <a:pt x="71" y="955"/>
                    <a:pt x="1" y="5974"/>
                    <a:pt x="1" y="5974"/>
                  </a:cubicBezTo>
                  <a:cubicBezTo>
                    <a:pt x="1" y="5974"/>
                    <a:pt x="558" y="6068"/>
                    <a:pt x="1061" y="6068"/>
                  </a:cubicBezTo>
                  <a:cubicBezTo>
                    <a:pt x="1312" y="6068"/>
                    <a:pt x="1550" y="6045"/>
                    <a:pt x="1697" y="5974"/>
                  </a:cubicBezTo>
                  <a:cubicBezTo>
                    <a:pt x="2139" y="5744"/>
                    <a:pt x="1114" y="159"/>
                    <a:pt x="1114" y="159"/>
                  </a:cubicBezTo>
                  <a:cubicBezTo>
                    <a:pt x="1001" y="47"/>
                    <a:pt x="879" y="1"/>
                    <a:pt x="75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-3733293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707" y="0"/>
                  </a:moveTo>
                  <a:cubicBezTo>
                    <a:pt x="466" y="0"/>
                    <a:pt x="301" y="228"/>
                    <a:pt x="301" y="228"/>
                  </a:cubicBezTo>
                  <a:lnTo>
                    <a:pt x="1" y="4929"/>
                  </a:lnTo>
                  <a:cubicBezTo>
                    <a:pt x="1" y="4929"/>
                    <a:pt x="672" y="5371"/>
                    <a:pt x="1114" y="5371"/>
                  </a:cubicBezTo>
                  <a:cubicBezTo>
                    <a:pt x="1627" y="5371"/>
                    <a:pt x="1114" y="228"/>
                    <a:pt x="1114" y="228"/>
                  </a:cubicBezTo>
                  <a:cubicBezTo>
                    <a:pt x="967" y="57"/>
                    <a:pt x="827" y="0"/>
                    <a:pt x="70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-3733293" y="7555049"/>
              <a:ext cx="51433" cy="151391"/>
            </a:xfrm>
            <a:custGeom>
              <a:avLst/>
              <a:gdLst/>
              <a:ahLst/>
              <a:cxnLst/>
              <a:rect l="l" t="t" r="r" b="b"/>
              <a:pathLst>
                <a:path w="1114" h="3279" extrusionOk="0">
                  <a:moveTo>
                    <a:pt x="442" y="0"/>
                  </a:moveTo>
                  <a:cubicBezTo>
                    <a:pt x="442" y="0"/>
                    <a:pt x="1" y="2651"/>
                    <a:pt x="142" y="3093"/>
                  </a:cubicBezTo>
                  <a:cubicBezTo>
                    <a:pt x="203" y="3235"/>
                    <a:pt x="359" y="3279"/>
                    <a:pt x="528" y="3279"/>
                  </a:cubicBezTo>
                  <a:cubicBezTo>
                    <a:pt x="803" y="3279"/>
                    <a:pt x="1114" y="3164"/>
                    <a:pt x="1114" y="3164"/>
                  </a:cubicBezTo>
                  <a:lnTo>
                    <a:pt x="1026" y="159"/>
                  </a:lnTo>
                  <a:lnTo>
                    <a:pt x="44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-3821432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1110" y="1"/>
                  </a:moveTo>
                  <a:cubicBezTo>
                    <a:pt x="890" y="1"/>
                    <a:pt x="725" y="197"/>
                    <a:pt x="725" y="197"/>
                  </a:cubicBezTo>
                  <a:lnTo>
                    <a:pt x="1" y="4616"/>
                  </a:lnTo>
                  <a:cubicBezTo>
                    <a:pt x="1" y="4616"/>
                    <a:pt x="584" y="5128"/>
                    <a:pt x="1026" y="5199"/>
                  </a:cubicBezTo>
                  <a:cubicBezTo>
                    <a:pt x="1468" y="5199"/>
                    <a:pt x="1468" y="197"/>
                    <a:pt x="1468" y="197"/>
                  </a:cubicBezTo>
                  <a:cubicBezTo>
                    <a:pt x="1344" y="50"/>
                    <a:pt x="1220" y="1"/>
                    <a:pt x="111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96" name="Google Shape;396;p25"/>
            <p:cNvSpPr/>
            <p:nvPr/>
          </p:nvSpPr>
          <p:spPr>
            <a:xfrm>
              <a:off x="-3832005" y="7551771"/>
              <a:ext cx="54711" cy="145620"/>
            </a:xfrm>
            <a:custGeom>
              <a:avLst/>
              <a:gdLst/>
              <a:ahLst/>
              <a:cxnLst/>
              <a:rect l="l" t="t" r="r" b="b"/>
              <a:pathLst>
                <a:path w="1185" h="3154" extrusionOk="0">
                  <a:moveTo>
                    <a:pt x="672" y="1"/>
                  </a:moveTo>
                  <a:cubicBezTo>
                    <a:pt x="672" y="1"/>
                    <a:pt x="0" y="2510"/>
                    <a:pt x="159" y="2881"/>
                  </a:cubicBezTo>
                  <a:cubicBezTo>
                    <a:pt x="194" y="3098"/>
                    <a:pt x="407" y="3153"/>
                    <a:pt x="615" y="3153"/>
                  </a:cubicBezTo>
                  <a:cubicBezTo>
                    <a:pt x="832" y="3153"/>
                    <a:pt x="1043" y="3093"/>
                    <a:pt x="1043" y="3093"/>
                  </a:cubicBezTo>
                  <a:lnTo>
                    <a:pt x="1184" y="230"/>
                  </a:lnTo>
                  <a:lnTo>
                    <a:pt x="6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-3882608" y="7346083"/>
              <a:ext cx="61221" cy="195945"/>
            </a:xfrm>
            <a:custGeom>
              <a:avLst/>
              <a:gdLst/>
              <a:ahLst/>
              <a:cxnLst/>
              <a:rect l="l" t="t" r="r" b="b"/>
              <a:pathLst>
                <a:path w="1326" h="4244" extrusionOk="0">
                  <a:moveTo>
                    <a:pt x="996" y="1"/>
                  </a:moveTo>
                  <a:cubicBezTo>
                    <a:pt x="839" y="1"/>
                    <a:pt x="725" y="108"/>
                    <a:pt x="725" y="108"/>
                  </a:cubicBezTo>
                  <a:lnTo>
                    <a:pt x="0" y="3713"/>
                  </a:lnTo>
                  <a:cubicBezTo>
                    <a:pt x="0" y="3713"/>
                    <a:pt x="442" y="4155"/>
                    <a:pt x="813" y="4243"/>
                  </a:cubicBezTo>
                  <a:cubicBezTo>
                    <a:pt x="1096" y="4243"/>
                    <a:pt x="1326" y="179"/>
                    <a:pt x="1326" y="179"/>
                  </a:cubicBezTo>
                  <a:cubicBezTo>
                    <a:pt x="1210" y="43"/>
                    <a:pt x="1095" y="1"/>
                    <a:pt x="99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-3896505" y="7517513"/>
              <a:ext cx="51480" cy="117549"/>
            </a:xfrm>
            <a:custGeom>
              <a:avLst/>
              <a:gdLst/>
              <a:ahLst/>
              <a:cxnLst/>
              <a:rect l="l" t="t" r="r" b="b"/>
              <a:pathLst>
                <a:path w="1115" h="2546" extrusionOk="0">
                  <a:moveTo>
                    <a:pt x="673" y="0"/>
                  </a:moveTo>
                  <a:cubicBezTo>
                    <a:pt x="673" y="0"/>
                    <a:pt x="1" y="2068"/>
                    <a:pt x="72" y="2368"/>
                  </a:cubicBezTo>
                  <a:cubicBezTo>
                    <a:pt x="107" y="2510"/>
                    <a:pt x="293" y="2545"/>
                    <a:pt x="469" y="2545"/>
                  </a:cubicBezTo>
                  <a:cubicBezTo>
                    <a:pt x="646" y="2545"/>
                    <a:pt x="814" y="2510"/>
                    <a:pt x="814" y="2510"/>
                  </a:cubicBezTo>
                  <a:lnTo>
                    <a:pt x="1114" y="159"/>
                  </a:lnTo>
                  <a:lnTo>
                    <a:pt x="673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-3937273" y="7333386"/>
              <a:ext cx="67778" cy="174430"/>
            </a:xfrm>
            <a:custGeom>
              <a:avLst/>
              <a:gdLst/>
              <a:ahLst/>
              <a:cxnLst/>
              <a:rect l="l" t="t" r="r" b="b"/>
              <a:pathLst>
                <a:path w="1468" h="3778" extrusionOk="0">
                  <a:moveTo>
                    <a:pt x="1180" y="0"/>
                  </a:moveTo>
                  <a:cubicBezTo>
                    <a:pt x="1054" y="0"/>
                    <a:pt x="955" y="100"/>
                    <a:pt x="955" y="100"/>
                  </a:cubicBezTo>
                  <a:lnTo>
                    <a:pt x="0" y="3334"/>
                  </a:lnTo>
                  <a:cubicBezTo>
                    <a:pt x="0" y="3334"/>
                    <a:pt x="371" y="3706"/>
                    <a:pt x="672" y="3776"/>
                  </a:cubicBezTo>
                  <a:cubicBezTo>
                    <a:pt x="675" y="3777"/>
                    <a:pt x="677" y="3777"/>
                    <a:pt x="680" y="3777"/>
                  </a:cubicBezTo>
                  <a:cubicBezTo>
                    <a:pt x="965" y="3777"/>
                    <a:pt x="1467" y="242"/>
                    <a:pt x="1467" y="242"/>
                  </a:cubicBezTo>
                  <a:cubicBezTo>
                    <a:pt x="1377" y="54"/>
                    <a:pt x="1272" y="0"/>
                    <a:pt x="118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-3954402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672" y="0"/>
                  </a:moveTo>
                  <a:cubicBezTo>
                    <a:pt x="672" y="0"/>
                    <a:pt x="0" y="1768"/>
                    <a:pt x="0" y="2068"/>
                  </a:cubicBezTo>
                  <a:cubicBezTo>
                    <a:pt x="47" y="2257"/>
                    <a:pt x="330" y="2288"/>
                    <a:pt x="513" y="2288"/>
                  </a:cubicBezTo>
                  <a:cubicBezTo>
                    <a:pt x="605" y="2288"/>
                    <a:pt x="672" y="2280"/>
                    <a:pt x="672" y="2280"/>
                  </a:cubicBezTo>
                  <a:lnTo>
                    <a:pt x="1114" y="142"/>
                  </a:lnTo>
                  <a:lnTo>
                    <a:pt x="6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-2502809" y="7582797"/>
              <a:ext cx="34304" cy="74288"/>
            </a:xfrm>
            <a:custGeom>
              <a:avLst/>
              <a:gdLst/>
              <a:ahLst/>
              <a:cxnLst/>
              <a:rect l="l" t="t" r="r" b="b"/>
              <a:pathLst>
                <a:path w="743" h="1609" extrusionOk="0">
                  <a:moveTo>
                    <a:pt x="442" y="0"/>
                  </a:moveTo>
                  <a:lnTo>
                    <a:pt x="1" y="142"/>
                  </a:lnTo>
                  <a:cubicBezTo>
                    <a:pt x="1" y="142"/>
                    <a:pt x="230" y="1608"/>
                    <a:pt x="531" y="1608"/>
                  </a:cubicBezTo>
                  <a:cubicBezTo>
                    <a:pt x="743" y="160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-3287750" y="1303056"/>
              <a:ext cx="3278" cy="3324"/>
            </a:xfrm>
            <a:custGeom>
              <a:avLst/>
              <a:gdLst/>
              <a:ahLst/>
              <a:cxnLst/>
              <a:rect l="l" t="t" r="r" b="b"/>
              <a:pathLst>
                <a:path w="71" h="72" extrusionOk="0">
                  <a:moveTo>
                    <a:pt x="71" y="1"/>
                  </a:moveTo>
                  <a:lnTo>
                    <a:pt x="71" y="72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-3435798" y="428548"/>
              <a:ext cx="208610" cy="914409"/>
            </a:xfrm>
            <a:custGeom>
              <a:avLst/>
              <a:gdLst/>
              <a:ahLst/>
              <a:cxnLst/>
              <a:rect l="l" t="t" r="r" b="b"/>
              <a:pathLst>
                <a:path w="4419" h="19370" extrusionOk="0">
                  <a:moveTo>
                    <a:pt x="601" y="0"/>
                  </a:moveTo>
                  <a:cubicBezTo>
                    <a:pt x="301" y="371"/>
                    <a:pt x="89" y="742"/>
                    <a:pt x="0" y="1184"/>
                  </a:cubicBezTo>
                  <a:lnTo>
                    <a:pt x="0" y="1326"/>
                  </a:lnTo>
                  <a:cubicBezTo>
                    <a:pt x="0" y="2139"/>
                    <a:pt x="531" y="2952"/>
                    <a:pt x="1184" y="3252"/>
                  </a:cubicBezTo>
                  <a:cubicBezTo>
                    <a:pt x="1856" y="3623"/>
                    <a:pt x="2439" y="3835"/>
                    <a:pt x="2439" y="3835"/>
                  </a:cubicBezTo>
                  <a:cubicBezTo>
                    <a:pt x="2439" y="3835"/>
                    <a:pt x="2581" y="18115"/>
                    <a:pt x="2881" y="18716"/>
                  </a:cubicBezTo>
                  <a:lnTo>
                    <a:pt x="2952" y="18716"/>
                  </a:lnTo>
                  <a:lnTo>
                    <a:pt x="2952" y="18787"/>
                  </a:lnTo>
                  <a:cubicBezTo>
                    <a:pt x="3022" y="18928"/>
                    <a:pt x="3252" y="19158"/>
                    <a:pt x="3394" y="19370"/>
                  </a:cubicBezTo>
                  <a:cubicBezTo>
                    <a:pt x="4419" y="18415"/>
                    <a:pt x="4207" y="7158"/>
                    <a:pt x="4065" y="5161"/>
                  </a:cubicBezTo>
                  <a:cubicBezTo>
                    <a:pt x="3906" y="3093"/>
                    <a:pt x="3765" y="3093"/>
                    <a:pt x="1997" y="2510"/>
                  </a:cubicBezTo>
                  <a:cubicBezTo>
                    <a:pt x="601" y="2068"/>
                    <a:pt x="601" y="672"/>
                    <a:pt x="60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-3131094" y="1303056"/>
              <a:ext cx="3278" cy="6602"/>
            </a:xfrm>
            <a:custGeom>
              <a:avLst/>
              <a:gdLst/>
              <a:ahLst/>
              <a:cxnLst/>
              <a:rect l="l" t="t" r="r" b="b"/>
              <a:pathLst>
                <a:path w="71" h="143" extrusionOk="0"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71" y="1"/>
                  </a:moveTo>
                  <a:cubicBezTo>
                    <a:pt x="71" y="72"/>
                    <a:pt x="71" y="72"/>
                    <a:pt x="0" y="142"/>
                  </a:cubicBezTo>
                  <a:cubicBezTo>
                    <a:pt x="71" y="72"/>
                    <a:pt x="71" y="72"/>
                    <a:pt x="71" y="1"/>
                  </a:cubicBez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-3213021" y="466929"/>
              <a:ext cx="215266" cy="886887"/>
            </a:xfrm>
            <a:custGeom>
              <a:avLst/>
              <a:gdLst/>
              <a:ahLst/>
              <a:cxnLst/>
              <a:rect l="l" t="t" r="r" b="b"/>
              <a:pathLst>
                <a:path w="4560" h="18787" extrusionOk="0">
                  <a:moveTo>
                    <a:pt x="4418" y="0"/>
                  </a:moveTo>
                  <a:cubicBezTo>
                    <a:pt x="3835" y="513"/>
                    <a:pt x="2580" y="1555"/>
                    <a:pt x="1467" y="1997"/>
                  </a:cubicBezTo>
                  <a:cubicBezTo>
                    <a:pt x="0" y="2580"/>
                    <a:pt x="954" y="4860"/>
                    <a:pt x="1113" y="9650"/>
                  </a:cubicBezTo>
                  <a:cubicBezTo>
                    <a:pt x="1184" y="13326"/>
                    <a:pt x="442" y="16860"/>
                    <a:pt x="954" y="18787"/>
                  </a:cubicBezTo>
                  <a:cubicBezTo>
                    <a:pt x="1184" y="18486"/>
                    <a:pt x="1396" y="18274"/>
                    <a:pt x="1555" y="18044"/>
                  </a:cubicBezTo>
                  <a:cubicBezTo>
                    <a:pt x="1626" y="17974"/>
                    <a:pt x="1626" y="17974"/>
                    <a:pt x="1626" y="17903"/>
                  </a:cubicBezTo>
                  <a:cubicBezTo>
                    <a:pt x="1997" y="17302"/>
                    <a:pt x="2139" y="3022"/>
                    <a:pt x="2139" y="3022"/>
                  </a:cubicBezTo>
                  <a:cubicBezTo>
                    <a:pt x="2139" y="3022"/>
                    <a:pt x="2651" y="2810"/>
                    <a:pt x="3393" y="2439"/>
                  </a:cubicBezTo>
                  <a:cubicBezTo>
                    <a:pt x="3977" y="2139"/>
                    <a:pt x="4560" y="1326"/>
                    <a:pt x="4560" y="513"/>
                  </a:cubicBezTo>
                  <a:lnTo>
                    <a:pt x="4560" y="371"/>
                  </a:lnTo>
                  <a:cubicBezTo>
                    <a:pt x="4489" y="230"/>
                    <a:pt x="4489" y="71"/>
                    <a:pt x="441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-3311435" y="2200650"/>
              <a:ext cx="183618" cy="74288"/>
            </a:xfrm>
            <a:custGeom>
              <a:avLst/>
              <a:gdLst/>
              <a:ahLst/>
              <a:cxnLst/>
              <a:rect l="l" t="t" r="r" b="b"/>
              <a:pathLst>
                <a:path w="3977" h="1609" extrusionOk="0">
                  <a:moveTo>
                    <a:pt x="814" y="0"/>
                  </a:moveTo>
                  <a:cubicBezTo>
                    <a:pt x="513" y="0"/>
                    <a:pt x="213" y="0"/>
                    <a:pt x="213" y="442"/>
                  </a:cubicBezTo>
                  <a:cubicBezTo>
                    <a:pt x="213" y="813"/>
                    <a:pt x="1" y="1609"/>
                    <a:pt x="584" y="1609"/>
                  </a:cubicBezTo>
                  <a:lnTo>
                    <a:pt x="3535" y="1609"/>
                  </a:lnTo>
                  <a:cubicBezTo>
                    <a:pt x="3906" y="1609"/>
                    <a:pt x="3977" y="1467"/>
                    <a:pt x="3977" y="1326"/>
                  </a:cubicBezTo>
                  <a:lnTo>
                    <a:pt x="3977" y="283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07" name="Google Shape;407;p25"/>
            <p:cNvSpPr/>
            <p:nvPr/>
          </p:nvSpPr>
          <p:spPr>
            <a:xfrm>
              <a:off x="-3311435" y="2070912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-3311435" y="194195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-3311435" y="181305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-3311435" y="1683314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89"/>
                    <a:pt x="213" y="531"/>
                  </a:cubicBezTo>
                  <a:cubicBezTo>
                    <a:pt x="213" y="973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414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-3311435" y="155763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51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-3311435" y="142873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95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-3328979" y="-55840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-3328979" y="66557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-3328979" y="19546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-3311850" y="178335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-3311850" y="49382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-3311850" y="-79525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</p:grpSp>
      <p:sp>
        <p:nvSpPr>
          <p:cNvPr id="145" name="Google Shape;262;p23">
            <a:extLst>
              <a:ext uri="{FF2B5EF4-FFF2-40B4-BE49-F238E27FC236}">
                <a16:creationId xmlns:a16="http://schemas.microsoft.com/office/drawing/2014/main" id="{62A5B4E6-1FA8-4376-80D0-3CBB591A6A24}"/>
              </a:ext>
            </a:extLst>
          </p:cNvPr>
          <p:cNvSpPr txBox="1">
            <a:spLocks/>
          </p:cNvSpPr>
          <p:nvPr/>
        </p:nvSpPr>
        <p:spPr>
          <a:xfrm>
            <a:off x="587650" y="714824"/>
            <a:ext cx="5223812" cy="125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7" tIns="122027" rIns="122027" bIns="122027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25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r>
              <a:rPr lang="en-MY" sz="5873" b="1" dirty="0">
                <a:solidFill>
                  <a:srgbClr val="FBF7F1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Isi </a:t>
            </a:r>
            <a:r>
              <a:rPr lang="en-MY" sz="5873" b="1" dirty="0" err="1">
                <a:solidFill>
                  <a:srgbClr val="FBF7F1"/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Kandungan</a:t>
            </a:r>
            <a:endParaRPr lang="en-MY" sz="5873" b="1" dirty="0">
              <a:solidFill>
                <a:srgbClr val="E8D8C1"/>
              </a:solidFill>
              <a:latin typeface="Calibri" panose="020F0502020204030204" pitchFamily="34" charset="0"/>
              <a:ea typeface="Barlow Semi Condensed"/>
              <a:cs typeface="Calibri" panose="020F0502020204030204" pitchFamily="34" charset="0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09841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FB9552-9DFE-4C3D-AE98-2BE548313311}"/>
              </a:ext>
            </a:extLst>
          </p:cNvPr>
          <p:cNvSpPr/>
          <p:nvPr/>
        </p:nvSpPr>
        <p:spPr>
          <a:xfrm>
            <a:off x="5043973" y="1154876"/>
            <a:ext cx="2116755" cy="698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r>
              <a:rPr lang="en-US" sz="1869" dirty="0" err="1">
                <a:solidFill>
                  <a:srgbClr val="EFEFEF"/>
                </a:solidFill>
                <a:latin typeface="Arial"/>
              </a:rPr>
              <a:t>Peparu</a:t>
            </a:r>
            <a:endParaRPr lang="en-MY" sz="1869" dirty="0">
              <a:solidFill>
                <a:srgbClr val="EFEFEF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6754E-1834-4C05-9475-4678BA6A089A}"/>
              </a:ext>
            </a:extLst>
          </p:cNvPr>
          <p:cNvSpPr txBox="1"/>
          <p:nvPr/>
        </p:nvSpPr>
        <p:spPr>
          <a:xfrm>
            <a:off x="3446875" y="242265"/>
            <a:ext cx="7427705" cy="66742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defTabSz="1220450"/>
            <a:r>
              <a:rPr lang="en-US" sz="3737" b="1" dirty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</a:rPr>
              <a:t>Laluan </a:t>
            </a:r>
            <a:r>
              <a:rPr lang="en-US" sz="3737" b="1" dirty="0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</a:rPr>
              <a:t>Peredaran</a:t>
            </a:r>
            <a:r>
              <a:rPr lang="en-US" sz="3737" b="1" dirty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</a:rPr>
              <a:t> Darah</a:t>
            </a:r>
            <a:endParaRPr lang="en-MY" sz="3737" b="1" dirty="0">
              <a:ln w="22225">
                <a:solidFill>
                  <a:srgbClr val="00206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683416-4177-41A8-AAA6-C1807F8EBCC4}"/>
              </a:ext>
            </a:extLst>
          </p:cNvPr>
          <p:cNvSpPr/>
          <p:nvPr/>
        </p:nvSpPr>
        <p:spPr>
          <a:xfrm>
            <a:off x="5043973" y="3265273"/>
            <a:ext cx="2116755" cy="698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r>
              <a:rPr lang="en-US" sz="1869" dirty="0" err="1">
                <a:solidFill>
                  <a:srgbClr val="EFEFEF"/>
                </a:solidFill>
                <a:latin typeface="Arial"/>
              </a:rPr>
              <a:t>Jantung</a:t>
            </a:r>
            <a:endParaRPr lang="en-MY" sz="1869" dirty="0">
              <a:solidFill>
                <a:srgbClr val="EFEFEF"/>
              </a:solidFill>
              <a:latin typeface="Arial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1903ED-A99E-4F1F-8479-14F444209310}"/>
              </a:ext>
            </a:extLst>
          </p:cNvPr>
          <p:cNvSpPr/>
          <p:nvPr/>
        </p:nvSpPr>
        <p:spPr>
          <a:xfrm>
            <a:off x="5043973" y="5788848"/>
            <a:ext cx="2116755" cy="698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r>
              <a:rPr lang="en-US" sz="1869" dirty="0" err="1">
                <a:solidFill>
                  <a:srgbClr val="EFEFEF"/>
                </a:solidFill>
                <a:latin typeface="Arial"/>
              </a:rPr>
              <a:t>Tubuh</a:t>
            </a:r>
            <a:r>
              <a:rPr lang="en-US" sz="1869" dirty="0">
                <a:solidFill>
                  <a:srgbClr val="EFEFEF"/>
                </a:solidFill>
                <a:latin typeface="Arial"/>
              </a:rPr>
              <a:t> Badan</a:t>
            </a:r>
            <a:endParaRPr lang="en-MY" sz="1869" dirty="0">
              <a:solidFill>
                <a:srgbClr val="EFEFEF"/>
              </a:solidFill>
              <a:latin typeface="Arial"/>
            </a:endParaRPr>
          </a:p>
        </p:txBody>
      </p:sp>
      <p:sp>
        <p:nvSpPr>
          <p:cNvPr id="7" name="Arrow: Circular 6">
            <a:extLst>
              <a:ext uri="{FF2B5EF4-FFF2-40B4-BE49-F238E27FC236}">
                <a16:creationId xmlns:a16="http://schemas.microsoft.com/office/drawing/2014/main" id="{EE9708DB-069F-4097-90C7-E970E837CA44}"/>
              </a:ext>
            </a:extLst>
          </p:cNvPr>
          <p:cNvSpPr/>
          <p:nvPr/>
        </p:nvSpPr>
        <p:spPr>
          <a:xfrm rot="5400000">
            <a:off x="6214784" y="1737660"/>
            <a:ext cx="2483847" cy="1643185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endParaRPr lang="en-MY" sz="1869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Arrow: Circular 7">
            <a:extLst>
              <a:ext uri="{FF2B5EF4-FFF2-40B4-BE49-F238E27FC236}">
                <a16:creationId xmlns:a16="http://schemas.microsoft.com/office/drawing/2014/main" id="{7B0FDA54-EBAC-4FE0-8C1C-CCEB776E8780}"/>
              </a:ext>
            </a:extLst>
          </p:cNvPr>
          <p:cNvSpPr/>
          <p:nvPr/>
        </p:nvSpPr>
        <p:spPr>
          <a:xfrm rot="5400000">
            <a:off x="6264446" y="4221511"/>
            <a:ext cx="2483847" cy="1643185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endParaRPr lang="en-MY" sz="1869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0081D249-57E9-4177-8981-04AA9C673AB2}"/>
              </a:ext>
            </a:extLst>
          </p:cNvPr>
          <p:cNvSpPr/>
          <p:nvPr/>
        </p:nvSpPr>
        <p:spPr>
          <a:xfrm rot="16200000">
            <a:off x="3506075" y="4138509"/>
            <a:ext cx="2483847" cy="1643185"/>
          </a:xfrm>
          <a:prstGeom prst="circular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endParaRPr lang="en-MY" sz="1869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2DF5F446-5C81-4D1A-AD2E-75582A0F4B3E}"/>
              </a:ext>
            </a:extLst>
          </p:cNvPr>
          <p:cNvSpPr/>
          <p:nvPr/>
        </p:nvSpPr>
        <p:spPr>
          <a:xfrm rot="16200000">
            <a:off x="3606587" y="1614935"/>
            <a:ext cx="2483847" cy="1643185"/>
          </a:xfrm>
          <a:prstGeom prst="circularArrow">
            <a:avLst>
              <a:gd name="adj1" fmla="val 12500"/>
              <a:gd name="adj2" fmla="val 1104834"/>
              <a:gd name="adj3" fmla="val 20457681"/>
              <a:gd name="adj4" fmla="val 10800000"/>
              <a:gd name="adj5" fmla="val 1250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endParaRPr lang="en-MY" sz="1869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E4526A83-4FE3-4F04-B728-EE6943CB9D86}"/>
              </a:ext>
            </a:extLst>
          </p:cNvPr>
          <p:cNvSpPr/>
          <p:nvPr/>
        </p:nvSpPr>
        <p:spPr>
          <a:xfrm>
            <a:off x="9336593" y="3012155"/>
            <a:ext cx="2660243" cy="14120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r>
              <a:rPr lang="en-US" sz="1869" dirty="0" err="1">
                <a:solidFill>
                  <a:srgbClr val="EFEFEF"/>
                </a:solidFill>
                <a:latin typeface="Arial"/>
              </a:rPr>
              <a:t>Mengangkut</a:t>
            </a:r>
            <a:r>
              <a:rPr lang="en-US" sz="1869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1869" dirty="0" err="1">
                <a:solidFill>
                  <a:srgbClr val="EFEFEF"/>
                </a:solidFill>
                <a:latin typeface="Arial"/>
              </a:rPr>
              <a:t>darah</a:t>
            </a:r>
            <a:r>
              <a:rPr lang="en-US" sz="1869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1869" dirty="0" err="1">
                <a:solidFill>
                  <a:srgbClr val="EFEFEF"/>
                </a:solidFill>
                <a:latin typeface="Arial"/>
              </a:rPr>
              <a:t>lebih</a:t>
            </a:r>
            <a:r>
              <a:rPr lang="en-US" sz="1869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1869" dirty="0" err="1">
                <a:solidFill>
                  <a:srgbClr val="EFEFEF"/>
                </a:solidFill>
                <a:latin typeface="Arial"/>
              </a:rPr>
              <a:t>beroksigen</a:t>
            </a:r>
            <a:endParaRPr lang="en-US" sz="1869" dirty="0">
              <a:solidFill>
                <a:srgbClr val="EFEFEF"/>
              </a:solidFill>
              <a:latin typeface="Arial"/>
            </a:endParaRPr>
          </a:p>
          <a:p>
            <a:pPr algn="ctr" defTabSz="1220450"/>
            <a:r>
              <a:rPr lang="en-US" sz="1869" dirty="0">
                <a:solidFill>
                  <a:srgbClr val="EFEFEF"/>
                </a:solidFill>
                <a:latin typeface="Arial"/>
              </a:rPr>
              <a:t>(Tarik </a:t>
            </a:r>
            <a:r>
              <a:rPr lang="en-US" sz="1869" dirty="0" err="1">
                <a:solidFill>
                  <a:srgbClr val="EFEFEF"/>
                </a:solidFill>
                <a:latin typeface="Arial"/>
              </a:rPr>
              <a:t>nafas</a:t>
            </a:r>
            <a:r>
              <a:rPr lang="en-US" sz="1869" dirty="0">
                <a:solidFill>
                  <a:srgbClr val="EFEFEF"/>
                </a:solidFill>
                <a:latin typeface="Arial"/>
              </a:rPr>
              <a:t>)</a:t>
            </a:r>
            <a:endParaRPr lang="en-MY" sz="1869" dirty="0">
              <a:solidFill>
                <a:srgbClr val="EFEFEF"/>
              </a:solidFill>
              <a:latin typeface="Arial"/>
            </a:endParaRP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B9CA67C3-19A8-4B82-BC39-73E4D4A87403}"/>
              </a:ext>
            </a:extLst>
          </p:cNvPr>
          <p:cNvSpPr/>
          <p:nvPr/>
        </p:nvSpPr>
        <p:spPr>
          <a:xfrm>
            <a:off x="148589" y="2972430"/>
            <a:ext cx="2660243" cy="14120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r>
              <a:rPr lang="en-US" sz="1869" dirty="0" err="1">
                <a:solidFill>
                  <a:srgbClr val="EFEFEF"/>
                </a:solidFill>
                <a:latin typeface="Arial"/>
              </a:rPr>
              <a:t>Mengangkut</a:t>
            </a:r>
            <a:r>
              <a:rPr lang="en-US" sz="1869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1869" dirty="0" err="1">
                <a:solidFill>
                  <a:srgbClr val="EFEFEF"/>
                </a:solidFill>
                <a:latin typeface="Arial"/>
              </a:rPr>
              <a:t>darah</a:t>
            </a:r>
            <a:r>
              <a:rPr lang="en-US" sz="1869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1869" dirty="0" err="1">
                <a:solidFill>
                  <a:srgbClr val="EFEFEF"/>
                </a:solidFill>
                <a:latin typeface="Arial"/>
              </a:rPr>
              <a:t>lebih</a:t>
            </a:r>
            <a:r>
              <a:rPr lang="en-US" sz="1869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1869" dirty="0" err="1">
                <a:solidFill>
                  <a:srgbClr val="EFEFEF"/>
                </a:solidFill>
                <a:latin typeface="Arial"/>
              </a:rPr>
              <a:t>karbon</a:t>
            </a:r>
            <a:r>
              <a:rPr lang="en-US" sz="1869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1869" dirty="0" err="1">
                <a:solidFill>
                  <a:srgbClr val="EFEFEF"/>
                </a:solidFill>
                <a:latin typeface="Arial"/>
              </a:rPr>
              <a:t>dioksida</a:t>
            </a:r>
            <a:endParaRPr lang="en-US" sz="1869" dirty="0">
              <a:solidFill>
                <a:srgbClr val="EFEFEF"/>
              </a:solidFill>
              <a:latin typeface="Arial"/>
            </a:endParaRPr>
          </a:p>
          <a:p>
            <a:pPr algn="ctr" defTabSz="1220450"/>
            <a:r>
              <a:rPr lang="en-US" sz="1869" dirty="0">
                <a:solidFill>
                  <a:srgbClr val="EFEFEF"/>
                </a:solidFill>
                <a:latin typeface="Arial"/>
              </a:rPr>
              <a:t>(</a:t>
            </a:r>
            <a:r>
              <a:rPr lang="en-US" sz="1869" dirty="0" err="1">
                <a:solidFill>
                  <a:srgbClr val="EFEFEF"/>
                </a:solidFill>
                <a:latin typeface="Arial"/>
              </a:rPr>
              <a:t>Hembus</a:t>
            </a:r>
            <a:r>
              <a:rPr lang="en-US" sz="1869" dirty="0">
                <a:solidFill>
                  <a:srgbClr val="EFEFEF"/>
                </a:solidFill>
                <a:latin typeface="Arial"/>
              </a:rPr>
              <a:t> </a:t>
            </a:r>
            <a:r>
              <a:rPr lang="en-US" sz="1869" dirty="0" err="1">
                <a:solidFill>
                  <a:srgbClr val="EFEFEF"/>
                </a:solidFill>
                <a:latin typeface="Arial"/>
              </a:rPr>
              <a:t>nafas</a:t>
            </a:r>
            <a:r>
              <a:rPr lang="en-US" sz="1869" dirty="0">
                <a:solidFill>
                  <a:srgbClr val="EFEFEF"/>
                </a:solidFill>
                <a:latin typeface="Arial"/>
              </a:rPr>
              <a:t>)</a:t>
            </a:r>
            <a:endParaRPr lang="en-MY" sz="1869" dirty="0">
              <a:solidFill>
                <a:srgbClr val="EFEFEF"/>
              </a:solidFill>
              <a:latin typeface="Arial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7694FB6-F673-4B91-8F4B-3B532F4BA6A5}"/>
              </a:ext>
            </a:extLst>
          </p:cNvPr>
          <p:cNvSpPr/>
          <p:nvPr/>
        </p:nvSpPr>
        <p:spPr>
          <a:xfrm flipH="1">
            <a:off x="2704143" y="1913707"/>
            <a:ext cx="1490627" cy="3529489"/>
          </a:xfrm>
          <a:prstGeom prst="rightBrac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20450"/>
            <a:endParaRPr lang="en-MY" sz="1869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D4C87EC-C5FD-4FAE-9DB9-22E39E769022}"/>
              </a:ext>
            </a:extLst>
          </p:cNvPr>
          <p:cNvSpPr/>
          <p:nvPr/>
        </p:nvSpPr>
        <p:spPr>
          <a:xfrm>
            <a:off x="8092127" y="2036432"/>
            <a:ext cx="1643187" cy="352948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20450"/>
            <a:endParaRPr lang="en-MY" sz="1869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445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831F0-9B11-4C0D-9EF1-12A5AC2A8A23}"/>
              </a:ext>
            </a:extLst>
          </p:cNvPr>
          <p:cNvSpPr txBox="1"/>
          <p:nvPr/>
        </p:nvSpPr>
        <p:spPr>
          <a:xfrm>
            <a:off x="132875" y="3471863"/>
            <a:ext cx="2687003" cy="1848583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457669">
              <a:buClrTx/>
            </a:pPr>
            <a:r>
              <a:rPr lang="en-US" sz="2402" kern="1200" dirty="0" err="1">
                <a:solidFill>
                  <a:srgbClr val="F03B5E">
                    <a:lumMod val="7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Menarik</a:t>
            </a:r>
            <a:r>
              <a:rPr lang="en-US" sz="2402" kern="1200" dirty="0">
                <a:solidFill>
                  <a:srgbClr val="F03B5E">
                    <a:lumMod val="7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2" kern="1200" dirty="0" err="1">
                <a:solidFill>
                  <a:srgbClr val="F03B5E">
                    <a:lumMod val="7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nafas</a:t>
            </a:r>
            <a:endParaRPr lang="en-US" sz="2402" kern="1200" dirty="0">
              <a:solidFill>
                <a:srgbClr val="F03B5E">
                  <a:lumMod val="75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457669">
              <a:buClrTx/>
            </a:pP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Semasa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kita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menarik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nafas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udara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beroksigen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memasuki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ruang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peparu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32412-AA63-4F04-BD6A-AD301E12FDE8}"/>
              </a:ext>
            </a:extLst>
          </p:cNvPr>
          <p:cNvSpPr txBox="1"/>
          <p:nvPr/>
        </p:nvSpPr>
        <p:spPr>
          <a:xfrm>
            <a:off x="2819876" y="3464482"/>
            <a:ext cx="3218500" cy="1571264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457669">
              <a:buClrTx/>
            </a:pPr>
            <a:r>
              <a:rPr lang="en-US" sz="2402" kern="1200" dirty="0" err="1">
                <a:solidFill>
                  <a:srgbClr val="F03B5E">
                    <a:lumMod val="7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Peparu</a:t>
            </a:r>
            <a:endParaRPr lang="en-US" sz="2402" kern="1200" dirty="0">
              <a:solidFill>
                <a:srgbClr val="F03B5E">
                  <a:lumMod val="75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457669">
              <a:buClrTx/>
            </a:pP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Oksigen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di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dalam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peparu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meresap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dalam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salur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darah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menjadi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b="1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darah</a:t>
            </a:r>
            <a:r>
              <a:rPr lang="en-US" sz="1802" b="1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b="1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beroksigen</a:t>
            </a:r>
            <a:endParaRPr lang="en-US" sz="1802" b="1" kern="120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79A20-D39A-45DF-BDEE-51CFFC2654D4}"/>
              </a:ext>
            </a:extLst>
          </p:cNvPr>
          <p:cNvSpPr txBox="1"/>
          <p:nvPr/>
        </p:nvSpPr>
        <p:spPr>
          <a:xfrm>
            <a:off x="6038376" y="3471863"/>
            <a:ext cx="2782967" cy="2002471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457669">
              <a:buClrTx/>
            </a:pPr>
            <a:r>
              <a:rPr lang="en-US" sz="2402" kern="1200" dirty="0" err="1">
                <a:solidFill>
                  <a:srgbClr val="F03B5E">
                    <a:lumMod val="7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Jantung</a:t>
            </a:r>
            <a:r>
              <a:rPr lang="en-US" sz="2402" kern="1200" dirty="0">
                <a:solidFill>
                  <a:srgbClr val="F03B5E">
                    <a:lumMod val="7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2" kern="1200" dirty="0" err="1">
                <a:solidFill>
                  <a:srgbClr val="F03B5E">
                    <a:lumMod val="7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kiri</a:t>
            </a:r>
            <a:endParaRPr lang="en-US" sz="2002" kern="1200" dirty="0">
              <a:solidFill>
                <a:srgbClr val="F03B5E">
                  <a:lumMod val="75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457669">
              <a:buClrTx/>
            </a:pP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Jantung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mengepam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darah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beroksigen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seluruh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badan. </a:t>
            </a:r>
          </a:p>
          <a:p>
            <a:pPr defTabSz="457669">
              <a:buClrTx/>
            </a:pPr>
            <a:endParaRPr lang="en-US" sz="2002" kern="120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61CEC-CD4C-4275-835C-A1B82FF225EB}"/>
              </a:ext>
            </a:extLst>
          </p:cNvPr>
          <p:cNvSpPr txBox="1"/>
          <p:nvPr/>
        </p:nvSpPr>
        <p:spPr>
          <a:xfrm>
            <a:off x="8821342" y="3471863"/>
            <a:ext cx="3572828" cy="2002471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457669">
              <a:buClrTx/>
            </a:pPr>
            <a:r>
              <a:rPr lang="en-US" sz="2402" kern="1200" dirty="0" err="1">
                <a:solidFill>
                  <a:srgbClr val="F03B5E">
                    <a:lumMod val="7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Tubuh</a:t>
            </a:r>
            <a:r>
              <a:rPr lang="en-US" sz="2402" kern="1200" dirty="0">
                <a:solidFill>
                  <a:srgbClr val="F03B5E">
                    <a:lumMod val="7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badan</a:t>
            </a:r>
            <a:endParaRPr lang="en-US" sz="2002" kern="1200" dirty="0">
              <a:solidFill>
                <a:srgbClr val="F03B5E">
                  <a:lumMod val="75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457669">
              <a:buClrTx/>
            </a:pP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Tubuh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manusia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menggunakan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oksigen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sehingga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karbon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dioksida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terhasil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  <a:p>
            <a:pPr defTabSz="457669">
              <a:buClrTx/>
            </a:pPr>
            <a:endParaRPr lang="en-US" sz="2002" kern="120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1D2E9D-1AE4-47D9-87B4-F2C2CDF6ADCC}"/>
              </a:ext>
            </a:extLst>
          </p:cNvPr>
          <p:cNvSpPr txBox="1"/>
          <p:nvPr/>
        </p:nvSpPr>
        <p:spPr>
          <a:xfrm>
            <a:off x="1476376" y="5549653"/>
            <a:ext cx="9473406" cy="924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669">
              <a:buClrTx/>
            </a:pPr>
            <a:r>
              <a:rPr lang="en-US" sz="5406" i="1" kern="1200" dirty="0">
                <a:solidFill>
                  <a:srgbClr val="C00000"/>
                </a:solidFill>
                <a:latin typeface="Eras Demi ITC" panose="020B0805030504020804" pitchFamily="34" charset="0"/>
                <a:ea typeface="+mn-ea"/>
              </a:rPr>
              <a:t>Laluan Darah </a:t>
            </a:r>
            <a:r>
              <a:rPr lang="en-US" sz="5406" i="1" kern="1200" dirty="0" err="1">
                <a:solidFill>
                  <a:srgbClr val="C00000"/>
                </a:solidFill>
                <a:latin typeface="Eras Demi ITC" panose="020B0805030504020804" pitchFamily="34" charset="0"/>
                <a:ea typeface="+mn-ea"/>
              </a:rPr>
              <a:t>Beroksigen</a:t>
            </a:r>
            <a:endParaRPr lang="en-US" sz="5406" i="1" kern="1200" dirty="0">
              <a:solidFill>
                <a:srgbClr val="C00000"/>
              </a:solidFill>
              <a:latin typeface="Eras Demi ITC" panose="020B0805030504020804" pitchFamily="34" charset="0"/>
              <a:ea typeface="+mn-e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A8730F-F129-45CF-8727-EAAD08D66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416" y="1238806"/>
            <a:ext cx="2837744" cy="19200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F8606-736E-4285-A38B-34001741C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376" y="402102"/>
            <a:ext cx="2034940" cy="2886155"/>
          </a:xfrm>
          <a:prstGeom prst="rect">
            <a:avLst/>
          </a:prstGeom>
        </p:spPr>
      </p:pic>
      <p:pic>
        <p:nvPicPr>
          <p:cNvPr id="9" name="Picture 10" descr="A cartoon of a person with lungs and smoke&#10;&#10;Description automatically generated">
            <a:extLst>
              <a:ext uri="{FF2B5EF4-FFF2-40B4-BE49-F238E27FC236}">
                <a16:creationId xmlns:a16="http://schemas.microsoft.com/office/drawing/2014/main" id="{919F9503-C508-AF15-1D60-60601254A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0107" y="1065937"/>
            <a:ext cx="2611006" cy="2585996"/>
          </a:xfrm>
          <a:prstGeom prst="rect">
            <a:avLst/>
          </a:prstGeom>
        </p:spPr>
      </p:pic>
      <p:pic>
        <p:nvPicPr>
          <p:cNvPr id="11" name="Picture 9" descr="A diagram of a blood vessel&#10;&#10;Description automatically generated">
            <a:extLst>
              <a:ext uri="{FF2B5EF4-FFF2-40B4-BE49-F238E27FC236}">
                <a16:creationId xmlns:a16="http://schemas.microsoft.com/office/drawing/2014/main" id="{2B12D649-A1E1-5B75-ED22-B6D9CE957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4832" y="258659"/>
            <a:ext cx="3172071" cy="31720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58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109773">
        <p15:prstTrans prst="pageCurlDouble"/>
      </p:transition>
    </mc:Choice>
    <mc:Fallback xmlns="">
      <p:transition spd="slow" advTm="1097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831F0-9B11-4C0D-9EF1-12A5AC2A8A23}"/>
              </a:ext>
            </a:extLst>
          </p:cNvPr>
          <p:cNvSpPr txBox="1"/>
          <p:nvPr/>
        </p:nvSpPr>
        <p:spPr>
          <a:xfrm>
            <a:off x="9419274" y="3717112"/>
            <a:ext cx="2878288" cy="1940916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457669">
              <a:buClrTx/>
            </a:pPr>
            <a:r>
              <a:rPr lang="en-US" sz="2402" kern="1200" dirty="0" err="1">
                <a:solidFill>
                  <a:srgbClr val="60B1F2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Menghembus</a:t>
            </a:r>
            <a:r>
              <a:rPr lang="en-US" sz="2402" kern="1200" dirty="0">
                <a:solidFill>
                  <a:srgbClr val="60B1F2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2" kern="1200" dirty="0" err="1">
                <a:solidFill>
                  <a:srgbClr val="60B1F2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nafas</a:t>
            </a:r>
            <a:endParaRPr lang="en-US" sz="2402" kern="1200" dirty="0">
              <a:solidFill>
                <a:srgbClr val="60B1F2">
                  <a:lumMod val="50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457669">
              <a:buClrTx/>
            </a:pP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Karbon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dioksida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disingkirkan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oleh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peparu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Ketika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menghembus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nafas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32412-AA63-4F04-BD6A-AD301E12FDE8}"/>
              </a:ext>
            </a:extLst>
          </p:cNvPr>
          <p:cNvSpPr txBox="1"/>
          <p:nvPr/>
        </p:nvSpPr>
        <p:spPr>
          <a:xfrm>
            <a:off x="6732271" y="3603763"/>
            <a:ext cx="2687003" cy="1848583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457669">
              <a:buClrTx/>
            </a:pPr>
            <a:r>
              <a:rPr lang="en-US" sz="2402" kern="1200" dirty="0" err="1">
                <a:solidFill>
                  <a:srgbClr val="60B1F2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Peparu</a:t>
            </a:r>
            <a:endParaRPr lang="en-US" sz="2402" kern="1200" dirty="0">
              <a:solidFill>
                <a:srgbClr val="60B1F2">
                  <a:lumMod val="50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457669">
              <a:buClrTx/>
            </a:pP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Darah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terdeoksigen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dipam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dari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jantung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peparu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 </a:t>
            </a:r>
          </a:p>
          <a:p>
            <a:pPr defTabSz="457669">
              <a:buClrTx/>
            </a:pPr>
            <a:endParaRPr lang="en-US" sz="1802" b="1" kern="120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457669">
              <a:buClrTx/>
            </a:pPr>
            <a:endParaRPr lang="en-US" sz="1802" b="1" kern="120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79A20-D39A-45DF-BDEE-51CFFC2654D4}"/>
              </a:ext>
            </a:extLst>
          </p:cNvPr>
          <p:cNvSpPr txBox="1"/>
          <p:nvPr/>
        </p:nvSpPr>
        <p:spPr>
          <a:xfrm>
            <a:off x="3624501" y="3625910"/>
            <a:ext cx="3107769" cy="1694375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457669">
              <a:buClrTx/>
            </a:pPr>
            <a:r>
              <a:rPr lang="en-US" sz="2402" kern="1200" dirty="0" err="1">
                <a:solidFill>
                  <a:srgbClr val="60B1F2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Jantung</a:t>
            </a:r>
            <a:r>
              <a:rPr lang="en-US" sz="2402" kern="1200" dirty="0">
                <a:solidFill>
                  <a:srgbClr val="60B1F2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2" kern="1200" dirty="0" err="1">
                <a:solidFill>
                  <a:srgbClr val="60B1F2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kanan</a:t>
            </a:r>
            <a:endParaRPr lang="en-US" sz="2002" kern="1200" dirty="0">
              <a:solidFill>
                <a:srgbClr val="60B1F2">
                  <a:lumMod val="50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457669">
              <a:buClrTx/>
            </a:pP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Darah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terdeoksigen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diangkut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jantung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bahagian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kanan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 </a:t>
            </a:r>
          </a:p>
          <a:p>
            <a:pPr defTabSz="457669">
              <a:buClrTx/>
            </a:pPr>
            <a:endParaRPr lang="en-US" sz="2002" kern="120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61CEC-CD4C-4275-835C-A1B82FF225EB}"/>
              </a:ext>
            </a:extLst>
          </p:cNvPr>
          <p:cNvSpPr txBox="1"/>
          <p:nvPr/>
        </p:nvSpPr>
        <p:spPr>
          <a:xfrm>
            <a:off x="1" y="3548887"/>
            <a:ext cx="3676173" cy="2310569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457669">
              <a:buClrTx/>
            </a:pPr>
            <a:r>
              <a:rPr lang="en-US" sz="2402" kern="1200" dirty="0" err="1">
                <a:solidFill>
                  <a:srgbClr val="60B1F2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Tubuh</a:t>
            </a:r>
            <a:r>
              <a:rPr lang="en-US" sz="2402" kern="1200" dirty="0">
                <a:solidFill>
                  <a:srgbClr val="60B1F2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badan</a:t>
            </a:r>
            <a:endParaRPr lang="en-US" sz="2002" kern="1200" dirty="0">
              <a:solidFill>
                <a:srgbClr val="60B1F2">
                  <a:lumMod val="50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457669">
              <a:buClrTx/>
            </a:pP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Karbon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dioksida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terhasil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diserap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masuk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dalam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darah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menjadi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darah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lebih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karbon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dioksida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/ </a:t>
            </a:r>
            <a:r>
              <a:rPr lang="en-US" sz="2002" kern="1200" dirty="0" err="1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terdeoksigen</a:t>
            </a:r>
            <a:r>
              <a:rPr lang="en-US" sz="2002" kern="12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  <a:p>
            <a:pPr defTabSz="457669">
              <a:buClrTx/>
            </a:pPr>
            <a:endParaRPr lang="en-US" sz="2002" kern="120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1D2E9D-1AE4-47D9-87B4-F2C2CDF6ADCC}"/>
              </a:ext>
            </a:extLst>
          </p:cNvPr>
          <p:cNvSpPr txBox="1"/>
          <p:nvPr/>
        </p:nvSpPr>
        <p:spPr>
          <a:xfrm>
            <a:off x="1166338" y="6006922"/>
            <a:ext cx="10474881" cy="770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669">
              <a:buClrTx/>
            </a:pPr>
            <a:r>
              <a:rPr lang="en-US" sz="4405" i="1" kern="1200" dirty="0">
                <a:solidFill>
                  <a:srgbClr val="60B1F2">
                    <a:lumMod val="50000"/>
                  </a:srgbClr>
                </a:solidFill>
                <a:latin typeface="Eras Demi ITC" panose="020B0805030504020804" pitchFamily="34" charset="0"/>
                <a:ea typeface="+mn-ea"/>
              </a:rPr>
              <a:t>Laluan Darah </a:t>
            </a:r>
            <a:r>
              <a:rPr lang="en-US" sz="4405" i="1" kern="1200" dirty="0" err="1">
                <a:solidFill>
                  <a:srgbClr val="60B1F2">
                    <a:lumMod val="50000"/>
                  </a:srgbClr>
                </a:solidFill>
                <a:latin typeface="Eras Demi ITC" panose="020B0805030504020804" pitchFamily="34" charset="0"/>
                <a:ea typeface="+mn-ea"/>
              </a:rPr>
              <a:t>Lebih</a:t>
            </a:r>
            <a:r>
              <a:rPr lang="en-US" sz="4405" i="1" kern="1200" dirty="0">
                <a:solidFill>
                  <a:srgbClr val="60B1F2">
                    <a:lumMod val="50000"/>
                  </a:srgbClr>
                </a:solidFill>
                <a:latin typeface="Eras Demi ITC" panose="020B0805030504020804" pitchFamily="34" charset="0"/>
                <a:ea typeface="+mn-ea"/>
              </a:rPr>
              <a:t> </a:t>
            </a:r>
            <a:r>
              <a:rPr lang="en-US" sz="4405" i="1" kern="1200" dirty="0" err="1">
                <a:solidFill>
                  <a:srgbClr val="60B1F2">
                    <a:lumMod val="50000"/>
                  </a:srgbClr>
                </a:solidFill>
                <a:latin typeface="Eras Demi ITC" panose="020B0805030504020804" pitchFamily="34" charset="0"/>
                <a:ea typeface="+mn-ea"/>
              </a:rPr>
              <a:t>karbon</a:t>
            </a:r>
            <a:r>
              <a:rPr lang="en-US" sz="4405" i="1" kern="1200" dirty="0">
                <a:solidFill>
                  <a:srgbClr val="60B1F2">
                    <a:lumMod val="50000"/>
                  </a:srgbClr>
                </a:solidFill>
                <a:latin typeface="Eras Demi ITC" panose="020B0805030504020804" pitchFamily="34" charset="0"/>
                <a:ea typeface="+mn-ea"/>
              </a:rPr>
              <a:t> </a:t>
            </a:r>
            <a:r>
              <a:rPr lang="en-US" sz="4405" i="1" kern="1200" dirty="0" err="1">
                <a:solidFill>
                  <a:srgbClr val="60B1F2">
                    <a:lumMod val="50000"/>
                  </a:srgbClr>
                </a:solidFill>
                <a:latin typeface="Eras Demi ITC" panose="020B0805030504020804" pitchFamily="34" charset="0"/>
                <a:ea typeface="+mn-ea"/>
              </a:rPr>
              <a:t>dioksida</a:t>
            </a:r>
            <a:endParaRPr lang="en-US" sz="4405" i="1" kern="1200" dirty="0">
              <a:solidFill>
                <a:srgbClr val="60B1F2">
                  <a:lumMod val="50000"/>
                </a:srgbClr>
              </a:solidFill>
              <a:latin typeface="Eras Demi ITC" panose="020B0805030504020804" pitchFamily="34" charset="0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60F12A-7C7E-4D4F-A66A-C4CFAF49D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527" y="811579"/>
            <a:ext cx="1684497" cy="273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4F339F-1937-461D-8DD7-A10DA7940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746" y="1301843"/>
            <a:ext cx="2253784" cy="2253784"/>
          </a:xfrm>
          <a:prstGeom prst="rect">
            <a:avLst/>
          </a:prstGeom>
        </p:spPr>
      </p:pic>
      <p:pic>
        <p:nvPicPr>
          <p:cNvPr id="7" name="Picture 7" descr="A cartoon of a person blowing a co2&#10;&#10;Description automatically generated">
            <a:extLst>
              <a:ext uri="{FF2B5EF4-FFF2-40B4-BE49-F238E27FC236}">
                <a16:creationId xmlns:a16="http://schemas.microsoft.com/office/drawing/2014/main" id="{8493C58D-94B4-4B00-734B-403A8DC8E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547" y="806400"/>
            <a:ext cx="3244033" cy="3229641"/>
          </a:xfrm>
          <a:prstGeom prst="rect">
            <a:avLst/>
          </a:prstGeom>
        </p:spPr>
      </p:pic>
      <p:pic>
        <p:nvPicPr>
          <p:cNvPr id="8" name="Picture 9" descr="A diagram of a blood vessel&#10;&#10;Description automatically generated">
            <a:extLst>
              <a:ext uri="{FF2B5EF4-FFF2-40B4-BE49-F238E27FC236}">
                <a16:creationId xmlns:a16="http://schemas.microsoft.com/office/drawing/2014/main" id="{579B4681-DECF-436D-CEDF-14C471591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7548" y="446593"/>
            <a:ext cx="3172071" cy="31720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6483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75116">
        <p15:prstTrans prst="pageCurlDouble"/>
      </p:transition>
    </mc:Choice>
    <mc:Fallback xmlns="">
      <p:transition spd="slow" advTm="751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C9AB5-C8F2-49BE-A69E-B9BD1021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523" y="1954984"/>
            <a:ext cx="8438097" cy="1696751"/>
          </a:xfrm>
        </p:spPr>
        <p:txBody>
          <a:bodyPr/>
          <a:lstStyle/>
          <a:p>
            <a:r>
              <a:rPr lang="en-US" sz="6407" dirty="0"/>
              <a:t>3. </a:t>
            </a:r>
            <a:r>
              <a:rPr lang="en-US" sz="6407" dirty="0" err="1"/>
              <a:t>Kepentingan</a:t>
            </a:r>
            <a:r>
              <a:rPr lang="en-US" sz="6407" dirty="0"/>
              <a:t> </a:t>
            </a:r>
            <a:r>
              <a:rPr lang="en-US" sz="6407" dirty="0" err="1"/>
              <a:t>Sistem</a:t>
            </a:r>
            <a:r>
              <a:rPr lang="en-US" sz="6407" dirty="0"/>
              <a:t> </a:t>
            </a:r>
            <a:r>
              <a:rPr lang="en-US" sz="6407" dirty="0" err="1"/>
              <a:t>Peredaran</a:t>
            </a:r>
            <a:r>
              <a:rPr lang="en-US" sz="6407" dirty="0"/>
              <a:t> Darah</a:t>
            </a:r>
            <a:endParaRPr lang="en-MY" sz="6407" dirty="0"/>
          </a:p>
        </p:txBody>
      </p:sp>
    </p:spTree>
    <p:extLst>
      <p:ext uri="{BB962C8B-B14F-4D97-AF65-F5344CB8AC3E}">
        <p14:creationId xmlns:p14="http://schemas.microsoft.com/office/powerpoint/2010/main" val="309411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28B6-6B46-4CD3-AC16-A539351C9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16" y="205653"/>
            <a:ext cx="10575487" cy="132694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3" dirty="0" err="1">
                <a:latin typeface="Calibri" panose="020F0502020204030204" pitchFamily="34" charset="0"/>
                <a:cs typeface="Calibri" panose="020F0502020204030204" pitchFamily="34" charset="0"/>
              </a:rPr>
              <a:t>Kepentingan</a:t>
            </a:r>
            <a:r>
              <a:rPr lang="en-US" sz="320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3" dirty="0" err="1">
                <a:latin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US" sz="320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3" dirty="0" err="1">
                <a:latin typeface="Calibri" panose="020F0502020204030204" pitchFamily="34" charset="0"/>
                <a:cs typeface="Calibri" panose="020F0502020204030204" pitchFamily="34" charset="0"/>
              </a:rPr>
              <a:t>Peredaran</a:t>
            </a:r>
            <a:r>
              <a:rPr lang="en-US" sz="3203" dirty="0">
                <a:latin typeface="Calibri" panose="020F0502020204030204" pitchFamily="34" charset="0"/>
                <a:cs typeface="Calibri" panose="020F0502020204030204" pitchFamily="34" charset="0"/>
              </a:rPr>
              <a:t> Darah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6C86C51-0038-4088-B01A-44986520B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09" b="95090" l="9945" r="89503">
                        <a14:foregroundMark x1="55525" y1="4409" x2="55525" y2="4409"/>
                        <a14:foregroundMark x1="53591" y1="91182" x2="53591" y2="91182"/>
                        <a14:foregroundMark x1="57182" y1="95090" x2="57182" y2="95090"/>
                        <a14:foregroundMark x1="16022" y1="57615" x2="16022" y2="57615"/>
                        <a14:foregroundMark x1="18508" y1="56012" x2="18508" y2="56012"/>
                        <a14:foregroundMark x1="20718" y1="56012" x2="20718" y2="56012"/>
                        <a14:foregroundMark x1="25691" y1="55912" x2="25691" y2="55912"/>
                        <a14:foregroundMark x1="26519" y1="56012" x2="26519" y2="56012"/>
                        <a14:foregroundMark x1="28729" y1="56012" x2="28729" y2="56012"/>
                        <a14:foregroundMark x1="15193" y1="56713" x2="15193" y2="56713"/>
                        <a14:foregroundMark x1="74862" y1="58717" x2="74862" y2="58717"/>
                        <a14:foregroundMark x1="83978" y1="60922" x2="83978" y2="60922"/>
                        <a14:foregroundMark x1="60497" y1="80361" x2="60497" y2="80361"/>
                        <a14:foregroundMark x1="65470" y1="78758" x2="65470" y2="78758"/>
                        <a14:foregroundMark x1="60497" y1="79058" x2="60497" y2="79058"/>
                        <a14:foregroundMark x1="71823" y1="78958" x2="71823" y2="78958"/>
                        <a14:foregroundMark x1="75967" y1="79058" x2="75967" y2="790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4519" y="1517327"/>
            <a:ext cx="1893409" cy="5219948"/>
          </a:xfrm>
          <a:prstGeom prst="rect">
            <a:avLst/>
          </a:prstGeom>
        </p:spPr>
      </p:pic>
      <p:sp>
        <p:nvSpPr>
          <p:cNvPr id="33" name="Teardrop 32">
            <a:extLst>
              <a:ext uri="{FF2B5EF4-FFF2-40B4-BE49-F238E27FC236}">
                <a16:creationId xmlns:a16="http://schemas.microsoft.com/office/drawing/2014/main" id="{D9CB0143-8BF7-4487-B584-5D5F62C0B799}"/>
              </a:ext>
            </a:extLst>
          </p:cNvPr>
          <p:cNvSpPr/>
          <p:nvPr/>
        </p:nvSpPr>
        <p:spPr>
          <a:xfrm rot="13497741">
            <a:off x="7195671" y="1686708"/>
            <a:ext cx="4776796" cy="4686287"/>
          </a:xfrm>
          <a:prstGeom prst="teardrop">
            <a:avLst>
              <a:gd name="adj" fmla="val 95886"/>
            </a:avLst>
          </a:prstGeom>
          <a:solidFill>
            <a:srgbClr val="F59D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endParaRPr lang="en-US" sz="1401">
              <a:solidFill>
                <a:srgbClr val="EFEFE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 Box 100">
            <a:extLst>
              <a:ext uri="{FF2B5EF4-FFF2-40B4-BE49-F238E27FC236}">
                <a16:creationId xmlns:a16="http://schemas.microsoft.com/office/drawing/2014/main" id="{56ACFAB9-B334-4631-A30F-13C25C110223}"/>
              </a:ext>
            </a:extLst>
          </p:cNvPr>
          <p:cNvSpPr txBox="1"/>
          <p:nvPr/>
        </p:nvSpPr>
        <p:spPr>
          <a:xfrm>
            <a:off x="6833562" y="2945744"/>
            <a:ext cx="2354586" cy="2168215"/>
          </a:xfrm>
          <a:prstGeom prst="roundRect">
            <a:avLst/>
          </a:prstGeom>
          <a:solidFill>
            <a:srgbClr val="F7C5D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535" tIns="45768" rIns="91535" bIns="45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20450">
              <a:lnSpc>
                <a:spcPct val="107000"/>
              </a:lnSpc>
              <a:spcAft>
                <a:spcPts val="801"/>
              </a:spcAft>
            </a:pP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Mengangkut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….</a:t>
            </a:r>
          </a:p>
          <a:p>
            <a:pPr defTabSz="1220450">
              <a:lnSpc>
                <a:spcPct val="107000"/>
              </a:lnSpc>
              <a:spcAft>
                <a:spcPts val="801"/>
              </a:spcAft>
            </a:pPr>
            <a:r>
              <a:rPr lang="en-US" sz="1869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Oksigen</a:t>
            </a:r>
            <a:r>
              <a:rPr lang="en-US" sz="1869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69" dirty="0" err="1">
                <a:solidFill>
                  <a:srgbClr val="B20909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nutrien</a:t>
            </a:r>
            <a:r>
              <a:rPr lang="en-US" sz="1869" dirty="0">
                <a:solidFill>
                  <a:srgbClr val="B20909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air</a:t>
            </a:r>
          </a:p>
          <a:p>
            <a:pPr defTabSz="1220450">
              <a:lnSpc>
                <a:spcPct val="107000"/>
              </a:lnSpc>
              <a:spcAft>
                <a:spcPts val="801"/>
              </a:spcAft>
            </a:pP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seluruh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tubuh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badan.</a:t>
            </a:r>
          </a:p>
        </p:txBody>
      </p:sp>
      <p:sp>
        <p:nvSpPr>
          <p:cNvPr id="39" name="Teardrop 38">
            <a:extLst>
              <a:ext uri="{FF2B5EF4-FFF2-40B4-BE49-F238E27FC236}">
                <a16:creationId xmlns:a16="http://schemas.microsoft.com/office/drawing/2014/main" id="{B58D8563-545A-4556-B052-A987BB9533BC}"/>
              </a:ext>
            </a:extLst>
          </p:cNvPr>
          <p:cNvSpPr/>
          <p:nvPr/>
        </p:nvSpPr>
        <p:spPr>
          <a:xfrm rot="11816746">
            <a:off x="8833322" y="2366272"/>
            <a:ext cx="1158012" cy="1254078"/>
          </a:xfrm>
          <a:prstGeom prst="teardrop">
            <a:avLst>
              <a:gd name="adj" fmla="val 179062"/>
            </a:avLst>
          </a:prstGeom>
          <a:solidFill>
            <a:srgbClr val="F2D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endParaRPr lang="en-US" sz="1401">
              <a:solidFill>
                <a:srgbClr val="EFEFE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 Box 106">
            <a:extLst>
              <a:ext uri="{FF2B5EF4-FFF2-40B4-BE49-F238E27FC236}">
                <a16:creationId xmlns:a16="http://schemas.microsoft.com/office/drawing/2014/main" id="{A05EDCE4-9EEE-480D-8A3A-0673109AD7BB}"/>
              </a:ext>
            </a:extLst>
          </p:cNvPr>
          <p:cNvSpPr txBox="1"/>
          <p:nvPr/>
        </p:nvSpPr>
        <p:spPr>
          <a:xfrm>
            <a:off x="9188147" y="2408368"/>
            <a:ext cx="2792032" cy="1015999"/>
          </a:xfrm>
          <a:prstGeom prst="roundRect">
            <a:avLst/>
          </a:prstGeom>
          <a:solidFill>
            <a:srgbClr val="F2D5F7"/>
          </a:solidFill>
          <a:ln w="6350">
            <a:noFill/>
          </a:ln>
        </p:spPr>
        <p:txBody>
          <a:bodyPr rot="0" spcFirstLastPara="0" vert="horz" wrap="square" lIns="91535" tIns="45768" rIns="91535" bIns="45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20450">
              <a:lnSpc>
                <a:spcPct val="107000"/>
              </a:lnSpc>
              <a:spcAft>
                <a:spcPts val="801"/>
              </a:spcAft>
            </a:pP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Darah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mengangkut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oksigen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peparu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seluruh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tubuh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badan.  </a:t>
            </a:r>
          </a:p>
        </p:txBody>
      </p:sp>
      <p:sp>
        <p:nvSpPr>
          <p:cNvPr id="48" name="Teardrop 47">
            <a:extLst>
              <a:ext uri="{FF2B5EF4-FFF2-40B4-BE49-F238E27FC236}">
                <a16:creationId xmlns:a16="http://schemas.microsoft.com/office/drawing/2014/main" id="{CB6B7D43-66DD-42E4-8AF9-9FE728C46FB9}"/>
              </a:ext>
            </a:extLst>
          </p:cNvPr>
          <p:cNvSpPr/>
          <p:nvPr/>
        </p:nvSpPr>
        <p:spPr>
          <a:xfrm rot="14992307">
            <a:off x="9153726" y="3912457"/>
            <a:ext cx="1158012" cy="1254078"/>
          </a:xfrm>
          <a:prstGeom prst="teardrop">
            <a:avLst>
              <a:gd name="adj" fmla="val 14128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endParaRPr lang="en-US" sz="1401">
              <a:solidFill>
                <a:srgbClr val="EFEFE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 Box 106">
            <a:extLst>
              <a:ext uri="{FF2B5EF4-FFF2-40B4-BE49-F238E27FC236}">
                <a16:creationId xmlns:a16="http://schemas.microsoft.com/office/drawing/2014/main" id="{734991D7-38DB-489E-8A52-B794783D1B78}"/>
              </a:ext>
            </a:extLst>
          </p:cNvPr>
          <p:cNvSpPr txBox="1"/>
          <p:nvPr/>
        </p:nvSpPr>
        <p:spPr>
          <a:xfrm>
            <a:off x="9170999" y="4145375"/>
            <a:ext cx="2792032" cy="17607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noFill/>
          </a:ln>
        </p:spPr>
        <p:txBody>
          <a:bodyPr rot="0" spcFirstLastPara="0" vert="horz" wrap="square" lIns="91535" tIns="45768" rIns="91535" bIns="45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20450">
              <a:lnSpc>
                <a:spcPct val="107000"/>
              </a:lnSpc>
              <a:spcAft>
                <a:spcPts val="801"/>
              </a:spcAft>
            </a:pP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Darah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mengangkut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solidFill>
                  <a:srgbClr val="B20909">
                    <a:lumMod val="7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nutrien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usus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kecil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jantung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dipam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seluruh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tubuh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badan.  </a:t>
            </a:r>
          </a:p>
        </p:txBody>
      </p:sp>
      <p:sp>
        <p:nvSpPr>
          <p:cNvPr id="54" name="Teardrop 53">
            <a:extLst>
              <a:ext uri="{FF2B5EF4-FFF2-40B4-BE49-F238E27FC236}">
                <a16:creationId xmlns:a16="http://schemas.microsoft.com/office/drawing/2014/main" id="{CA31D869-F070-4094-B5F8-DE4482F002B9}"/>
              </a:ext>
            </a:extLst>
          </p:cNvPr>
          <p:cNvSpPr/>
          <p:nvPr/>
        </p:nvSpPr>
        <p:spPr>
          <a:xfrm rot="13497741" flipH="1" flipV="1">
            <a:off x="-49868" y="1644667"/>
            <a:ext cx="4707453" cy="4806249"/>
          </a:xfrm>
          <a:prstGeom prst="teardrop">
            <a:avLst>
              <a:gd name="adj" fmla="val 9588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endParaRPr lang="en-US" sz="1401">
              <a:solidFill>
                <a:srgbClr val="EFEFE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 Box 100">
            <a:extLst>
              <a:ext uri="{FF2B5EF4-FFF2-40B4-BE49-F238E27FC236}">
                <a16:creationId xmlns:a16="http://schemas.microsoft.com/office/drawing/2014/main" id="{65738C12-83B9-46E6-84E0-9EF9140C5C6B}"/>
              </a:ext>
            </a:extLst>
          </p:cNvPr>
          <p:cNvSpPr txBox="1"/>
          <p:nvPr/>
        </p:nvSpPr>
        <p:spPr>
          <a:xfrm>
            <a:off x="2547115" y="2918684"/>
            <a:ext cx="2354586" cy="21682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535" tIns="45768" rIns="91535" bIns="45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1220450">
              <a:lnSpc>
                <a:spcPct val="107000"/>
              </a:lnSpc>
              <a:spcAft>
                <a:spcPts val="801"/>
              </a:spcAft>
            </a:pP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Mengangkut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….</a:t>
            </a:r>
          </a:p>
          <a:p>
            <a:pPr algn="r" defTabSz="1220450">
              <a:lnSpc>
                <a:spcPct val="107000"/>
              </a:lnSpc>
              <a:spcAft>
                <a:spcPts val="801"/>
              </a:spcAft>
            </a:pPr>
            <a:r>
              <a:rPr lang="en-US" sz="1869" dirty="0" err="1">
                <a:solidFill>
                  <a:srgbClr val="85070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Karbon</a:t>
            </a:r>
            <a:r>
              <a:rPr lang="en-US" sz="1869" dirty="0">
                <a:solidFill>
                  <a:srgbClr val="85070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solidFill>
                  <a:srgbClr val="85070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dioksida</a:t>
            </a:r>
            <a:r>
              <a:rPr lang="en-US" sz="1869" dirty="0">
                <a:solidFill>
                  <a:srgbClr val="85070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869" dirty="0" err="1">
                <a:solidFill>
                  <a:srgbClr val="B20909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bahan</a:t>
            </a:r>
            <a:r>
              <a:rPr lang="en-US" sz="1869" dirty="0">
                <a:solidFill>
                  <a:srgbClr val="B20909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solidFill>
                  <a:srgbClr val="B20909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kumuh</a:t>
            </a:r>
            <a:r>
              <a:rPr lang="en-US" sz="1869" dirty="0">
                <a:solidFill>
                  <a:srgbClr val="B20909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keluar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tubuh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badan.</a:t>
            </a:r>
          </a:p>
        </p:txBody>
      </p:sp>
      <p:sp>
        <p:nvSpPr>
          <p:cNvPr id="50" name="Teardrop 49">
            <a:extLst>
              <a:ext uri="{FF2B5EF4-FFF2-40B4-BE49-F238E27FC236}">
                <a16:creationId xmlns:a16="http://schemas.microsoft.com/office/drawing/2014/main" id="{A4048638-CE8B-4736-81C9-5615E7792A11}"/>
              </a:ext>
            </a:extLst>
          </p:cNvPr>
          <p:cNvSpPr/>
          <p:nvPr/>
        </p:nvSpPr>
        <p:spPr>
          <a:xfrm rot="5183630">
            <a:off x="1293077" y="2026756"/>
            <a:ext cx="1158012" cy="1254078"/>
          </a:xfrm>
          <a:prstGeom prst="teardrop">
            <a:avLst>
              <a:gd name="adj" fmla="val 17906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endParaRPr lang="en-US" sz="1401">
              <a:solidFill>
                <a:srgbClr val="EFEFE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Text Box 106">
            <a:extLst>
              <a:ext uri="{FF2B5EF4-FFF2-40B4-BE49-F238E27FC236}">
                <a16:creationId xmlns:a16="http://schemas.microsoft.com/office/drawing/2014/main" id="{E6C45C00-18CB-4C98-BE1D-4F99B5DB20E0}"/>
              </a:ext>
            </a:extLst>
          </p:cNvPr>
          <p:cNvSpPr txBox="1"/>
          <p:nvPr/>
        </p:nvSpPr>
        <p:spPr>
          <a:xfrm>
            <a:off x="68181" y="1766599"/>
            <a:ext cx="2792032" cy="165776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</p:spPr>
        <p:txBody>
          <a:bodyPr rot="0" spcFirstLastPara="0" vert="horz" wrap="square" lIns="91535" tIns="45768" rIns="91535" bIns="45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20450">
              <a:lnSpc>
                <a:spcPct val="107000"/>
              </a:lnSpc>
              <a:spcAft>
                <a:spcPts val="801"/>
              </a:spcAft>
            </a:pP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Darah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mengangkut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solidFill>
                  <a:srgbClr val="85070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karbon</a:t>
            </a:r>
            <a:r>
              <a:rPr lang="en-US" sz="1869" dirty="0">
                <a:solidFill>
                  <a:srgbClr val="85070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solidFill>
                  <a:srgbClr val="85070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dioksida</a:t>
            </a:r>
            <a:r>
              <a:rPr lang="en-US" sz="1869" dirty="0">
                <a:solidFill>
                  <a:srgbClr val="85070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tubuh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badan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peparu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disingkirkan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semasa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hembus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nafas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52" name="Teardrop 51">
            <a:extLst>
              <a:ext uri="{FF2B5EF4-FFF2-40B4-BE49-F238E27FC236}">
                <a16:creationId xmlns:a16="http://schemas.microsoft.com/office/drawing/2014/main" id="{72AB09C3-CA9D-49F2-95E9-B18F4E844B1A}"/>
              </a:ext>
            </a:extLst>
          </p:cNvPr>
          <p:cNvSpPr/>
          <p:nvPr/>
        </p:nvSpPr>
        <p:spPr>
          <a:xfrm rot="1359085">
            <a:off x="1458660" y="3827025"/>
            <a:ext cx="1158012" cy="1254078"/>
          </a:xfrm>
          <a:prstGeom prst="teardrop">
            <a:avLst>
              <a:gd name="adj" fmla="val 16254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0450"/>
            <a:endParaRPr lang="en-US" sz="1401">
              <a:solidFill>
                <a:srgbClr val="EFEFE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 Box 106">
            <a:extLst>
              <a:ext uri="{FF2B5EF4-FFF2-40B4-BE49-F238E27FC236}">
                <a16:creationId xmlns:a16="http://schemas.microsoft.com/office/drawing/2014/main" id="{7C56600E-5E08-4B06-A4BF-C0F3059E9ADF}"/>
              </a:ext>
            </a:extLst>
          </p:cNvPr>
          <p:cNvSpPr txBox="1"/>
          <p:nvPr/>
        </p:nvSpPr>
        <p:spPr>
          <a:xfrm>
            <a:off x="53459" y="4206537"/>
            <a:ext cx="2792032" cy="1760723"/>
          </a:xfrm>
          <a:prstGeom prst="roundRect">
            <a:avLst/>
          </a:prstGeom>
          <a:solidFill>
            <a:srgbClr val="FFFF00"/>
          </a:solidFill>
          <a:ln w="6350">
            <a:noFill/>
          </a:ln>
        </p:spPr>
        <p:txBody>
          <a:bodyPr rot="0" spcFirstLastPara="0" vert="horz" wrap="square" lIns="91535" tIns="45768" rIns="91535" bIns="45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20450">
              <a:lnSpc>
                <a:spcPct val="107000"/>
              </a:lnSpc>
              <a:spcAft>
                <a:spcPts val="801"/>
              </a:spcAft>
            </a:pP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Darah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mengangkut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solidFill>
                  <a:srgbClr val="B20909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bahan</a:t>
            </a:r>
            <a:r>
              <a:rPr lang="en-US" sz="1869" dirty="0">
                <a:solidFill>
                  <a:srgbClr val="B20909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solidFill>
                  <a:srgbClr val="B20909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kumuh</a:t>
            </a:r>
            <a:r>
              <a:rPr lang="en-US" sz="1869" dirty="0">
                <a:solidFill>
                  <a:srgbClr val="B20909">
                    <a:lumMod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tubuh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badan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ginjal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disingkirkan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melalui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air </a:t>
            </a:r>
            <a:r>
              <a:rPr lang="en-US" sz="1869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kencing</a:t>
            </a:r>
            <a:r>
              <a:rPr lang="en-US" sz="186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661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195D-E3C0-492B-AF4A-1E4A2B538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425" y="1361921"/>
            <a:ext cx="6826796" cy="3116443"/>
          </a:xfrm>
        </p:spPr>
        <p:txBody>
          <a:bodyPr/>
          <a:lstStyle/>
          <a:p>
            <a:r>
              <a:rPr lang="en-US" dirty="0" err="1"/>
              <a:t>Sekian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t</a:t>
            </a:r>
            <a:r>
              <a:rPr lang="en-US" dirty="0" err="1" smtClean="0"/>
              <a:t>erima</a:t>
            </a:r>
            <a:r>
              <a:rPr lang="en-US" dirty="0" smtClean="0"/>
              <a:t> </a:t>
            </a:r>
            <a:r>
              <a:rPr lang="en-US" dirty="0" err="1" smtClean="0"/>
              <a:t>kasih</a:t>
            </a:r>
            <a:r>
              <a:rPr lang="en-US" dirty="0" smtClean="0"/>
              <a:t>!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713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CE74C-427F-49A6-B58C-00185AFB1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7489" y="1513066"/>
            <a:ext cx="5987211" cy="3697902"/>
          </a:xfrm>
          <a:prstGeom prst="flowChartPunchedCar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 algn="r"/>
            <a:r>
              <a:rPr lang="en-US" sz="961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Unit 2:</a:t>
            </a:r>
            <a:br>
              <a:rPr lang="en-US" sz="961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</a:br>
            <a:r>
              <a:rPr lang="en-US" sz="961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Manusia</a:t>
            </a:r>
            <a:r>
              <a:rPr lang="en-US" sz="7207" b="1" dirty="0">
                <a:latin typeface="+mn-lt"/>
              </a:rPr>
              <a:t>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E13F224-FA03-4549-B261-83A25FD89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5" y="1786816"/>
            <a:ext cx="5799549" cy="337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9F9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>
            <a:spLocks noGrp="1"/>
          </p:cNvSpPr>
          <p:nvPr>
            <p:ph type="ctrTitle"/>
          </p:nvPr>
        </p:nvSpPr>
        <p:spPr>
          <a:xfrm>
            <a:off x="493952" y="1364607"/>
            <a:ext cx="6376127" cy="484563"/>
          </a:xfrm>
          <a:prstGeom prst="rect">
            <a:avLst/>
          </a:prstGeom>
        </p:spPr>
        <p:txBody>
          <a:bodyPr spcFirstLastPara="1" vert="horz" wrap="square" lIns="120646" tIns="120646" rIns="120646" bIns="120646" rtlCol="0" anchor="b" anchorCtr="0">
            <a:noAutofit/>
          </a:bodyPr>
          <a:lstStyle/>
          <a:p>
            <a:r>
              <a:rPr lang="en" sz="4349" dirty="0"/>
              <a:t>01.</a:t>
            </a:r>
            <a:r>
              <a:rPr lang="en" sz="3955" dirty="0"/>
              <a:t> </a:t>
            </a:r>
            <a:endParaRPr sz="3955" dirty="0"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1"/>
          </p:nvPr>
        </p:nvSpPr>
        <p:spPr>
          <a:xfrm>
            <a:off x="493950" y="1555997"/>
            <a:ext cx="6929971" cy="837296"/>
          </a:xfrm>
          <a:prstGeom prst="rect">
            <a:avLst/>
          </a:prstGeom>
        </p:spPr>
        <p:txBody>
          <a:bodyPr spcFirstLastPara="1" vert="horz" wrap="square" lIns="120646" tIns="120646" rIns="120646" bIns="120646" rtlCol="0" anchor="t" anchorCtr="0">
            <a:noAutofit/>
          </a:bodyPr>
          <a:lstStyle/>
          <a:p>
            <a:pPr marL="0" indent="0"/>
            <a:r>
              <a:rPr lang="en-MY" sz="2670" dirty="0" err="1"/>
              <a:t>Menjelaskan</a:t>
            </a:r>
            <a:r>
              <a:rPr lang="en-MY" sz="2670" dirty="0"/>
              <a:t> </a:t>
            </a:r>
            <a:r>
              <a:rPr lang="en-MY" sz="2670" dirty="0" err="1"/>
              <a:t>melalui</a:t>
            </a:r>
            <a:r>
              <a:rPr lang="en-MY" sz="2670" dirty="0"/>
              <a:t> </a:t>
            </a:r>
            <a:r>
              <a:rPr lang="en-MY" sz="2670" dirty="0" err="1"/>
              <a:t>contoh</a:t>
            </a:r>
            <a:r>
              <a:rPr lang="en-MY" sz="2670" dirty="0"/>
              <a:t> </a:t>
            </a:r>
            <a:r>
              <a:rPr lang="en-MY" sz="2670" dirty="0" err="1"/>
              <a:t>perkaitan</a:t>
            </a:r>
            <a:r>
              <a:rPr lang="en-MY" sz="2670" dirty="0"/>
              <a:t> </a:t>
            </a:r>
            <a:r>
              <a:rPr lang="en-MY" sz="2670" dirty="0" err="1"/>
              <a:t>antara</a:t>
            </a:r>
            <a:r>
              <a:rPr lang="en-MY" sz="2670" dirty="0"/>
              <a:t> </a:t>
            </a:r>
            <a:r>
              <a:rPr lang="en-MY" sz="2670" dirty="0" err="1"/>
              <a:t>sistem</a:t>
            </a:r>
            <a:r>
              <a:rPr lang="en-MY" sz="2670" dirty="0"/>
              <a:t> </a:t>
            </a:r>
            <a:r>
              <a:rPr lang="en-MY" sz="2670" dirty="0" err="1"/>
              <a:t>dalam</a:t>
            </a:r>
            <a:r>
              <a:rPr lang="en-MY" sz="2670" dirty="0"/>
              <a:t> </a:t>
            </a:r>
            <a:r>
              <a:rPr lang="en-MY" sz="2670" dirty="0" err="1"/>
              <a:t>tubuh</a:t>
            </a:r>
            <a:r>
              <a:rPr lang="en-MY" sz="2670" dirty="0"/>
              <a:t> </a:t>
            </a:r>
            <a:r>
              <a:rPr lang="en-MY" sz="2670" dirty="0" err="1"/>
              <a:t>manusia</a:t>
            </a:r>
            <a:r>
              <a:rPr lang="en-MY" sz="2670" dirty="0"/>
              <a:t>.</a:t>
            </a:r>
            <a:endParaRPr sz="2670" dirty="0"/>
          </a:p>
        </p:txBody>
      </p:sp>
      <p:sp>
        <p:nvSpPr>
          <p:cNvPr id="278" name="Google Shape;278;p25"/>
          <p:cNvSpPr txBox="1">
            <a:spLocks noGrp="1"/>
          </p:cNvSpPr>
          <p:nvPr>
            <p:ph type="ctrTitle" idx="2"/>
          </p:nvPr>
        </p:nvSpPr>
        <p:spPr>
          <a:xfrm>
            <a:off x="493952" y="3209134"/>
            <a:ext cx="6376127" cy="484563"/>
          </a:xfrm>
          <a:prstGeom prst="rect">
            <a:avLst/>
          </a:prstGeom>
        </p:spPr>
        <p:txBody>
          <a:bodyPr spcFirstLastPara="1" vert="horz" wrap="square" lIns="120646" tIns="120646" rIns="120646" bIns="120646" rtlCol="0" anchor="b" anchorCtr="0">
            <a:noAutofit/>
          </a:bodyPr>
          <a:lstStyle/>
          <a:p>
            <a:r>
              <a:rPr lang="en" sz="4349" dirty="0"/>
              <a:t>02.</a:t>
            </a:r>
            <a:r>
              <a:rPr lang="en" sz="3955" dirty="0"/>
              <a:t> </a:t>
            </a:r>
            <a:endParaRPr sz="3955" dirty="0"/>
          </a:p>
        </p:txBody>
      </p:sp>
      <p:sp>
        <p:nvSpPr>
          <p:cNvPr id="279" name="Google Shape;279;p25"/>
          <p:cNvSpPr txBox="1">
            <a:spLocks noGrp="1"/>
          </p:cNvSpPr>
          <p:nvPr>
            <p:ph type="subTitle" idx="3"/>
          </p:nvPr>
        </p:nvSpPr>
        <p:spPr>
          <a:xfrm>
            <a:off x="493950" y="3465725"/>
            <a:ext cx="6929971" cy="837296"/>
          </a:xfrm>
          <a:prstGeom prst="rect">
            <a:avLst/>
          </a:prstGeom>
        </p:spPr>
        <p:txBody>
          <a:bodyPr spcFirstLastPara="1" vert="horz" wrap="square" lIns="120646" tIns="120646" rIns="120646" bIns="120646" rtlCol="0" anchor="t" anchorCtr="0">
            <a:noAutofit/>
          </a:bodyPr>
          <a:lstStyle/>
          <a:p>
            <a:pPr marL="0" indent="0"/>
            <a:r>
              <a:rPr lang="en-MY" sz="2670" dirty="0" err="1"/>
              <a:t>Menaakul</a:t>
            </a:r>
            <a:r>
              <a:rPr lang="en-MY" sz="2670" dirty="0"/>
              <a:t> </a:t>
            </a:r>
            <a:r>
              <a:rPr lang="en-MY" sz="2670" dirty="0" err="1"/>
              <a:t>kepentingan</a:t>
            </a:r>
            <a:r>
              <a:rPr lang="en-MY" sz="2670" dirty="0"/>
              <a:t> </a:t>
            </a:r>
            <a:r>
              <a:rPr lang="en-MY" sz="2670" dirty="0" err="1"/>
              <a:t>penjagaan</a:t>
            </a:r>
            <a:r>
              <a:rPr lang="en-MY" sz="2670" dirty="0"/>
              <a:t> </a:t>
            </a:r>
            <a:r>
              <a:rPr lang="en-MY" sz="2670" dirty="0" err="1"/>
              <a:t>semua</a:t>
            </a:r>
            <a:r>
              <a:rPr lang="en-MY" sz="2670" dirty="0"/>
              <a:t> </a:t>
            </a:r>
            <a:r>
              <a:rPr lang="en-MY" sz="2670" dirty="0" err="1"/>
              <a:t>sistem</a:t>
            </a:r>
            <a:r>
              <a:rPr lang="en-MY" sz="2670" dirty="0"/>
              <a:t> </a:t>
            </a:r>
            <a:r>
              <a:rPr lang="en-MY" sz="2670" dirty="0" err="1"/>
              <a:t>dalam</a:t>
            </a:r>
            <a:r>
              <a:rPr lang="en-MY" sz="2670" dirty="0"/>
              <a:t> </a:t>
            </a:r>
            <a:r>
              <a:rPr lang="en-MY" sz="2670" dirty="0" err="1"/>
              <a:t>tubuh</a:t>
            </a:r>
            <a:r>
              <a:rPr lang="en-MY" sz="2670" dirty="0"/>
              <a:t> </a:t>
            </a:r>
            <a:r>
              <a:rPr lang="en-MY" sz="2670" dirty="0" err="1"/>
              <a:t>manusia</a:t>
            </a:r>
            <a:r>
              <a:rPr lang="en-MY" sz="2670" dirty="0"/>
              <a:t> </a:t>
            </a:r>
            <a:r>
              <a:rPr lang="en-MY" sz="2670" dirty="0" err="1"/>
              <a:t>supaya</a:t>
            </a:r>
            <a:r>
              <a:rPr lang="en-MY" sz="2670" dirty="0"/>
              <a:t> </a:t>
            </a:r>
            <a:r>
              <a:rPr lang="en-MY" sz="2670" dirty="0" err="1"/>
              <a:t>berfungsi</a:t>
            </a:r>
            <a:r>
              <a:rPr lang="en-MY" sz="2670" dirty="0"/>
              <a:t> </a:t>
            </a:r>
            <a:r>
              <a:rPr lang="en-MY" sz="2670" dirty="0" err="1"/>
              <a:t>dengan</a:t>
            </a:r>
            <a:r>
              <a:rPr lang="en-MY" sz="2670" dirty="0"/>
              <a:t> </a:t>
            </a:r>
            <a:r>
              <a:rPr lang="en-MY" sz="2670" dirty="0" err="1"/>
              <a:t>sempurna</a:t>
            </a:r>
            <a:endParaRPr sz="2670" dirty="0"/>
          </a:p>
        </p:txBody>
      </p:sp>
      <p:sp>
        <p:nvSpPr>
          <p:cNvPr id="280" name="Google Shape;280;p25"/>
          <p:cNvSpPr txBox="1">
            <a:spLocks noGrp="1"/>
          </p:cNvSpPr>
          <p:nvPr>
            <p:ph type="ctrTitle" idx="4"/>
          </p:nvPr>
        </p:nvSpPr>
        <p:spPr>
          <a:xfrm>
            <a:off x="493952" y="5253299"/>
            <a:ext cx="6376127" cy="484563"/>
          </a:xfrm>
          <a:prstGeom prst="rect">
            <a:avLst/>
          </a:prstGeom>
        </p:spPr>
        <p:txBody>
          <a:bodyPr spcFirstLastPara="1" vert="horz" wrap="square" lIns="120646" tIns="120646" rIns="120646" bIns="120646" rtlCol="0" anchor="b" anchorCtr="0">
            <a:noAutofit/>
          </a:bodyPr>
          <a:lstStyle/>
          <a:p>
            <a:r>
              <a:rPr lang="en" sz="4349" dirty="0"/>
              <a:t>03.</a:t>
            </a:r>
            <a:r>
              <a:rPr lang="en" sz="3955" dirty="0"/>
              <a:t> </a:t>
            </a:r>
            <a:endParaRPr sz="3955" dirty="0"/>
          </a:p>
        </p:txBody>
      </p:sp>
      <p:sp>
        <p:nvSpPr>
          <p:cNvPr id="281" name="Google Shape;281;p25"/>
          <p:cNvSpPr txBox="1">
            <a:spLocks noGrp="1"/>
          </p:cNvSpPr>
          <p:nvPr>
            <p:ph type="subTitle" idx="5"/>
          </p:nvPr>
        </p:nvSpPr>
        <p:spPr>
          <a:xfrm>
            <a:off x="493950" y="5603427"/>
            <a:ext cx="6929971" cy="837296"/>
          </a:xfrm>
          <a:prstGeom prst="rect">
            <a:avLst/>
          </a:prstGeom>
        </p:spPr>
        <p:txBody>
          <a:bodyPr spcFirstLastPara="1" vert="horz" wrap="square" lIns="120646" tIns="120646" rIns="120646" bIns="120646" rtlCol="0" anchor="t" anchorCtr="0">
            <a:noAutofit/>
          </a:bodyPr>
          <a:lstStyle/>
          <a:p>
            <a:pPr marL="0" indent="0"/>
            <a:r>
              <a:rPr lang="en-MY" sz="2402" dirty="0" err="1"/>
              <a:t>Menjana</a:t>
            </a:r>
            <a:r>
              <a:rPr lang="en-MY" sz="2402" dirty="0"/>
              <a:t> idea </a:t>
            </a:r>
            <a:r>
              <a:rPr lang="en-MY" sz="2402" dirty="0" err="1"/>
              <a:t>cara</a:t>
            </a:r>
            <a:r>
              <a:rPr lang="en-MY" sz="2402" dirty="0"/>
              <a:t> </a:t>
            </a:r>
            <a:r>
              <a:rPr lang="en-MY" sz="2402" dirty="0" err="1"/>
              <a:t>memelihara</a:t>
            </a:r>
            <a:r>
              <a:rPr lang="en-MY" sz="2402" dirty="0"/>
              <a:t> </a:t>
            </a:r>
            <a:r>
              <a:rPr lang="en-MY" sz="2402" dirty="0" err="1"/>
              <a:t>sistem</a:t>
            </a:r>
            <a:r>
              <a:rPr lang="en-MY" sz="2402" dirty="0"/>
              <a:t> </a:t>
            </a:r>
            <a:r>
              <a:rPr lang="en-MY" sz="2402" dirty="0" err="1"/>
              <a:t>dalam</a:t>
            </a:r>
            <a:r>
              <a:rPr lang="en-MY" sz="2402" dirty="0"/>
              <a:t> </a:t>
            </a:r>
            <a:r>
              <a:rPr lang="en-MY" sz="2402" dirty="0" err="1"/>
              <a:t>tubuh</a:t>
            </a:r>
            <a:r>
              <a:rPr lang="en-MY" sz="2402" dirty="0"/>
              <a:t> </a:t>
            </a:r>
            <a:r>
              <a:rPr lang="en-MY" sz="2402" dirty="0" err="1"/>
              <a:t>manusia</a:t>
            </a:r>
            <a:r>
              <a:rPr lang="en-MY" sz="2402" dirty="0"/>
              <a:t> </a:t>
            </a:r>
            <a:r>
              <a:rPr lang="en-MY" sz="2402" dirty="0" err="1"/>
              <a:t>bagi</a:t>
            </a:r>
            <a:r>
              <a:rPr lang="en-MY" sz="2402" dirty="0"/>
              <a:t> </a:t>
            </a:r>
            <a:r>
              <a:rPr lang="en-MY" sz="2402" dirty="0" err="1"/>
              <a:t>menjamin</a:t>
            </a:r>
            <a:r>
              <a:rPr lang="en-MY" sz="2402" dirty="0"/>
              <a:t> </a:t>
            </a:r>
            <a:r>
              <a:rPr lang="en-MY" sz="2402" dirty="0" err="1"/>
              <a:t>kehidupan</a:t>
            </a:r>
            <a:r>
              <a:rPr lang="en-MY" sz="2402" dirty="0"/>
              <a:t> yang </a:t>
            </a:r>
            <a:r>
              <a:rPr lang="en-MY" sz="2402" dirty="0" err="1"/>
              <a:t>sihat</a:t>
            </a:r>
            <a:endParaRPr sz="2402" dirty="0"/>
          </a:p>
        </p:txBody>
      </p:sp>
      <p:sp>
        <p:nvSpPr>
          <p:cNvPr id="145" name="Google Shape;262;p23">
            <a:extLst>
              <a:ext uri="{FF2B5EF4-FFF2-40B4-BE49-F238E27FC236}">
                <a16:creationId xmlns:a16="http://schemas.microsoft.com/office/drawing/2014/main" id="{62A5B4E6-1FA8-4376-80D0-3CBB591A6A24}"/>
              </a:ext>
            </a:extLst>
          </p:cNvPr>
          <p:cNvSpPr txBox="1">
            <a:spLocks/>
          </p:cNvSpPr>
          <p:nvPr/>
        </p:nvSpPr>
        <p:spPr>
          <a:xfrm>
            <a:off x="1854875" y="33417"/>
            <a:ext cx="9939383" cy="124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646" tIns="120646" rIns="120646" bIns="120646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25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pPr defTabSz="915314">
              <a:buClr>
                <a:srgbClr val="44546A"/>
              </a:buClr>
            </a:pPr>
            <a:r>
              <a:rPr lang="en-MY" sz="5806" b="1" kern="1200" dirty="0" err="1">
                <a:solidFill>
                  <a:srgbClr val="ED7D31">
                    <a:lumMod val="75000"/>
                  </a:srgbClr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Objektif</a:t>
            </a:r>
            <a:r>
              <a:rPr lang="en-MY" sz="5806" b="1" kern="1200" dirty="0">
                <a:solidFill>
                  <a:srgbClr val="ED7D31">
                    <a:lumMod val="75000"/>
                  </a:srgbClr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 </a:t>
            </a:r>
            <a:r>
              <a:rPr lang="en-MY" sz="5806" b="1" kern="1200" dirty="0" err="1">
                <a:solidFill>
                  <a:srgbClr val="ED7D31">
                    <a:lumMod val="75000"/>
                  </a:srgbClr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Pembelajaran</a:t>
            </a:r>
            <a:endParaRPr lang="en-MY" sz="5806" b="1" kern="1200" dirty="0">
              <a:solidFill>
                <a:srgbClr val="ED7D31">
                  <a:lumMod val="75000"/>
                </a:srgbClr>
              </a:solidFill>
              <a:latin typeface="Calibri" panose="020F0502020204030204" pitchFamily="34" charset="0"/>
              <a:ea typeface="Barlow Semi Condensed"/>
              <a:cs typeface="Calibri" panose="020F0502020204030204" pitchFamily="34" charset="0"/>
              <a:sym typeface="Barlow Semi Condense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8E96A7-DA17-45EF-AD03-42BB8EAD3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732" y="2447409"/>
            <a:ext cx="4289442" cy="249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2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9F9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>
            <a:spLocks noGrp="1"/>
          </p:cNvSpPr>
          <p:nvPr>
            <p:ph type="ctrTitle"/>
          </p:nvPr>
        </p:nvSpPr>
        <p:spPr>
          <a:xfrm>
            <a:off x="304205" y="2307614"/>
            <a:ext cx="11021097" cy="484563"/>
          </a:xfrm>
          <a:prstGeom prst="rect">
            <a:avLst/>
          </a:prstGeom>
        </p:spPr>
        <p:txBody>
          <a:bodyPr spcFirstLastPara="1" vert="horz" wrap="square" lIns="120646" tIns="120646" rIns="120646" bIns="120646" rtlCol="0" anchor="b" anchorCtr="0">
            <a:noAutofit/>
          </a:bodyPr>
          <a:lstStyle/>
          <a:p>
            <a:r>
              <a:rPr lang="en" sz="4004" dirty="0"/>
              <a:t>01.</a:t>
            </a:r>
            <a:r>
              <a:rPr lang="en" sz="3604" dirty="0"/>
              <a:t> </a:t>
            </a:r>
            <a:r>
              <a:rPr lang="en-MY" sz="3604" b="1" dirty="0" err="1">
                <a:latin typeface="+mn-lt"/>
              </a:rPr>
              <a:t>Perkaitan</a:t>
            </a:r>
            <a:r>
              <a:rPr lang="en-MY" sz="3604" b="1" dirty="0">
                <a:latin typeface="+mn-lt"/>
              </a:rPr>
              <a:t> Antara </a:t>
            </a:r>
            <a:r>
              <a:rPr lang="en-MY" sz="3604" b="1" dirty="0" err="1">
                <a:latin typeface="+mn-lt"/>
              </a:rPr>
              <a:t>Sistem</a:t>
            </a:r>
            <a:r>
              <a:rPr lang="en-MY" sz="3604" b="1" dirty="0">
                <a:latin typeface="+mn-lt"/>
              </a:rPr>
              <a:t> Di </a:t>
            </a:r>
            <a:r>
              <a:rPr lang="en-MY" sz="3604" b="1" dirty="0" err="1">
                <a:latin typeface="+mn-lt"/>
              </a:rPr>
              <a:t>Dalam</a:t>
            </a:r>
            <a:r>
              <a:rPr lang="en-MY" sz="3604" b="1" dirty="0">
                <a:latin typeface="+mn-lt"/>
              </a:rPr>
              <a:t> </a:t>
            </a:r>
            <a:r>
              <a:rPr lang="en-MY" sz="3604" b="1" dirty="0" err="1">
                <a:latin typeface="+mn-lt"/>
              </a:rPr>
              <a:t>Tubuh</a:t>
            </a:r>
            <a:r>
              <a:rPr lang="en-MY" sz="3604" b="1" dirty="0">
                <a:latin typeface="+mn-lt"/>
              </a:rPr>
              <a:t> </a:t>
            </a:r>
            <a:r>
              <a:rPr lang="en-MY" sz="3604" b="1" dirty="0" err="1">
                <a:latin typeface="+mn-lt"/>
              </a:rPr>
              <a:t>Manusia</a:t>
            </a:r>
            <a:endParaRPr sz="3604" dirty="0">
              <a:latin typeface="+mn-lt"/>
            </a:endParaRPr>
          </a:p>
        </p:txBody>
      </p:sp>
      <p:sp>
        <p:nvSpPr>
          <p:cNvPr id="278" name="Google Shape;278;p25"/>
          <p:cNvSpPr txBox="1">
            <a:spLocks noGrp="1"/>
          </p:cNvSpPr>
          <p:nvPr>
            <p:ph type="ctrTitle" idx="2"/>
          </p:nvPr>
        </p:nvSpPr>
        <p:spPr>
          <a:xfrm>
            <a:off x="304205" y="3083491"/>
            <a:ext cx="10702998" cy="484563"/>
          </a:xfrm>
          <a:prstGeom prst="rect">
            <a:avLst/>
          </a:prstGeom>
        </p:spPr>
        <p:txBody>
          <a:bodyPr spcFirstLastPara="1" vert="horz" wrap="square" lIns="120646" tIns="120646" rIns="120646" bIns="120646" rtlCol="0" anchor="b" anchorCtr="0">
            <a:noAutofit/>
          </a:bodyPr>
          <a:lstStyle/>
          <a:p>
            <a:r>
              <a:rPr lang="en-MY" sz="4004" dirty="0"/>
              <a:t>02</a:t>
            </a:r>
            <a:r>
              <a:rPr lang="en-MY" sz="4404" dirty="0"/>
              <a:t>.</a:t>
            </a:r>
            <a:r>
              <a:rPr lang="en-MY" sz="4004" dirty="0"/>
              <a:t> </a:t>
            </a:r>
            <a:r>
              <a:rPr lang="en-US" sz="2803" b="1" dirty="0" err="1"/>
              <a:t>Kepentingan</a:t>
            </a:r>
            <a:r>
              <a:rPr lang="en-US" sz="2803" b="1" dirty="0"/>
              <a:t> </a:t>
            </a:r>
            <a:r>
              <a:rPr lang="en-US" sz="2803" b="1" dirty="0" err="1"/>
              <a:t>Penjagaan</a:t>
            </a:r>
            <a:r>
              <a:rPr lang="en-US" sz="2803" b="1" dirty="0"/>
              <a:t> </a:t>
            </a:r>
            <a:r>
              <a:rPr lang="en-US" sz="2803" b="1" dirty="0" err="1"/>
              <a:t>Semua</a:t>
            </a:r>
            <a:r>
              <a:rPr lang="en-US" sz="2803" b="1" dirty="0"/>
              <a:t> </a:t>
            </a:r>
            <a:r>
              <a:rPr lang="en-US" sz="2803" b="1" dirty="0" err="1"/>
              <a:t>Sistem</a:t>
            </a:r>
            <a:r>
              <a:rPr lang="en-US" sz="2803" b="1" dirty="0"/>
              <a:t> Di </a:t>
            </a:r>
            <a:r>
              <a:rPr lang="en-US" sz="2803" b="1" dirty="0" err="1"/>
              <a:t>Dalam</a:t>
            </a:r>
            <a:r>
              <a:rPr lang="en-US" sz="2803" b="1" dirty="0"/>
              <a:t> </a:t>
            </a:r>
            <a:r>
              <a:rPr lang="en-US" sz="2803" b="1" dirty="0" err="1"/>
              <a:t>Tubuh</a:t>
            </a:r>
            <a:r>
              <a:rPr lang="en-US" sz="2803" b="1" dirty="0"/>
              <a:t> </a:t>
            </a:r>
            <a:r>
              <a:rPr lang="en-US" sz="2803" b="1" dirty="0" err="1"/>
              <a:t>Manusia</a:t>
            </a:r>
            <a:endParaRPr lang="en-MY" sz="2402" b="1" dirty="0"/>
          </a:p>
        </p:txBody>
      </p:sp>
      <p:sp>
        <p:nvSpPr>
          <p:cNvPr id="280" name="Google Shape;280;p25"/>
          <p:cNvSpPr txBox="1">
            <a:spLocks noGrp="1"/>
          </p:cNvSpPr>
          <p:nvPr>
            <p:ph type="ctrTitle" idx="4"/>
          </p:nvPr>
        </p:nvSpPr>
        <p:spPr>
          <a:xfrm>
            <a:off x="304205" y="3568055"/>
            <a:ext cx="10424343" cy="1384306"/>
          </a:xfrm>
          <a:prstGeom prst="rect">
            <a:avLst/>
          </a:prstGeom>
        </p:spPr>
        <p:txBody>
          <a:bodyPr spcFirstLastPara="1" vert="horz" wrap="square" lIns="120646" tIns="120646" rIns="120646" bIns="120646" rtlCol="0" anchor="b" anchorCtr="0">
            <a:noAutofit/>
          </a:bodyPr>
          <a:lstStyle/>
          <a:p>
            <a:r>
              <a:rPr lang="en" sz="3955" dirty="0"/>
              <a:t>03.</a:t>
            </a:r>
            <a:r>
              <a:rPr lang="en" sz="3560" dirty="0"/>
              <a:t> </a:t>
            </a:r>
            <a:r>
              <a:rPr lang="pt-BR" sz="3604" b="1" dirty="0">
                <a:latin typeface="+mn-lt"/>
              </a:rPr>
              <a:t>Memelihara Sistem Di Dalam Tubuh Manusia</a:t>
            </a:r>
            <a:r>
              <a:rPr lang="nn-NO" sz="3560" dirty="0"/>
              <a:t/>
            </a:r>
            <a:br>
              <a:rPr lang="nn-NO" sz="3560" dirty="0"/>
            </a:br>
            <a:endParaRPr sz="3560" dirty="0"/>
          </a:p>
        </p:txBody>
      </p:sp>
      <p:sp>
        <p:nvSpPr>
          <p:cNvPr id="145" name="Google Shape;262;p23">
            <a:extLst>
              <a:ext uri="{FF2B5EF4-FFF2-40B4-BE49-F238E27FC236}">
                <a16:creationId xmlns:a16="http://schemas.microsoft.com/office/drawing/2014/main" id="{62A5B4E6-1FA8-4376-80D0-3CBB591A6A24}"/>
              </a:ext>
            </a:extLst>
          </p:cNvPr>
          <p:cNvSpPr txBox="1">
            <a:spLocks/>
          </p:cNvSpPr>
          <p:nvPr/>
        </p:nvSpPr>
        <p:spPr>
          <a:xfrm>
            <a:off x="451071" y="502414"/>
            <a:ext cx="5164694" cy="124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646" tIns="120646" rIns="120646" bIns="120646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25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Barlow Semi Condensed SemiBold"/>
              <a:buNone/>
              <a:defRPr sz="52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pPr defTabSz="915314">
              <a:buClr>
                <a:srgbClr val="44546A"/>
              </a:buClr>
            </a:pPr>
            <a:r>
              <a:rPr lang="en-MY" sz="5806" b="1" kern="1200" dirty="0">
                <a:solidFill>
                  <a:srgbClr val="ED7D31">
                    <a:lumMod val="75000"/>
                  </a:srgbClr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Isi </a:t>
            </a:r>
            <a:r>
              <a:rPr lang="en-MY" sz="5806" b="1" kern="1200" dirty="0" err="1">
                <a:solidFill>
                  <a:srgbClr val="ED7D31">
                    <a:lumMod val="75000"/>
                  </a:srgbClr>
                </a:solidFill>
                <a:latin typeface="Calibri" panose="020F0502020204030204" pitchFamily="34" charset="0"/>
                <a:ea typeface="Barlow Semi Condensed"/>
                <a:cs typeface="Calibri" panose="020F0502020204030204" pitchFamily="34" charset="0"/>
                <a:sym typeface="Barlow Semi Condensed"/>
              </a:rPr>
              <a:t>Kandungan</a:t>
            </a:r>
            <a:endParaRPr lang="en-MY" sz="5806" b="1" kern="1200" dirty="0">
              <a:solidFill>
                <a:srgbClr val="ED7D31">
                  <a:lumMod val="75000"/>
                </a:srgbClr>
              </a:solidFill>
              <a:latin typeface="Calibri" panose="020F0502020204030204" pitchFamily="34" charset="0"/>
              <a:ea typeface="Barlow Semi Condensed"/>
              <a:cs typeface="Calibri" panose="020F0502020204030204" pitchFamily="34" charset="0"/>
              <a:sym typeface="Barlow Semi Condens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AF4C3D-E840-4811-84A7-9051B8431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044" y="4687779"/>
            <a:ext cx="3814612" cy="221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0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A636-168A-4991-8AA1-87530C41A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131" y="446719"/>
            <a:ext cx="7368235" cy="5350005"/>
          </a:xfrm>
          <a:prstGeom prst="wedgeEllipseCallout">
            <a:avLst>
              <a:gd name="adj1" fmla="val -53061"/>
              <a:gd name="adj2" fmla="val 34299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1. </a:t>
            </a:r>
            <a:r>
              <a:rPr lang="en-US" sz="4805" b="1" dirty="0" err="1">
                <a:latin typeface="+mn-lt"/>
              </a:rPr>
              <a:t>Perkaitan</a:t>
            </a:r>
            <a:r>
              <a:rPr lang="en-US" sz="4805" b="1" dirty="0">
                <a:latin typeface="+mn-lt"/>
              </a:rPr>
              <a:t> Antara </a:t>
            </a:r>
            <a:r>
              <a:rPr lang="en-US" sz="4805" b="1" dirty="0" err="1">
                <a:latin typeface="+mn-lt"/>
              </a:rPr>
              <a:t>Sistem</a:t>
            </a:r>
            <a:r>
              <a:rPr lang="en-US" sz="4805" b="1" dirty="0">
                <a:latin typeface="+mn-lt"/>
              </a:rPr>
              <a:t> Di </a:t>
            </a:r>
            <a:r>
              <a:rPr lang="en-US" sz="4805" b="1" dirty="0" err="1">
                <a:latin typeface="+mn-lt"/>
              </a:rPr>
              <a:t>Dalam</a:t>
            </a:r>
            <a:r>
              <a:rPr lang="en-US" sz="4805" b="1" dirty="0">
                <a:latin typeface="+mn-lt"/>
              </a:rPr>
              <a:t> </a:t>
            </a:r>
            <a:r>
              <a:rPr lang="en-US" sz="4805" b="1" dirty="0" err="1">
                <a:latin typeface="+mn-lt"/>
              </a:rPr>
              <a:t>Tubuh</a:t>
            </a:r>
            <a:r>
              <a:rPr lang="en-US" sz="4805" b="1" dirty="0">
                <a:latin typeface="+mn-lt"/>
              </a:rPr>
              <a:t> </a:t>
            </a:r>
            <a:r>
              <a:rPr lang="en-US" sz="4805" b="1" dirty="0" err="1">
                <a:latin typeface="+mn-lt"/>
              </a:rPr>
              <a:t>Manusia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18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26"/>
          <p:cNvGrpSpPr/>
          <p:nvPr/>
        </p:nvGrpSpPr>
        <p:grpSpPr>
          <a:xfrm>
            <a:off x="-4127491" y="-6717891"/>
            <a:ext cx="8342577" cy="19260985"/>
            <a:chOff x="-5214343" y="-1292820"/>
            <a:chExt cx="4005653" cy="9247489"/>
          </a:xfrm>
        </p:grpSpPr>
        <p:sp>
          <p:nvSpPr>
            <p:cNvPr id="426" name="Google Shape;426;p26"/>
            <p:cNvSpPr/>
            <p:nvPr/>
          </p:nvSpPr>
          <p:spPr>
            <a:xfrm>
              <a:off x="-5214343" y="-1292820"/>
              <a:ext cx="4005653" cy="9247489"/>
            </a:xfrm>
            <a:custGeom>
              <a:avLst/>
              <a:gdLst/>
              <a:ahLst/>
              <a:cxnLst/>
              <a:rect l="l" t="t" r="r" b="b"/>
              <a:pathLst>
                <a:path w="71294" h="164590" extrusionOk="0">
                  <a:moveTo>
                    <a:pt x="36389" y="0"/>
                  </a:moveTo>
                  <a:lnTo>
                    <a:pt x="37202" y="1184"/>
                  </a:lnTo>
                  <a:lnTo>
                    <a:pt x="35947" y="1184"/>
                  </a:lnTo>
                  <a:cubicBezTo>
                    <a:pt x="35947" y="1184"/>
                    <a:pt x="35788" y="1025"/>
                    <a:pt x="34180" y="672"/>
                  </a:cubicBezTo>
                  <a:cubicBezTo>
                    <a:pt x="33738" y="513"/>
                    <a:pt x="33437" y="513"/>
                    <a:pt x="33296" y="513"/>
                  </a:cubicBezTo>
                  <a:cubicBezTo>
                    <a:pt x="32624" y="513"/>
                    <a:pt x="33809" y="1325"/>
                    <a:pt x="33809" y="1325"/>
                  </a:cubicBezTo>
                  <a:cubicBezTo>
                    <a:pt x="33809" y="1325"/>
                    <a:pt x="33437" y="1184"/>
                    <a:pt x="32695" y="1184"/>
                  </a:cubicBezTo>
                  <a:cubicBezTo>
                    <a:pt x="32412" y="1184"/>
                    <a:pt x="32041" y="1184"/>
                    <a:pt x="31599" y="1325"/>
                  </a:cubicBezTo>
                  <a:cubicBezTo>
                    <a:pt x="30133" y="1838"/>
                    <a:pt x="29320" y="2138"/>
                    <a:pt x="29320" y="2138"/>
                  </a:cubicBezTo>
                  <a:lnTo>
                    <a:pt x="30928" y="2280"/>
                  </a:lnTo>
                  <a:cubicBezTo>
                    <a:pt x="30928" y="2280"/>
                    <a:pt x="30133" y="3093"/>
                    <a:pt x="29320" y="3605"/>
                  </a:cubicBezTo>
                  <a:cubicBezTo>
                    <a:pt x="28507" y="4047"/>
                    <a:pt x="28206" y="4860"/>
                    <a:pt x="28206" y="4860"/>
                  </a:cubicBezTo>
                  <a:lnTo>
                    <a:pt x="29161" y="4860"/>
                  </a:lnTo>
                  <a:cubicBezTo>
                    <a:pt x="29161" y="4860"/>
                    <a:pt x="28648" y="5532"/>
                    <a:pt x="28365" y="6857"/>
                  </a:cubicBezTo>
                  <a:cubicBezTo>
                    <a:pt x="27994" y="8094"/>
                    <a:pt x="28648" y="11187"/>
                    <a:pt x="28648" y="11187"/>
                  </a:cubicBezTo>
                  <a:cubicBezTo>
                    <a:pt x="28648" y="11187"/>
                    <a:pt x="28136" y="10834"/>
                    <a:pt x="27764" y="10834"/>
                  </a:cubicBezTo>
                  <a:cubicBezTo>
                    <a:pt x="27623" y="10834"/>
                    <a:pt x="27393" y="10904"/>
                    <a:pt x="27393" y="11187"/>
                  </a:cubicBezTo>
                  <a:cubicBezTo>
                    <a:pt x="27181" y="12000"/>
                    <a:pt x="28206" y="13926"/>
                    <a:pt x="28807" y="14068"/>
                  </a:cubicBezTo>
                  <a:cubicBezTo>
                    <a:pt x="29602" y="14580"/>
                    <a:pt x="29974" y="16206"/>
                    <a:pt x="29974" y="17019"/>
                  </a:cubicBezTo>
                  <a:cubicBezTo>
                    <a:pt x="29974" y="17814"/>
                    <a:pt x="31228" y="20024"/>
                    <a:pt x="31228" y="20024"/>
                  </a:cubicBezTo>
                  <a:cubicBezTo>
                    <a:pt x="31228" y="20024"/>
                    <a:pt x="31529" y="20253"/>
                    <a:pt x="32041" y="20625"/>
                  </a:cubicBezTo>
                  <a:cubicBezTo>
                    <a:pt x="32041" y="22021"/>
                    <a:pt x="32041" y="24972"/>
                    <a:pt x="31299" y="25555"/>
                  </a:cubicBezTo>
                  <a:cubicBezTo>
                    <a:pt x="30345" y="26368"/>
                    <a:pt x="26298" y="26810"/>
                    <a:pt x="23717" y="27181"/>
                  </a:cubicBezTo>
                  <a:cubicBezTo>
                    <a:pt x="23275" y="27252"/>
                    <a:pt x="22834" y="27252"/>
                    <a:pt x="22392" y="27252"/>
                  </a:cubicBezTo>
                  <a:cubicBezTo>
                    <a:pt x="21879" y="27252"/>
                    <a:pt x="21367" y="27252"/>
                    <a:pt x="20854" y="27181"/>
                  </a:cubicBezTo>
                  <a:cubicBezTo>
                    <a:pt x="20412" y="27181"/>
                    <a:pt x="19882" y="27093"/>
                    <a:pt x="19440" y="27093"/>
                  </a:cubicBezTo>
                  <a:cubicBezTo>
                    <a:pt x="18716" y="27093"/>
                    <a:pt x="17903" y="27181"/>
                    <a:pt x="17090" y="27464"/>
                  </a:cubicBezTo>
                  <a:cubicBezTo>
                    <a:pt x="14881" y="28277"/>
                    <a:pt x="13555" y="28949"/>
                    <a:pt x="12742" y="37856"/>
                  </a:cubicBezTo>
                  <a:cubicBezTo>
                    <a:pt x="11929" y="46692"/>
                    <a:pt x="12601" y="48301"/>
                    <a:pt x="11788" y="51040"/>
                  </a:cubicBezTo>
                  <a:cubicBezTo>
                    <a:pt x="10975" y="53832"/>
                    <a:pt x="10462" y="55741"/>
                    <a:pt x="10462" y="56554"/>
                  </a:cubicBezTo>
                  <a:cubicBezTo>
                    <a:pt x="10462" y="57367"/>
                    <a:pt x="8925" y="60089"/>
                    <a:pt x="7741" y="65090"/>
                  </a:cubicBezTo>
                  <a:cubicBezTo>
                    <a:pt x="6627" y="70109"/>
                    <a:pt x="6786" y="75111"/>
                    <a:pt x="5832" y="76737"/>
                  </a:cubicBezTo>
                  <a:cubicBezTo>
                    <a:pt x="4860" y="78345"/>
                    <a:pt x="2439" y="80112"/>
                    <a:pt x="2068" y="80925"/>
                  </a:cubicBezTo>
                  <a:cubicBezTo>
                    <a:pt x="1697" y="81809"/>
                    <a:pt x="601" y="85061"/>
                    <a:pt x="0" y="85944"/>
                  </a:cubicBezTo>
                  <a:cubicBezTo>
                    <a:pt x="88" y="86156"/>
                    <a:pt x="230" y="86227"/>
                    <a:pt x="371" y="86227"/>
                  </a:cubicBezTo>
                  <a:cubicBezTo>
                    <a:pt x="813" y="86227"/>
                    <a:pt x="1485" y="85715"/>
                    <a:pt x="2138" y="84972"/>
                  </a:cubicBezTo>
                  <a:cubicBezTo>
                    <a:pt x="3181" y="83947"/>
                    <a:pt x="3252" y="83134"/>
                    <a:pt x="4206" y="82410"/>
                  </a:cubicBezTo>
                  <a:lnTo>
                    <a:pt x="5231" y="81667"/>
                  </a:lnTo>
                  <a:lnTo>
                    <a:pt x="5231" y="81667"/>
                  </a:lnTo>
                  <a:cubicBezTo>
                    <a:pt x="5231" y="81668"/>
                    <a:pt x="3906" y="84619"/>
                    <a:pt x="3393" y="85785"/>
                  </a:cubicBezTo>
                  <a:cubicBezTo>
                    <a:pt x="2881" y="86969"/>
                    <a:pt x="1113" y="91829"/>
                    <a:pt x="1856" y="92130"/>
                  </a:cubicBezTo>
                  <a:cubicBezTo>
                    <a:pt x="2209" y="92130"/>
                    <a:pt x="3323" y="90062"/>
                    <a:pt x="4277" y="87994"/>
                  </a:cubicBezTo>
                  <a:cubicBezTo>
                    <a:pt x="5231" y="86015"/>
                    <a:pt x="6186" y="83947"/>
                    <a:pt x="6274" y="83947"/>
                  </a:cubicBezTo>
                  <a:cubicBezTo>
                    <a:pt x="6274" y="84619"/>
                    <a:pt x="4860" y="92713"/>
                    <a:pt x="5461" y="93155"/>
                  </a:cubicBezTo>
                  <a:cubicBezTo>
                    <a:pt x="5461" y="93226"/>
                    <a:pt x="5461" y="93226"/>
                    <a:pt x="5532" y="93226"/>
                  </a:cubicBezTo>
                  <a:cubicBezTo>
                    <a:pt x="6115" y="93226"/>
                    <a:pt x="7670" y="84619"/>
                    <a:pt x="7670" y="84619"/>
                  </a:cubicBezTo>
                  <a:cubicBezTo>
                    <a:pt x="7670" y="84619"/>
                    <a:pt x="8112" y="84831"/>
                    <a:pt x="7953" y="88666"/>
                  </a:cubicBezTo>
                  <a:cubicBezTo>
                    <a:pt x="7882" y="91971"/>
                    <a:pt x="8324" y="93296"/>
                    <a:pt x="8837" y="93296"/>
                  </a:cubicBezTo>
                  <a:cubicBezTo>
                    <a:pt x="8996" y="93296"/>
                    <a:pt x="9066" y="93296"/>
                    <a:pt x="9208" y="93155"/>
                  </a:cubicBezTo>
                  <a:cubicBezTo>
                    <a:pt x="9950" y="92572"/>
                    <a:pt x="9437" y="85273"/>
                    <a:pt x="9720" y="84690"/>
                  </a:cubicBezTo>
                  <a:lnTo>
                    <a:pt x="9720" y="84619"/>
                  </a:lnTo>
                  <a:cubicBezTo>
                    <a:pt x="10021" y="84619"/>
                    <a:pt x="10533" y="88065"/>
                    <a:pt x="10533" y="88065"/>
                  </a:cubicBezTo>
                  <a:cubicBezTo>
                    <a:pt x="10533" y="88065"/>
                    <a:pt x="11275" y="91829"/>
                    <a:pt x="12018" y="91829"/>
                  </a:cubicBezTo>
                  <a:cubicBezTo>
                    <a:pt x="12088" y="91829"/>
                    <a:pt x="12159" y="91829"/>
                    <a:pt x="12230" y="91759"/>
                  </a:cubicBezTo>
                  <a:cubicBezTo>
                    <a:pt x="13113" y="90875"/>
                    <a:pt x="11647" y="83576"/>
                    <a:pt x="11647" y="82622"/>
                  </a:cubicBezTo>
                  <a:cubicBezTo>
                    <a:pt x="11647" y="81667"/>
                    <a:pt x="11275" y="79388"/>
                    <a:pt x="11647" y="78062"/>
                  </a:cubicBezTo>
                  <a:cubicBezTo>
                    <a:pt x="12018" y="76737"/>
                    <a:pt x="11488" y="74527"/>
                    <a:pt x="13113" y="71647"/>
                  </a:cubicBezTo>
                  <a:cubicBezTo>
                    <a:pt x="14669" y="68713"/>
                    <a:pt x="15835" y="62298"/>
                    <a:pt x="16719" y="59717"/>
                  </a:cubicBezTo>
                  <a:cubicBezTo>
                    <a:pt x="17532" y="57226"/>
                    <a:pt x="18999" y="54274"/>
                    <a:pt x="18999" y="53691"/>
                  </a:cubicBezTo>
                  <a:cubicBezTo>
                    <a:pt x="18999" y="53090"/>
                    <a:pt x="19370" y="43529"/>
                    <a:pt x="20483" y="41602"/>
                  </a:cubicBezTo>
                  <a:cubicBezTo>
                    <a:pt x="21367" y="40065"/>
                    <a:pt x="21879" y="39835"/>
                    <a:pt x="22091" y="39835"/>
                  </a:cubicBezTo>
                  <a:cubicBezTo>
                    <a:pt x="22180" y="39835"/>
                    <a:pt x="22180" y="39906"/>
                    <a:pt x="22180" y="39906"/>
                  </a:cubicBezTo>
                  <a:cubicBezTo>
                    <a:pt x="22180" y="39906"/>
                    <a:pt x="22763" y="42645"/>
                    <a:pt x="22392" y="45579"/>
                  </a:cubicBezTo>
                  <a:cubicBezTo>
                    <a:pt x="22021" y="48460"/>
                    <a:pt x="21950" y="48742"/>
                    <a:pt x="22763" y="52719"/>
                  </a:cubicBezTo>
                  <a:cubicBezTo>
                    <a:pt x="23647" y="56695"/>
                    <a:pt x="24972" y="58321"/>
                    <a:pt x="24831" y="60460"/>
                  </a:cubicBezTo>
                  <a:cubicBezTo>
                    <a:pt x="24672" y="62669"/>
                    <a:pt x="24088" y="61714"/>
                    <a:pt x="22763" y="64578"/>
                  </a:cubicBezTo>
                  <a:cubicBezTo>
                    <a:pt x="21437" y="67529"/>
                    <a:pt x="19529" y="68713"/>
                    <a:pt x="19670" y="78504"/>
                  </a:cubicBezTo>
                  <a:cubicBezTo>
                    <a:pt x="19882" y="88366"/>
                    <a:pt x="22975" y="104713"/>
                    <a:pt x="22975" y="108548"/>
                  </a:cubicBezTo>
                  <a:cubicBezTo>
                    <a:pt x="22975" y="112454"/>
                    <a:pt x="22321" y="112666"/>
                    <a:pt x="22533" y="117014"/>
                  </a:cubicBezTo>
                  <a:cubicBezTo>
                    <a:pt x="22763" y="121432"/>
                    <a:pt x="24018" y="126504"/>
                    <a:pt x="23717" y="128643"/>
                  </a:cubicBezTo>
                  <a:cubicBezTo>
                    <a:pt x="23505" y="130852"/>
                    <a:pt x="24460" y="142498"/>
                    <a:pt x="24230" y="145361"/>
                  </a:cubicBezTo>
                  <a:cubicBezTo>
                    <a:pt x="24018" y="148313"/>
                    <a:pt x="22834" y="153456"/>
                    <a:pt x="21208" y="157432"/>
                  </a:cubicBezTo>
                  <a:cubicBezTo>
                    <a:pt x="21066" y="159429"/>
                    <a:pt x="21579" y="160896"/>
                    <a:pt x="21579" y="160896"/>
                  </a:cubicBezTo>
                  <a:cubicBezTo>
                    <a:pt x="21579" y="160896"/>
                    <a:pt x="25714" y="164590"/>
                    <a:pt x="28277" y="164590"/>
                  </a:cubicBezTo>
                  <a:cubicBezTo>
                    <a:pt x="28807" y="164590"/>
                    <a:pt x="29249" y="164431"/>
                    <a:pt x="29532" y="164059"/>
                  </a:cubicBezTo>
                  <a:cubicBezTo>
                    <a:pt x="31529" y="161850"/>
                    <a:pt x="29320" y="151176"/>
                    <a:pt x="30274" y="149780"/>
                  </a:cubicBezTo>
                  <a:cubicBezTo>
                    <a:pt x="31228" y="148313"/>
                    <a:pt x="31529" y="147058"/>
                    <a:pt x="31529" y="144919"/>
                  </a:cubicBezTo>
                  <a:cubicBezTo>
                    <a:pt x="31529" y="142710"/>
                    <a:pt x="30274" y="142268"/>
                    <a:pt x="30486" y="140501"/>
                  </a:cubicBezTo>
                  <a:cubicBezTo>
                    <a:pt x="30787" y="138805"/>
                    <a:pt x="30044" y="136154"/>
                    <a:pt x="31016" y="130640"/>
                  </a:cubicBezTo>
                  <a:cubicBezTo>
                    <a:pt x="31971" y="125037"/>
                    <a:pt x="33225" y="121432"/>
                    <a:pt x="32925" y="118480"/>
                  </a:cubicBezTo>
                  <a:cubicBezTo>
                    <a:pt x="32695" y="115617"/>
                    <a:pt x="33225" y="113620"/>
                    <a:pt x="32925" y="111482"/>
                  </a:cubicBezTo>
                  <a:cubicBezTo>
                    <a:pt x="32695" y="109273"/>
                    <a:pt x="31016" y="103688"/>
                    <a:pt x="31228" y="101762"/>
                  </a:cubicBezTo>
                  <a:cubicBezTo>
                    <a:pt x="31529" y="99853"/>
                    <a:pt x="29832" y="86528"/>
                    <a:pt x="31741" y="84318"/>
                  </a:cubicBezTo>
                  <a:cubicBezTo>
                    <a:pt x="33296" y="82551"/>
                    <a:pt x="34904" y="82410"/>
                    <a:pt x="35435" y="82410"/>
                  </a:cubicBezTo>
                  <a:lnTo>
                    <a:pt x="35876" y="82410"/>
                  </a:lnTo>
                  <a:cubicBezTo>
                    <a:pt x="36389" y="82410"/>
                    <a:pt x="37997" y="82551"/>
                    <a:pt x="39552" y="84318"/>
                  </a:cubicBezTo>
                  <a:cubicBezTo>
                    <a:pt x="41532" y="86528"/>
                    <a:pt x="39853" y="99853"/>
                    <a:pt x="40065" y="101762"/>
                  </a:cubicBezTo>
                  <a:cubicBezTo>
                    <a:pt x="40295" y="103688"/>
                    <a:pt x="38598" y="109273"/>
                    <a:pt x="38368" y="111482"/>
                  </a:cubicBezTo>
                  <a:cubicBezTo>
                    <a:pt x="38156" y="113620"/>
                    <a:pt x="38598" y="115617"/>
                    <a:pt x="38368" y="118480"/>
                  </a:cubicBezTo>
                  <a:cubicBezTo>
                    <a:pt x="38156" y="121432"/>
                    <a:pt x="39323" y="125037"/>
                    <a:pt x="40295" y="130640"/>
                  </a:cubicBezTo>
                  <a:cubicBezTo>
                    <a:pt x="41249" y="136154"/>
                    <a:pt x="40507" y="138805"/>
                    <a:pt x="40807" y="140501"/>
                  </a:cubicBezTo>
                  <a:cubicBezTo>
                    <a:pt x="41019" y="142268"/>
                    <a:pt x="39853" y="142710"/>
                    <a:pt x="39853" y="144919"/>
                  </a:cubicBezTo>
                  <a:cubicBezTo>
                    <a:pt x="39853" y="147058"/>
                    <a:pt x="40065" y="148313"/>
                    <a:pt x="41019" y="149780"/>
                  </a:cubicBezTo>
                  <a:cubicBezTo>
                    <a:pt x="41974" y="151176"/>
                    <a:pt x="39853" y="161850"/>
                    <a:pt x="41761" y="164059"/>
                  </a:cubicBezTo>
                  <a:cubicBezTo>
                    <a:pt x="42062" y="164431"/>
                    <a:pt x="42504" y="164590"/>
                    <a:pt x="43016" y="164590"/>
                  </a:cubicBezTo>
                  <a:cubicBezTo>
                    <a:pt x="45597" y="164590"/>
                    <a:pt x="49714" y="160896"/>
                    <a:pt x="49714" y="160896"/>
                  </a:cubicBezTo>
                  <a:cubicBezTo>
                    <a:pt x="49714" y="160896"/>
                    <a:pt x="50227" y="159429"/>
                    <a:pt x="50085" y="157432"/>
                  </a:cubicBezTo>
                  <a:cubicBezTo>
                    <a:pt x="48460" y="153456"/>
                    <a:pt x="47364" y="148313"/>
                    <a:pt x="47063" y="145361"/>
                  </a:cubicBezTo>
                  <a:cubicBezTo>
                    <a:pt x="46834" y="142498"/>
                    <a:pt x="47806" y="130852"/>
                    <a:pt x="47576" y="128643"/>
                  </a:cubicBezTo>
                  <a:cubicBezTo>
                    <a:pt x="47364" y="126504"/>
                    <a:pt x="48530" y="121432"/>
                    <a:pt x="48760" y="117014"/>
                  </a:cubicBezTo>
                  <a:cubicBezTo>
                    <a:pt x="49043" y="112666"/>
                    <a:pt x="48318" y="112454"/>
                    <a:pt x="48318" y="108548"/>
                  </a:cubicBezTo>
                  <a:cubicBezTo>
                    <a:pt x="48318" y="104713"/>
                    <a:pt x="51411" y="88366"/>
                    <a:pt x="51623" y="78504"/>
                  </a:cubicBezTo>
                  <a:cubicBezTo>
                    <a:pt x="51782" y="68713"/>
                    <a:pt x="49856" y="67529"/>
                    <a:pt x="48530" y="64578"/>
                  </a:cubicBezTo>
                  <a:cubicBezTo>
                    <a:pt x="47205" y="61714"/>
                    <a:pt x="46622" y="62669"/>
                    <a:pt x="46480" y="60460"/>
                  </a:cubicBezTo>
                  <a:cubicBezTo>
                    <a:pt x="46321" y="58321"/>
                    <a:pt x="47647" y="56695"/>
                    <a:pt x="48530" y="52719"/>
                  </a:cubicBezTo>
                  <a:cubicBezTo>
                    <a:pt x="49343" y="48742"/>
                    <a:pt x="49273" y="48460"/>
                    <a:pt x="48901" y="45579"/>
                  </a:cubicBezTo>
                  <a:cubicBezTo>
                    <a:pt x="48530" y="42645"/>
                    <a:pt x="49131" y="39906"/>
                    <a:pt x="49131" y="39906"/>
                  </a:cubicBezTo>
                  <a:lnTo>
                    <a:pt x="49202" y="39835"/>
                  </a:lnTo>
                  <a:cubicBezTo>
                    <a:pt x="49414" y="39835"/>
                    <a:pt x="49926" y="40065"/>
                    <a:pt x="50810" y="41602"/>
                  </a:cubicBezTo>
                  <a:cubicBezTo>
                    <a:pt x="51923" y="43529"/>
                    <a:pt x="52295" y="53090"/>
                    <a:pt x="52295" y="53691"/>
                  </a:cubicBezTo>
                  <a:cubicBezTo>
                    <a:pt x="52295" y="54274"/>
                    <a:pt x="53761" y="57226"/>
                    <a:pt x="54574" y="59717"/>
                  </a:cubicBezTo>
                  <a:cubicBezTo>
                    <a:pt x="55458" y="62298"/>
                    <a:pt x="56642" y="68713"/>
                    <a:pt x="58250" y="71647"/>
                  </a:cubicBezTo>
                  <a:cubicBezTo>
                    <a:pt x="59806" y="74527"/>
                    <a:pt x="59293" y="76737"/>
                    <a:pt x="59647" y="78062"/>
                  </a:cubicBezTo>
                  <a:cubicBezTo>
                    <a:pt x="60018" y="79388"/>
                    <a:pt x="59647" y="81667"/>
                    <a:pt x="59647" y="82622"/>
                  </a:cubicBezTo>
                  <a:cubicBezTo>
                    <a:pt x="59647" y="83576"/>
                    <a:pt x="58250" y="90875"/>
                    <a:pt x="59063" y="91759"/>
                  </a:cubicBezTo>
                  <a:cubicBezTo>
                    <a:pt x="59134" y="91829"/>
                    <a:pt x="59205" y="91829"/>
                    <a:pt x="59293" y="91829"/>
                  </a:cubicBezTo>
                  <a:cubicBezTo>
                    <a:pt x="60018" y="91829"/>
                    <a:pt x="60760" y="88065"/>
                    <a:pt x="60760" y="88065"/>
                  </a:cubicBezTo>
                  <a:cubicBezTo>
                    <a:pt x="60760" y="88065"/>
                    <a:pt x="61273" y="84619"/>
                    <a:pt x="61573" y="84619"/>
                  </a:cubicBezTo>
                  <a:cubicBezTo>
                    <a:pt x="61573" y="84619"/>
                    <a:pt x="61573" y="84690"/>
                    <a:pt x="61644" y="84690"/>
                  </a:cubicBezTo>
                  <a:cubicBezTo>
                    <a:pt x="61856" y="85273"/>
                    <a:pt x="61343" y="92572"/>
                    <a:pt x="62085" y="93155"/>
                  </a:cubicBezTo>
                  <a:cubicBezTo>
                    <a:pt x="62227" y="93296"/>
                    <a:pt x="62298" y="93296"/>
                    <a:pt x="62457" y="93296"/>
                  </a:cubicBezTo>
                  <a:cubicBezTo>
                    <a:pt x="62969" y="93296"/>
                    <a:pt x="63411" y="91971"/>
                    <a:pt x="63340" y="88666"/>
                  </a:cubicBezTo>
                  <a:cubicBezTo>
                    <a:pt x="63181" y="84831"/>
                    <a:pt x="63711" y="84619"/>
                    <a:pt x="63711" y="84619"/>
                  </a:cubicBezTo>
                  <a:cubicBezTo>
                    <a:pt x="63711" y="84619"/>
                    <a:pt x="65178" y="93226"/>
                    <a:pt x="65832" y="93226"/>
                  </a:cubicBezTo>
                  <a:lnTo>
                    <a:pt x="65832" y="93155"/>
                  </a:lnTo>
                  <a:cubicBezTo>
                    <a:pt x="66433" y="92713"/>
                    <a:pt x="65037" y="84619"/>
                    <a:pt x="65037" y="83947"/>
                  </a:cubicBezTo>
                  <a:lnTo>
                    <a:pt x="65037" y="83947"/>
                  </a:lnTo>
                  <a:cubicBezTo>
                    <a:pt x="65108" y="83947"/>
                    <a:pt x="66062" y="86015"/>
                    <a:pt x="67016" y="87994"/>
                  </a:cubicBezTo>
                  <a:cubicBezTo>
                    <a:pt x="68041" y="90062"/>
                    <a:pt x="69084" y="92130"/>
                    <a:pt x="69455" y="92130"/>
                  </a:cubicBezTo>
                  <a:lnTo>
                    <a:pt x="69526" y="92130"/>
                  </a:lnTo>
                  <a:cubicBezTo>
                    <a:pt x="70180" y="91829"/>
                    <a:pt x="68412" y="86969"/>
                    <a:pt x="67900" y="85785"/>
                  </a:cubicBezTo>
                  <a:cubicBezTo>
                    <a:pt x="67458" y="84619"/>
                    <a:pt x="66062" y="81668"/>
                    <a:pt x="66062" y="81667"/>
                  </a:cubicBezTo>
                  <a:lnTo>
                    <a:pt x="66062" y="81667"/>
                  </a:lnTo>
                  <a:lnTo>
                    <a:pt x="67087" y="82410"/>
                  </a:lnTo>
                  <a:cubicBezTo>
                    <a:pt x="68041" y="83134"/>
                    <a:pt x="68130" y="83947"/>
                    <a:pt x="69155" y="84972"/>
                  </a:cubicBezTo>
                  <a:cubicBezTo>
                    <a:pt x="69809" y="85715"/>
                    <a:pt x="70480" y="86227"/>
                    <a:pt x="70922" y="86227"/>
                  </a:cubicBezTo>
                  <a:cubicBezTo>
                    <a:pt x="71063" y="86227"/>
                    <a:pt x="71222" y="86156"/>
                    <a:pt x="71293" y="85944"/>
                  </a:cubicBezTo>
                  <a:cubicBezTo>
                    <a:pt x="70692" y="85061"/>
                    <a:pt x="69597" y="81809"/>
                    <a:pt x="69225" y="80925"/>
                  </a:cubicBezTo>
                  <a:cubicBezTo>
                    <a:pt x="68854" y="80112"/>
                    <a:pt x="66433" y="78345"/>
                    <a:pt x="65479" y="76737"/>
                  </a:cubicBezTo>
                  <a:cubicBezTo>
                    <a:pt x="64507" y="75111"/>
                    <a:pt x="64666" y="70109"/>
                    <a:pt x="63552" y="65090"/>
                  </a:cubicBezTo>
                  <a:cubicBezTo>
                    <a:pt x="62457" y="60089"/>
                    <a:pt x="60831" y="57367"/>
                    <a:pt x="60831" y="56554"/>
                  </a:cubicBezTo>
                  <a:cubicBezTo>
                    <a:pt x="60831" y="55741"/>
                    <a:pt x="60318" y="53832"/>
                    <a:pt x="59505" y="51040"/>
                  </a:cubicBezTo>
                  <a:cubicBezTo>
                    <a:pt x="58692" y="48301"/>
                    <a:pt x="59364" y="46692"/>
                    <a:pt x="58551" y="37856"/>
                  </a:cubicBezTo>
                  <a:cubicBezTo>
                    <a:pt x="57738" y="28949"/>
                    <a:pt x="56412" y="28277"/>
                    <a:pt x="54203" y="27464"/>
                  </a:cubicBezTo>
                  <a:cubicBezTo>
                    <a:pt x="53390" y="27181"/>
                    <a:pt x="52577" y="27093"/>
                    <a:pt x="51853" y="27093"/>
                  </a:cubicBezTo>
                  <a:cubicBezTo>
                    <a:pt x="51411" y="27093"/>
                    <a:pt x="50898" y="27181"/>
                    <a:pt x="50457" y="27181"/>
                  </a:cubicBezTo>
                  <a:cubicBezTo>
                    <a:pt x="49926" y="27252"/>
                    <a:pt x="49414" y="27252"/>
                    <a:pt x="48901" y="27252"/>
                  </a:cubicBezTo>
                  <a:cubicBezTo>
                    <a:pt x="48460" y="27252"/>
                    <a:pt x="48018" y="27252"/>
                    <a:pt x="47576" y="27181"/>
                  </a:cubicBezTo>
                  <a:cubicBezTo>
                    <a:pt x="44996" y="26810"/>
                    <a:pt x="40949" y="26368"/>
                    <a:pt x="39994" y="25555"/>
                  </a:cubicBezTo>
                  <a:cubicBezTo>
                    <a:pt x="39252" y="24972"/>
                    <a:pt x="39252" y="22021"/>
                    <a:pt x="39252" y="20554"/>
                  </a:cubicBezTo>
                  <a:cubicBezTo>
                    <a:pt x="40295" y="19812"/>
                    <a:pt x="41019" y="19069"/>
                    <a:pt x="41090" y="18787"/>
                  </a:cubicBezTo>
                  <a:cubicBezTo>
                    <a:pt x="41249" y="18115"/>
                    <a:pt x="41620" y="15022"/>
                    <a:pt x="41620" y="15022"/>
                  </a:cubicBezTo>
                  <a:lnTo>
                    <a:pt x="43016" y="12954"/>
                  </a:lnTo>
                  <a:cubicBezTo>
                    <a:pt x="43016" y="12954"/>
                    <a:pt x="44183" y="10533"/>
                    <a:pt x="43529" y="10233"/>
                  </a:cubicBezTo>
                  <a:cubicBezTo>
                    <a:pt x="43458" y="10162"/>
                    <a:pt x="43387" y="10162"/>
                    <a:pt x="43387" y="10162"/>
                  </a:cubicBezTo>
                  <a:cubicBezTo>
                    <a:pt x="42716" y="10162"/>
                    <a:pt x="42133" y="11488"/>
                    <a:pt x="42133" y="11488"/>
                  </a:cubicBezTo>
                  <a:cubicBezTo>
                    <a:pt x="42133" y="11488"/>
                    <a:pt x="43016" y="7953"/>
                    <a:pt x="42857" y="6857"/>
                  </a:cubicBezTo>
                  <a:cubicBezTo>
                    <a:pt x="42716" y="5673"/>
                    <a:pt x="41903" y="4719"/>
                    <a:pt x="41249" y="3234"/>
                  </a:cubicBezTo>
                  <a:cubicBezTo>
                    <a:pt x="40648" y="1838"/>
                    <a:pt x="39994" y="1184"/>
                    <a:pt x="39994" y="1184"/>
                  </a:cubicBezTo>
                  <a:lnTo>
                    <a:pt x="39994" y="2138"/>
                  </a:lnTo>
                  <a:cubicBezTo>
                    <a:pt x="39994" y="2138"/>
                    <a:pt x="38527" y="1025"/>
                    <a:pt x="37997" y="672"/>
                  </a:cubicBezTo>
                  <a:cubicBezTo>
                    <a:pt x="37555" y="371"/>
                    <a:pt x="36389" y="0"/>
                    <a:pt x="36389" y="0"/>
                  </a:cubicBezTo>
                  <a:close/>
                </a:path>
              </a:pathLst>
            </a:custGeom>
            <a:solidFill>
              <a:srgbClr val="000000">
                <a:alpha val="26670"/>
              </a:srgbClr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-3855690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7837" y="1"/>
                  </a:moveTo>
                  <a:cubicBezTo>
                    <a:pt x="5689" y="1"/>
                    <a:pt x="2139" y="477"/>
                    <a:pt x="1" y="3415"/>
                  </a:cubicBezTo>
                  <a:lnTo>
                    <a:pt x="814" y="4970"/>
                  </a:lnTo>
                  <a:lnTo>
                    <a:pt x="743" y="4811"/>
                  </a:lnTo>
                  <a:cubicBezTo>
                    <a:pt x="743" y="4811"/>
                    <a:pt x="1768" y="1065"/>
                    <a:pt x="9650" y="110"/>
                  </a:cubicBezTo>
                  <a:cubicBezTo>
                    <a:pt x="9576" y="110"/>
                    <a:pt x="8868" y="1"/>
                    <a:pt x="78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-3832005" y="1496232"/>
              <a:ext cx="333763" cy="156932"/>
            </a:xfrm>
            <a:custGeom>
              <a:avLst/>
              <a:gdLst/>
              <a:ahLst/>
              <a:cxnLst/>
              <a:rect l="l" t="t" r="r" b="b"/>
              <a:pathLst>
                <a:path w="7229" h="3399" extrusionOk="0">
                  <a:moveTo>
                    <a:pt x="5876" y="0"/>
                  </a:moveTo>
                  <a:cubicBezTo>
                    <a:pt x="4267" y="0"/>
                    <a:pt x="1601" y="331"/>
                    <a:pt x="0" y="2374"/>
                  </a:cubicBezTo>
                  <a:lnTo>
                    <a:pt x="515" y="3251"/>
                  </a:lnTo>
                  <a:lnTo>
                    <a:pt x="515" y="3251"/>
                  </a:lnTo>
                  <a:cubicBezTo>
                    <a:pt x="563" y="3117"/>
                    <a:pt x="1492" y="729"/>
                    <a:pt x="7228" y="76"/>
                  </a:cubicBezTo>
                  <a:cubicBezTo>
                    <a:pt x="7177" y="76"/>
                    <a:pt x="6648" y="0"/>
                    <a:pt x="5876" y="0"/>
                  </a:cubicBezTo>
                  <a:close/>
                  <a:moveTo>
                    <a:pt x="515" y="3251"/>
                  </a:moveTo>
                  <a:lnTo>
                    <a:pt x="515" y="3251"/>
                  </a:lnTo>
                  <a:cubicBezTo>
                    <a:pt x="513" y="3255"/>
                    <a:pt x="513" y="3257"/>
                    <a:pt x="513" y="3257"/>
                  </a:cubicBezTo>
                  <a:lnTo>
                    <a:pt x="601" y="3399"/>
                  </a:lnTo>
                  <a:lnTo>
                    <a:pt x="601" y="3399"/>
                  </a:lnTo>
                  <a:lnTo>
                    <a:pt x="515" y="32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-2985058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1802" y="1"/>
                  </a:moveTo>
                  <a:cubicBezTo>
                    <a:pt x="773" y="1"/>
                    <a:pt x="70" y="110"/>
                    <a:pt x="1" y="110"/>
                  </a:cubicBezTo>
                  <a:cubicBezTo>
                    <a:pt x="7883" y="1065"/>
                    <a:pt x="8908" y="4811"/>
                    <a:pt x="8908" y="4811"/>
                  </a:cubicBezTo>
                  <a:lnTo>
                    <a:pt x="8837" y="4970"/>
                  </a:lnTo>
                  <a:lnTo>
                    <a:pt x="9650" y="3415"/>
                  </a:lnTo>
                  <a:cubicBezTo>
                    <a:pt x="7500" y="477"/>
                    <a:pt x="3946" y="1"/>
                    <a:pt x="18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-2900197" y="1496232"/>
              <a:ext cx="336256" cy="156932"/>
            </a:xfrm>
            <a:custGeom>
              <a:avLst/>
              <a:gdLst/>
              <a:ahLst/>
              <a:cxnLst/>
              <a:rect l="l" t="t" r="r" b="b"/>
              <a:pathLst>
                <a:path w="7283" h="3399" extrusionOk="0">
                  <a:moveTo>
                    <a:pt x="1362" y="0"/>
                  </a:moveTo>
                  <a:cubicBezTo>
                    <a:pt x="581" y="0"/>
                    <a:pt x="47" y="76"/>
                    <a:pt x="1" y="76"/>
                  </a:cubicBezTo>
                  <a:cubicBezTo>
                    <a:pt x="5957" y="748"/>
                    <a:pt x="6699" y="3257"/>
                    <a:pt x="6699" y="3257"/>
                  </a:cubicBezTo>
                  <a:lnTo>
                    <a:pt x="6699" y="3399"/>
                  </a:lnTo>
                  <a:lnTo>
                    <a:pt x="7282" y="2374"/>
                  </a:lnTo>
                  <a:cubicBezTo>
                    <a:pt x="5693" y="331"/>
                    <a:pt x="2991" y="0"/>
                    <a:pt x="1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-3518694" y="2421759"/>
              <a:ext cx="587559" cy="494619"/>
            </a:xfrm>
            <a:custGeom>
              <a:avLst/>
              <a:gdLst/>
              <a:ahLst/>
              <a:cxnLst/>
              <a:rect l="l" t="t" r="r" b="b"/>
              <a:pathLst>
                <a:path w="12726" h="10713" extrusionOk="0">
                  <a:moveTo>
                    <a:pt x="12725" y="1"/>
                  </a:moveTo>
                  <a:lnTo>
                    <a:pt x="7794" y="796"/>
                  </a:lnTo>
                  <a:lnTo>
                    <a:pt x="3606" y="2122"/>
                  </a:lnTo>
                  <a:lnTo>
                    <a:pt x="1" y="796"/>
                  </a:lnTo>
                  <a:lnTo>
                    <a:pt x="1" y="796"/>
                  </a:lnTo>
                  <a:cubicBezTo>
                    <a:pt x="1" y="796"/>
                    <a:pt x="584" y="2935"/>
                    <a:pt x="1538" y="3977"/>
                  </a:cubicBezTo>
                  <a:cubicBezTo>
                    <a:pt x="2492" y="4932"/>
                    <a:pt x="4260" y="6469"/>
                    <a:pt x="4861" y="7865"/>
                  </a:cubicBezTo>
                  <a:cubicBezTo>
                    <a:pt x="5370" y="9100"/>
                    <a:pt x="5596" y="10712"/>
                    <a:pt x="6187" y="10712"/>
                  </a:cubicBezTo>
                  <a:cubicBezTo>
                    <a:pt x="6273" y="10712"/>
                    <a:pt x="6366" y="10678"/>
                    <a:pt x="6469" y="10605"/>
                  </a:cubicBezTo>
                  <a:cubicBezTo>
                    <a:pt x="7211" y="10004"/>
                    <a:pt x="7653" y="7865"/>
                    <a:pt x="8607" y="6911"/>
                  </a:cubicBezTo>
                  <a:cubicBezTo>
                    <a:pt x="9562" y="5886"/>
                    <a:pt x="11559" y="3977"/>
                    <a:pt x="11930" y="2351"/>
                  </a:cubicBezTo>
                  <a:cubicBezTo>
                    <a:pt x="12372" y="796"/>
                    <a:pt x="12725" y="1"/>
                    <a:pt x="12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-3273900" y="-196537"/>
              <a:ext cx="115102" cy="2765989"/>
            </a:xfrm>
            <a:custGeom>
              <a:avLst/>
              <a:gdLst/>
              <a:ahLst/>
              <a:cxnLst/>
              <a:rect l="l" t="t" r="r" b="b"/>
              <a:pathLst>
                <a:path w="2493" h="25186" extrusionOk="0">
                  <a:moveTo>
                    <a:pt x="1" y="1"/>
                  </a:moveTo>
                  <a:lnTo>
                    <a:pt x="1" y="25185"/>
                  </a:lnTo>
                  <a:lnTo>
                    <a:pt x="2492" y="2518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-3518694" y="347565"/>
              <a:ext cx="673205" cy="197838"/>
            </a:xfrm>
            <a:custGeom>
              <a:avLst/>
              <a:gdLst/>
              <a:ahLst/>
              <a:cxnLst/>
              <a:rect l="l" t="t" r="r" b="b"/>
              <a:pathLst>
                <a:path w="14581" h="4285" extrusionOk="0">
                  <a:moveTo>
                    <a:pt x="1" y="1"/>
                  </a:moveTo>
                  <a:cubicBezTo>
                    <a:pt x="1" y="1"/>
                    <a:pt x="3677" y="4119"/>
                    <a:pt x="7070" y="4278"/>
                  </a:cubicBezTo>
                  <a:cubicBezTo>
                    <a:pt x="7146" y="4283"/>
                    <a:pt x="7223" y="4285"/>
                    <a:pt x="7300" y="4285"/>
                  </a:cubicBezTo>
                  <a:cubicBezTo>
                    <a:pt x="10567" y="4285"/>
                    <a:pt x="14581" y="1"/>
                    <a:pt x="14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-3604386" y="-1202782"/>
              <a:ext cx="792370" cy="1098338"/>
            </a:xfrm>
            <a:custGeom>
              <a:avLst/>
              <a:gdLst/>
              <a:ahLst/>
              <a:cxnLst/>
              <a:rect l="l" t="t" r="r" b="b"/>
              <a:pathLst>
                <a:path w="17162" h="23789" extrusionOk="0">
                  <a:moveTo>
                    <a:pt x="8245" y="1"/>
                  </a:moveTo>
                  <a:cubicBezTo>
                    <a:pt x="7976" y="1"/>
                    <a:pt x="1671" y="68"/>
                    <a:pt x="443" y="6398"/>
                  </a:cubicBezTo>
                  <a:cubicBezTo>
                    <a:pt x="443" y="6398"/>
                    <a:pt x="1" y="8396"/>
                    <a:pt x="885" y="12301"/>
                  </a:cubicBezTo>
                  <a:cubicBezTo>
                    <a:pt x="602" y="12885"/>
                    <a:pt x="372" y="13627"/>
                    <a:pt x="531" y="13910"/>
                  </a:cubicBezTo>
                  <a:cubicBezTo>
                    <a:pt x="672" y="14139"/>
                    <a:pt x="1114" y="14793"/>
                    <a:pt x="1627" y="15164"/>
                  </a:cubicBezTo>
                  <a:cubicBezTo>
                    <a:pt x="2298" y="16119"/>
                    <a:pt x="2440" y="16490"/>
                    <a:pt x="2440" y="16490"/>
                  </a:cubicBezTo>
                  <a:cubicBezTo>
                    <a:pt x="2440" y="16490"/>
                    <a:pt x="2811" y="20254"/>
                    <a:pt x="3094" y="20837"/>
                  </a:cubicBezTo>
                  <a:cubicBezTo>
                    <a:pt x="3394" y="21350"/>
                    <a:pt x="6346" y="23488"/>
                    <a:pt x="7671" y="23789"/>
                  </a:cubicBezTo>
                  <a:lnTo>
                    <a:pt x="9509" y="23789"/>
                  </a:lnTo>
                  <a:cubicBezTo>
                    <a:pt x="10835" y="23488"/>
                    <a:pt x="13786" y="21350"/>
                    <a:pt x="14069" y="20837"/>
                  </a:cubicBezTo>
                  <a:cubicBezTo>
                    <a:pt x="14369" y="20254"/>
                    <a:pt x="14670" y="16490"/>
                    <a:pt x="14670" y="16490"/>
                  </a:cubicBezTo>
                  <a:cubicBezTo>
                    <a:pt x="14670" y="16490"/>
                    <a:pt x="14811" y="16119"/>
                    <a:pt x="15553" y="15164"/>
                  </a:cubicBezTo>
                  <a:cubicBezTo>
                    <a:pt x="16066" y="14793"/>
                    <a:pt x="16437" y="14139"/>
                    <a:pt x="16578" y="13910"/>
                  </a:cubicBezTo>
                  <a:cubicBezTo>
                    <a:pt x="16720" y="13627"/>
                    <a:pt x="16508" y="12885"/>
                    <a:pt x="16278" y="12301"/>
                  </a:cubicBezTo>
                  <a:cubicBezTo>
                    <a:pt x="17161" y="8396"/>
                    <a:pt x="16649" y="6398"/>
                    <a:pt x="16649" y="6398"/>
                  </a:cubicBezTo>
                  <a:cubicBezTo>
                    <a:pt x="15490" y="68"/>
                    <a:pt x="9203" y="1"/>
                    <a:pt x="8935" y="1"/>
                  </a:cubicBezTo>
                  <a:cubicBezTo>
                    <a:pt x="8929" y="1"/>
                    <a:pt x="8926" y="1"/>
                    <a:pt x="8926" y="1"/>
                  </a:cubicBezTo>
                  <a:lnTo>
                    <a:pt x="8254" y="1"/>
                  </a:lnTo>
                  <a:cubicBezTo>
                    <a:pt x="8254" y="1"/>
                    <a:pt x="8251" y="1"/>
                    <a:pt x="8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-3528666" y="-819616"/>
              <a:ext cx="254166" cy="205364"/>
            </a:xfrm>
            <a:custGeom>
              <a:avLst/>
              <a:gdLst/>
              <a:ahLst/>
              <a:cxnLst/>
              <a:rect l="l" t="t" r="r" b="b"/>
              <a:pathLst>
                <a:path w="5505" h="4448" extrusionOk="0">
                  <a:moveTo>
                    <a:pt x="3816" y="1"/>
                  </a:moveTo>
                  <a:cubicBezTo>
                    <a:pt x="3682" y="1"/>
                    <a:pt x="3537" y="9"/>
                    <a:pt x="3380" y="26"/>
                  </a:cubicBezTo>
                  <a:cubicBezTo>
                    <a:pt x="3380" y="26"/>
                    <a:pt x="1312" y="26"/>
                    <a:pt x="429" y="2005"/>
                  </a:cubicBezTo>
                  <a:cubicBezTo>
                    <a:pt x="0" y="3359"/>
                    <a:pt x="752" y="4447"/>
                    <a:pt x="1265" y="4447"/>
                  </a:cubicBezTo>
                  <a:cubicBezTo>
                    <a:pt x="1281" y="4447"/>
                    <a:pt x="1297" y="4446"/>
                    <a:pt x="1312" y="4444"/>
                  </a:cubicBezTo>
                  <a:cubicBezTo>
                    <a:pt x="1825" y="4373"/>
                    <a:pt x="4776" y="3843"/>
                    <a:pt x="5077" y="2518"/>
                  </a:cubicBezTo>
                  <a:cubicBezTo>
                    <a:pt x="5404" y="1290"/>
                    <a:pt x="5504" y="1"/>
                    <a:pt x="3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-3141159" y="-819616"/>
              <a:ext cx="250334" cy="205364"/>
            </a:xfrm>
            <a:custGeom>
              <a:avLst/>
              <a:gdLst/>
              <a:ahLst/>
              <a:cxnLst/>
              <a:rect l="l" t="t" r="r" b="b"/>
              <a:pathLst>
                <a:path w="5422" h="4448" extrusionOk="0">
                  <a:moveTo>
                    <a:pt x="1634" y="1"/>
                  </a:moveTo>
                  <a:cubicBezTo>
                    <a:pt x="0" y="1"/>
                    <a:pt x="81" y="1290"/>
                    <a:pt x="360" y="2518"/>
                  </a:cubicBezTo>
                  <a:cubicBezTo>
                    <a:pt x="660" y="3843"/>
                    <a:pt x="3594" y="4373"/>
                    <a:pt x="4195" y="4444"/>
                  </a:cubicBezTo>
                  <a:cubicBezTo>
                    <a:pt x="4210" y="4446"/>
                    <a:pt x="4226" y="4447"/>
                    <a:pt x="4242" y="4447"/>
                  </a:cubicBezTo>
                  <a:cubicBezTo>
                    <a:pt x="4750" y="4447"/>
                    <a:pt x="5421" y="3359"/>
                    <a:pt x="5078" y="2005"/>
                  </a:cubicBezTo>
                  <a:cubicBezTo>
                    <a:pt x="4195" y="26"/>
                    <a:pt x="2056" y="26"/>
                    <a:pt x="2056" y="26"/>
                  </a:cubicBezTo>
                  <a:cubicBezTo>
                    <a:pt x="1904" y="9"/>
                    <a:pt x="1764" y="1"/>
                    <a:pt x="1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-3328564" y="-713194"/>
              <a:ext cx="248118" cy="197515"/>
            </a:xfrm>
            <a:custGeom>
              <a:avLst/>
              <a:gdLst/>
              <a:ahLst/>
              <a:cxnLst/>
              <a:rect l="l" t="t" r="r" b="b"/>
              <a:pathLst>
                <a:path w="5374" h="4278" extrusionOk="0">
                  <a:moveTo>
                    <a:pt x="2422" y="1"/>
                  </a:moveTo>
                  <a:cubicBezTo>
                    <a:pt x="2422" y="1"/>
                    <a:pt x="0" y="3465"/>
                    <a:pt x="1397" y="4278"/>
                  </a:cubicBezTo>
                  <a:lnTo>
                    <a:pt x="3977" y="4278"/>
                  </a:lnTo>
                  <a:cubicBezTo>
                    <a:pt x="5373" y="3465"/>
                    <a:pt x="2952" y="1"/>
                    <a:pt x="2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-3461581" y="-240735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-3583978" y="-590797"/>
              <a:ext cx="272588" cy="363958"/>
            </a:xfrm>
            <a:custGeom>
              <a:avLst/>
              <a:gdLst/>
              <a:ahLst/>
              <a:cxnLst/>
              <a:rect l="l" t="t" r="r" b="b"/>
              <a:pathLst>
                <a:path w="5904" h="7883" extrusionOk="0">
                  <a:moveTo>
                    <a:pt x="89" y="1"/>
                  </a:moveTo>
                  <a:cubicBezTo>
                    <a:pt x="89" y="301"/>
                    <a:pt x="1" y="513"/>
                    <a:pt x="89" y="655"/>
                  </a:cubicBezTo>
                  <a:cubicBezTo>
                    <a:pt x="230" y="884"/>
                    <a:pt x="672" y="1538"/>
                    <a:pt x="1185" y="1909"/>
                  </a:cubicBezTo>
                  <a:cubicBezTo>
                    <a:pt x="1856" y="2864"/>
                    <a:pt x="1998" y="3235"/>
                    <a:pt x="1998" y="3235"/>
                  </a:cubicBezTo>
                  <a:cubicBezTo>
                    <a:pt x="1998" y="3235"/>
                    <a:pt x="2369" y="6999"/>
                    <a:pt x="2652" y="7582"/>
                  </a:cubicBezTo>
                  <a:cubicBezTo>
                    <a:pt x="2740" y="7653"/>
                    <a:pt x="2811" y="7724"/>
                    <a:pt x="2881" y="7883"/>
                  </a:cubicBezTo>
                  <a:cubicBezTo>
                    <a:pt x="2581" y="6557"/>
                    <a:pt x="2881" y="5373"/>
                    <a:pt x="2881" y="5002"/>
                  </a:cubicBezTo>
                  <a:cubicBezTo>
                    <a:pt x="2881" y="4861"/>
                    <a:pt x="3023" y="4790"/>
                    <a:pt x="3182" y="4790"/>
                  </a:cubicBezTo>
                  <a:cubicBezTo>
                    <a:pt x="3253" y="4790"/>
                    <a:pt x="3394" y="4861"/>
                    <a:pt x="3535" y="4861"/>
                  </a:cubicBezTo>
                  <a:cubicBezTo>
                    <a:pt x="3253" y="4048"/>
                    <a:pt x="3094" y="3535"/>
                    <a:pt x="3094" y="3535"/>
                  </a:cubicBezTo>
                  <a:lnTo>
                    <a:pt x="3094" y="3535"/>
                  </a:lnTo>
                  <a:lnTo>
                    <a:pt x="3253" y="3606"/>
                  </a:lnTo>
                  <a:lnTo>
                    <a:pt x="3694" y="3606"/>
                  </a:lnTo>
                  <a:lnTo>
                    <a:pt x="4578" y="4189"/>
                  </a:lnTo>
                  <a:lnTo>
                    <a:pt x="5904" y="4189"/>
                  </a:lnTo>
                  <a:cubicBezTo>
                    <a:pt x="5833" y="3906"/>
                    <a:pt x="5833" y="3677"/>
                    <a:pt x="5833" y="3394"/>
                  </a:cubicBezTo>
                  <a:cubicBezTo>
                    <a:pt x="5833" y="2068"/>
                    <a:pt x="2652" y="1839"/>
                    <a:pt x="1043" y="1026"/>
                  </a:cubicBezTo>
                  <a:cubicBezTo>
                    <a:pt x="443" y="743"/>
                    <a:pt x="230" y="372"/>
                    <a:pt x="8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-3103913" y="-590797"/>
              <a:ext cx="268525" cy="363958"/>
            </a:xfrm>
            <a:custGeom>
              <a:avLst/>
              <a:gdLst/>
              <a:ahLst/>
              <a:cxnLst/>
              <a:rect l="l" t="t" r="r" b="b"/>
              <a:pathLst>
                <a:path w="5816" h="7883" extrusionOk="0">
                  <a:moveTo>
                    <a:pt x="5745" y="1"/>
                  </a:moveTo>
                  <a:cubicBezTo>
                    <a:pt x="5674" y="372"/>
                    <a:pt x="5373" y="743"/>
                    <a:pt x="4790" y="1026"/>
                  </a:cubicBezTo>
                  <a:cubicBezTo>
                    <a:pt x="3164" y="1839"/>
                    <a:pt x="72" y="2068"/>
                    <a:pt x="72" y="3394"/>
                  </a:cubicBezTo>
                  <a:cubicBezTo>
                    <a:pt x="72" y="3677"/>
                    <a:pt x="1" y="3906"/>
                    <a:pt x="1" y="4189"/>
                  </a:cubicBezTo>
                  <a:lnTo>
                    <a:pt x="1326" y="4189"/>
                  </a:lnTo>
                  <a:lnTo>
                    <a:pt x="2210" y="3606"/>
                  </a:lnTo>
                  <a:lnTo>
                    <a:pt x="2652" y="3606"/>
                  </a:lnTo>
                  <a:lnTo>
                    <a:pt x="2722" y="3535"/>
                  </a:lnTo>
                  <a:lnTo>
                    <a:pt x="2722" y="3535"/>
                  </a:lnTo>
                  <a:cubicBezTo>
                    <a:pt x="2722" y="3535"/>
                    <a:pt x="2652" y="4048"/>
                    <a:pt x="2281" y="4861"/>
                  </a:cubicBezTo>
                  <a:cubicBezTo>
                    <a:pt x="2493" y="4861"/>
                    <a:pt x="2581" y="4790"/>
                    <a:pt x="2722" y="4790"/>
                  </a:cubicBezTo>
                  <a:cubicBezTo>
                    <a:pt x="2864" y="4790"/>
                    <a:pt x="2935" y="4861"/>
                    <a:pt x="2935" y="5002"/>
                  </a:cubicBezTo>
                  <a:cubicBezTo>
                    <a:pt x="2935" y="5373"/>
                    <a:pt x="3306" y="6557"/>
                    <a:pt x="3023" y="7883"/>
                  </a:cubicBezTo>
                  <a:cubicBezTo>
                    <a:pt x="3094" y="7724"/>
                    <a:pt x="3164" y="7653"/>
                    <a:pt x="3235" y="7582"/>
                  </a:cubicBezTo>
                  <a:cubicBezTo>
                    <a:pt x="3535" y="6999"/>
                    <a:pt x="3818" y="3235"/>
                    <a:pt x="3818" y="3235"/>
                  </a:cubicBezTo>
                  <a:cubicBezTo>
                    <a:pt x="3818" y="3235"/>
                    <a:pt x="3977" y="2864"/>
                    <a:pt x="4702" y="1909"/>
                  </a:cubicBezTo>
                  <a:cubicBezTo>
                    <a:pt x="5232" y="1538"/>
                    <a:pt x="5585" y="884"/>
                    <a:pt x="5745" y="655"/>
                  </a:cubicBezTo>
                  <a:cubicBezTo>
                    <a:pt x="5815" y="513"/>
                    <a:pt x="5815" y="301"/>
                    <a:pt x="574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-3420766" y="-368181"/>
              <a:ext cx="418623" cy="95526"/>
            </a:xfrm>
            <a:custGeom>
              <a:avLst/>
              <a:gdLst/>
              <a:ahLst/>
              <a:cxnLst/>
              <a:rect l="l" t="t" r="r" b="b"/>
              <a:pathLst>
                <a:path w="9067" h="2069" extrusionOk="0">
                  <a:moveTo>
                    <a:pt x="0" y="1"/>
                  </a:moveTo>
                  <a:cubicBezTo>
                    <a:pt x="89" y="213"/>
                    <a:pt x="230" y="372"/>
                    <a:pt x="301" y="584"/>
                  </a:cubicBezTo>
                  <a:cubicBezTo>
                    <a:pt x="1184" y="1980"/>
                    <a:pt x="3323" y="2069"/>
                    <a:pt x="4207" y="2069"/>
                  </a:cubicBezTo>
                  <a:lnTo>
                    <a:pt x="4949" y="2069"/>
                  </a:lnTo>
                  <a:cubicBezTo>
                    <a:pt x="5832" y="2069"/>
                    <a:pt x="7953" y="1980"/>
                    <a:pt x="8837" y="584"/>
                  </a:cubicBezTo>
                  <a:cubicBezTo>
                    <a:pt x="8925" y="372"/>
                    <a:pt x="8996" y="213"/>
                    <a:pt x="9067" y="1"/>
                  </a:cubicBezTo>
                  <a:lnTo>
                    <a:pt x="9067" y="1"/>
                  </a:lnTo>
                  <a:cubicBezTo>
                    <a:pt x="9067" y="1"/>
                    <a:pt x="8996" y="71"/>
                    <a:pt x="8925" y="71"/>
                  </a:cubicBezTo>
                  <a:cubicBezTo>
                    <a:pt x="8925" y="142"/>
                    <a:pt x="8837" y="142"/>
                    <a:pt x="8837" y="213"/>
                  </a:cubicBezTo>
                  <a:cubicBezTo>
                    <a:pt x="7953" y="1538"/>
                    <a:pt x="5832" y="1697"/>
                    <a:pt x="4949" y="1697"/>
                  </a:cubicBezTo>
                  <a:lnTo>
                    <a:pt x="4207" y="1697"/>
                  </a:lnTo>
                  <a:cubicBezTo>
                    <a:pt x="3323" y="1697"/>
                    <a:pt x="1184" y="1538"/>
                    <a:pt x="301" y="213"/>
                  </a:cubicBezTo>
                  <a:cubicBezTo>
                    <a:pt x="301" y="142"/>
                    <a:pt x="230" y="142"/>
                    <a:pt x="230" y="71"/>
                  </a:cubicBezTo>
                  <a:cubicBezTo>
                    <a:pt x="159" y="71"/>
                    <a:pt x="8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-3441174" y="-427586"/>
              <a:ext cx="31072" cy="64499"/>
            </a:xfrm>
            <a:custGeom>
              <a:avLst/>
              <a:gdLst/>
              <a:ahLst/>
              <a:cxnLst/>
              <a:rect l="l" t="t" r="r" b="b"/>
              <a:pathLst>
                <a:path w="673" h="1397" extrusionOk="0">
                  <a:moveTo>
                    <a:pt x="1" y="0"/>
                  </a:moveTo>
                  <a:cubicBezTo>
                    <a:pt x="1" y="0"/>
                    <a:pt x="160" y="513"/>
                    <a:pt x="442" y="1326"/>
                  </a:cubicBezTo>
                  <a:cubicBezTo>
                    <a:pt x="531" y="1326"/>
                    <a:pt x="601" y="1396"/>
                    <a:pt x="672" y="1396"/>
                  </a:cubicBezTo>
                  <a:cubicBezTo>
                    <a:pt x="372" y="813"/>
                    <a:pt x="230" y="371"/>
                    <a:pt x="160" y="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-3008697" y="-427586"/>
              <a:ext cx="26963" cy="64499"/>
            </a:xfrm>
            <a:custGeom>
              <a:avLst/>
              <a:gdLst/>
              <a:ahLst/>
              <a:cxnLst/>
              <a:rect l="l" t="t" r="r" b="b"/>
              <a:pathLst>
                <a:path w="584" h="1397" extrusionOk="0">
                  <a:moveTo>
                    <a:pt x="583" y="0"/>
                  </a:moveTo>
                  <a:lnTo>
                    <a:pt x="513" y="71"/>
                  </a:lnTo>
                  <a:cubicBezTo>
                    <a:pt x="442" y="371"/>
                    <a:pt x="212" y="813"/>
                    <a:pt x="0" y="1396"/>
                  </a:cubicBezTo>
                  <a:cubicBezTo>
                    <a:pt x="71" y="1396"/>
                    <a:pt x="142" y="1326"/>
                    <a:pt x="142" y="1326"/>
                  </a:cubicBezTo>
                  <a:cubicBezTo>
                    <a:pt x="513" y="513"/>
                    <a:pt x="583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-3433833" y="-424354"/>
              <a:ext cx="448819" cy="136479"/>
            </a:xfrm>
            <a:custGeom>
              <a:avLst/>
              <a:gdLst/>
              <a:ahLst/>
              <a:cxnLst/>
              <a:rect l="l" t="t" r="r" b="b"/>
              <a:pathLst>
                <a:path w="9721" h="2956" extrusionOk="0">
                  <a:moveTo>
                    <a:pt x="1" y="1"/>
                  </a:moveTo>
                  <a:cubicBezTo>
                    <a:pt x="71" y="301"/>
                    <a:pt x="283" y="814"/>
                    <a:pt x="584" y="1468"/>
                  </a:cubicBezTo>
                  <a:cubicBezTo>
                    <a:pt x="1532" y="2853"/>
                    <a:pt x="3699" y="2955"/>
                    <a:pt x="4550" y="2955"/>
                  </a:cubicBezTo>
                  <a:cubicBezTo>
                    <a:pt x="4698" y="2955"/>
                    <a:pt x="4806" y="2952"/>
                    <a:pt x="4861" y="2952"/>
                  </a:cubicBezTo>
                  <a:cubicBezTo>
                    <a:pt x="4916" y="2952"/>
                    <a:pt x="5024" y="2955"/>
                    <a:pt x="5172" y="2955"/>
                  </a:cubicBezTo>
                  <a:cubicBezTo>
                    <a:pt x="6022" y="2955"/>
                    <a:pt x="8186" y="2853"/>
                    <a:pt x="9120" y="1468"/>
                  </a:cubicBezTo>
                  <a:cubicBezTo>
                    <a:pt x="9420" y="814"/>
                    <a:pt x="9562" y="301"/>
                    <a:pt x="9721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-3433833" y="-424354"/>
              <a:ext cx="122443" cy="27009"/>
            </a:xfrm>
            <a:custGeom>
              <a:avLst/>
              <a:gdLst/>
              <a:ahLst/>
              <a:cxnLst/>
              <a:rect l="l" t="t" r="r" b="b"/>
              <a:pathLst>
                <a:path w="2652" h="585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lnTo>
                    <a:pt x="1326" y="584"/>
                  </a:lnTo>
                  <a:lnTo>
                    <a:pt x="2652" y="584"/>
                  </a:lnTo>
                  <a:lnTo>
                    <a:pt x="2652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-3107455" y="-424354"/>
              <a:ext cx="115102" cy="27009"/>
            </a:xfrm>
            <a:custGeom>
              <a:avLst/>
              <a:gdLst/>
              <a:ahLst/>
              <a:cxnLst/>
              <a:rect l="l" t="t" r="r" b="b"/>
              <a:pathLst>
                <a:path w="2493" h="585" extrusionOk="0">
                  <a:moveTo>
                    <a:pt x="2493" y="1"/>
                  </a:moveTo>
                  <a:lnTo>
                    <a:pt x="2210" y="1"/>
                  </a:lnTo>
                  <a:lnTo>
                    <a:pt x="1326" y="584"/>
                  </a:lnTo>
                  <a:lnTo>
                    <a:pt x="1" y="584"/>
                  </a:lnTo>
                  <a:lnTo>
                    <a:pt x="1" y="584"/>
                  </a:lnTo>
                  <a:lnTo>
                    <a:pt x="1326" y="584"/>
                  </a:lnTo>
                  <a:lnTo>
                    <a:pt x="2210" y="1"/>
                  </a:lnTo>
                  <a:lnTo>
                    <a:pt x="2493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-3433833" y="-424354"/>
              <a:ext cx="20453" cy="46"/>
            </a:xfrm>
            <a:custGeom>
              <a:avLst/>
              <a:gdLst/>
              <a:ahLst/>
              <a:cxnLst/>
              <a:rect l="l" t="t" r="r" b="b"/>
              <a:pathLst>
                <a:path w="443" h="1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-3433833" y="-424354"/>
              <a:ext cx="441478" cy="54758"/>
            </a:xfrm>
            <a:custGeom>
              <a:avLst/>
              <a:gdLst/>
              <a:ahLst/>
              <a:cxnLst/>
              <a:rect l="l" t="t" r="r" b="b"/>
              <a:pathLst>
                <a:path w="9562" h="1186" extrusionOk="0">
                  <a:moveTo>
                    <a:pt x="1" y="1"/>
                  </a:moveTo>
                  <a:cubicBezTo>
                    <a:pt x="372" y="372"/>
                    <a:pt x="1026" y="1026"/>
                    <a:pt x="1697" y="1114"/>
                  </a:cubicBezTo>
                  <a:cubicBezTo>
                    <a:pt x="1980" y="1185"/>
                    <a:pt x="2864" y="1185"/>
                    <a:pt x="3906" y="1185"/>
                  </a:cubicBezTo>
                  <a:cubicBezTo>
                    <a:pt x="5886" y="1185"/>
                    <a:pt x="8607" y="1114"/>
                    <a:pt x="8607" y="1114"/>
                  </a:cubicBezTo>
                  <a:cubicBezTo>
                    <a:pt x="8607" y="1114"/>
                    <a:pt x="9049" y="513"/>
                    <a:pt x="9562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-3583978" y="-910664"/>
              <a:ext cx="46" cy="3324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-3606157" y="-1148117"/>
              <a:ext cx="187727" cy="505977"/>
            </a:xfrm>
            <a:custGeom>
              <a:avLst/>
              <a:gdLst/>
              <a:ahLst/>
              <a:cxnLst/>
              <a:rect l="l" t="t" r="r" b="b"/>
              <a:pathLst>
                <a:path w="4066" h="10959" extrusionOk="0">
                  <a:moveTo>
                    <a:pt x="4066" y="1"/>
                  </a:moveTo>
                  <a:cubicBezTo>
                    <a:pt x="2510" y="885"/>
                    <a:pt x="1044" y="2422"/>
                    <a:pt x="443" y="5144"/>
                  </a:cubicBezTo>
                  <a:lnTo>
                    <a:pt x="443" y="5214"/>
                  </a:lnTo>
                  <a:cubicBezTo>
                    <a:pt x="443" y="5214"/>
                    <a:pt x="1" y="7141"/>
                    <a:pt x="814" y="10746"/>
                  </a:cubicBezTo>
                  <a:cubicBezTo>
                    <a:pt x="885" y="10817"/>
                    <a:pt x="973" y="10888"/>
                    <a:pt x="1044" y="10958"/>
                  </a:cubicBezTo>
                  <a:cubicBezTo>
                    <a:pt x="301" y="8608"/>
                    <a:pt x="1857" y="7424"/>
                    <a:pt x="2298" y="7212"/>
                  </a:cubicBezTo>
                  <a:cubicBezTo>
                    <a:pt x="2210" y="6911"/>
                    <a:pt x="1998" y="6469"/>
                    <a:pt x="1698" y="5745"/>
                  </a:cubicBezTo>
                  <a:cubicBezTo>
                    <a:pt x="885" y="3606"/>
                    <a:pt x="2952" y="1167"/>
                    <a:pt x="406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-3002187" y="-1148117"/>
              <a:ext cx="186896" cy="496189"/>
            </a:xfrm>
            <a:custGeom>
              <a:avLst/>
              <a:gdLst/>
              <a:ahLst/>
              <a:cxnLst/>
              <a:rect l="l" t="t" r="r" b="b"/>
              <a:pathLst>
                <a:path w="4048" h="10747" extrusionOk="0">
                  <a:moveTo>
                    <a:pt x="1" y="1"/>
                  </a:moveTo>
                  <a:lnTo>
                    <a:pt x="1" y="1"/>
                  </a:lnTo>
                  <a:cubicBezTo>
                    <a:pt x="1538" y="885"/>
                    <a:pt x="3093" y="2422"/>
                    <a:pt x="3606" y="5214"/>
                  </a:cubicBezTo>
                  <a:cubicBezTo>
                    <a:pt x="3606" y="5214"/>
                    <a:pt x="4048" y="7141"/>
                    <a:pt x="3305" y="10746"/>
                  </a:cubicBezTo>
                  <a:lnTo>
                    <a:pt x="3305" y="10746"/>
                  </a:ln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-3000416" y="-1148117"/>
              <a:ext cx="186896" cy="505977"/>
            </a:xfrm>
            <a:custGeom>
              <a:avLst/>
              <a:gdLst/>
              <a:ahLst/>
              <a:cxnLst/>
              <a:rect l="l" t="t" r="r" b="b"/>
              <a:pathLst>
                <a:path w="4048" h="10959" extrusionOk="0">
                  <a:moveTo>
                    <a:pt x="1" y="1"/>
                  </a:moveTo>
                  <a:cubicBezTo>
                    <a:pt x="1185" y="1167"/>
                    <a:pt x="3235" y="3606"/>
                    <a:pt x="2351" y="5745"/>
                  </a:cubicBezTo>
                  <a:cubicBezTo>
                    <a:pt x="2068" y="6469"/>
                    <a:pt x="1909" y="6911"/>
                    <a:pt x="1768" y="7212"/>
                  </a:cubicBezTo>
                  <a:cubicBezTo>
                    <a:pt x="2210" y="7424"/>
                    <a:pt x="3747" y="8608"/>
                    <a:pt x="3093" y="10958"/>
                  </a:cubicBezTo>
                  <a:cubicBezTo>
                    <a:pt x="3164" y="10888"/>
                    <a:pt x="3235" y="10817"/>
                    <a:pt x="3305" y="10746"/>
                  </a:cubicBez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-3328564" y="1574814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-3328564" y="1703721"/>
              <a:ext cx="230942" cy="44923"/>
            </a:xfrm>
            <a:custGeom>
              <a:avLst/>
              <a:gdLst/>
              <a:ahLst/>
              <a:cxnLst/>
              <a:rect l="l" t="t" r="r" b="b"/>
              <a:pathLst>
                <a:path w="5002" h="973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lnTo>
                    <a:pt x="0" y="531"/>
                  </a:lnTo>
                  <a:cubicBezTo>
                    <a:pt x="0" y="743"/>
                    <a:pt x="212" y="972"/>
                    <a:pt x="442" y="972"/>
                  </a:cubicBezTo>
                  <a:lnTo>
                    <a:pt x="4560" y="972"/>
                  </a:lnTo>
                  <a:cubicBezTo>
                    <a:pt x="4790" y="972"/>
                    <a:pt x="5002" y="743"/>
                    <a:pt x="5002" y="531"/>
                  </a:cubicBezTo>
                  <a:lnTo>
                    <a:pt x="5002" y="442"/>
                  </a:ln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-3328564" y="183673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-3328564" y="195913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-3328564" y="2088041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-3328564" y="2217780"/>
              <a:ext cx="230942" cy="40860"/>
            </a:xfrm>
            <a:custGeom>
              <a:avLst/>
              <a:gdLst/>
              <a:ahLst/>
              <a:cxnLst/>
              <a:rect l="l" t="t" r="r" b="b"/>
              <a:pathLst>
                <a:path w="5002" h="885" extrusionOk="0">
                  <a:moveTo>
                    <a:pt x="442" y="0"/>
                  </a:moveTo>
                  <a:cubicBezTo>
                    <a:pt x="212" y="0"/>
                    <a:pt x="0" y="213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213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-3328564" y="145241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1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141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-3383230" y="260765"/>
              <a:ext cx="360680" cy="209242"/>
            </a:xfrm>
            <a:custGeom>
              <a:avLst/>
              <a:gdLst/>
              <a:ahLst/>
              <a:cxnLst/>
              <a:rect l="l" t="t" r="r" b="b"/>
              <a:pathLst>
                <a:path w="7812" h="4532" extrusionOk="0">
                  <a:moveTo>
                    <a:pt x="614" y="0"/>
                  </a:moveTo>
                  <a:cubicBezTo>
                    <a:pt x="363" y="0"/>
                    <a:pt x="180" y="67"/>
                    <a:pt x="159" y="255"/>
                  </a:cubicBezTo>
                  <a:cubicBezTo>
                    <a:pt x="0" y="997"/>
                    <a:pt x="159" y="2022"/>
                    <a:pt x="1396" y="2835"/>
                  </a:cubicBezTo>
                  <a:cubicBezTo>
                    <a:pt x="2651" y="3648"/>
                    <a:pt x="2881" y="3860"/>
                    <a:pt x="3394" y="4231"/>
                  </a:cubicBezTo>
                  <a:lnTo>
                    <a:pt x="3835" y="4532"/>
                  </a:lnTo>
                  <a:lnTo>
                    <a:pt x="4047" y="4532"/>
                  </a:lnTo>
                  <a:lnTo>
                    <a:pt x="4489" y="4231"/>
                  </a:lnTo>
                  <a:cubicBezTo>
                    <a:pt x="4931" y="3860"/>
                    <a:pt x="5161" y="3648"/>
                    <a:pt x="6486" y="2835"/>
                  </a:cubicBezTo>
                  <a:cubicBezTo>
                    <a:pt x="7741" y="2022"/>
                    <a:pt x="7812" y="997"/>
                    <a:pt x="7741" y="255"/>
                  </a:cubicBezTo>
                  <a:cubicBezTo>
                    <a:pt x="7695" y="67"/>
                    <a:pt x="7500" y="0"/>
                    <a:pt x="7245" y="0"/>
                  </a:cubicBezTo>
                  <a:cubicBezTo>
                    <a:pt x="6609" y="0"/>
                    <a:pt x="5603" y="414"/>
                    <a:pt x="5603" y="414"/>
                  </a:cubicBezTo>
                  <a:lnTo>
                    <a:pt x="2280" y="414"/>
                  </a:lnTo>
                  <a:cubicBezTo>
                    <a:pt x="2280" y="414"/>
                    <a:pt x="1237" y="0"/>
                    <a:pt x="61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-2914048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14695" y="0"/>
                  </a:moveTo>
                  <a:cubicBezTo>
                    <a:pt x="14364" y="0"/>
                    <a:pt x="13948" y="130"/>
                    <a:pt x="13414" y="434"/>
                  </a:cubicBezTo>
                  <a:cubicBezTo>
                    <a:pt x="11346" y="1548"/>
                    <a:pt x="5090" y="3386"/>
                    <a:pt x="3977" y="3898"/>
                  </a:cubicBezTo>
                  <a:cubicBezTo>
                    <a:pt x="3977" y="3898"/>
                    <a:pt x="955" y="3898"/>
                    <a:pt x="513" y="5524"/>
                  </a:cubicBezTo>
                  <a:cubicBezTo>
                    <a:pt x="0" y="7150"/>
                    <a:pt x="4931" y="20476"/>
                    <a:pt x="3765" y="22013"/>
                  </a:cubicBezTo>
                  <a:cubicBezTo>
                    <a:pt x="3845" y="22088"/>
                    <a:pt x="3958" y="22124"/>
                    <a:pt x="4094" y="22124"/>
                  </a:cubicBezTo>
                  <a:cubicBezTo>
                    <a:pt x="5449" y="22124"/>
                    <a:pt x="9134" y="18489"/>
                    <a:pt x="6999" y="11922"/>
                  </a:cubicBezTo>
                  <a:cubicBezTo>
                    <a:pt x="7670" y="8034"/>
                    <a:pt x="16790" y="3527"/>
                    <a:pt x="16277" y="2131"/>
                  </a:cubicBezTo>
                  <a:cubicBezTo>
                    <a:pt x="15898" y="1046"/>
                    <a:pt x="15635" y="0"/>
                    <a:pt x="14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-2131554" y="1874412"/>
              <a:ext cx="423841" cy="1169486"/>
            </a:xfrm>
            <a:custGeom>
              <a:avLst/>
              <a:gdLst/>
              <a:ahLst/>
              <a:cxnLst/>
              <a:rect l="l" t="t" r="r" b="b"/>
              <a:pathLst>
                <a:path w="9180" h="25330" extrusionOk="0">
                  <a:moveTo>
                    <a:pt x="1270" y="1"/>
                  </a:moveTo>
                  <a:cubicBezTo>
                    <a:pt x="1024" y="1"/>
                    <a:pt x="803" y="120"/>
                    <a:pt x="655" y="439"/>
                  </a:cubicBezTo>
                  <a:cubicBezTo>
                    <a:pt x="1" y="1694"/>
                    <a:pt x="655" y="1022"/>
                    <a:pt x="1980" y="3814"/>
                  </a:cubicBezTo>
                  <a:cubicBezTo>
                    <a:pt x="3376" y="6625"/>
                    <a:pt x="3677" y="9717"/>
                    <a:pt x="4331" y="13535"/>
                  </a:cubicBezTo>
                  <a:cubicBezTo>
                    <a:pt x="4932" y="17370"/>
                    <a:pt x="5886" y="23856"/>
                    <a:pt x="7423" y="25252"/>
                  </a:cubicBezTo>
                  <a:cubicBezTo>
                    <a:pt x="7814" y="25299"/>
                    <a:pt x="8149" y="25330"/>
                    <a:pt x="8412" y="25330"/>
                  </a:cubicBezTo>
                  <a:cubicBezTo>
                    <a:pt x="8945" y="25330"/>
                    <a:pt x="9180" y="25201"/>
                    <a:pt x="8979" y="24810"/>
                  </a:cubicBezTo>
                  <a:cubicBezTo>
                    <a:pt x="8608" y="24139"/>
                    <a:pt x="8466" y="23856"/>
                    <a:pt x="8024" y="23255"/>
                  </a:cubicBezTo>
                  <a:cubicBezTo>
                    <a:pt x="7583" y="22601"/>
                    <a:pt x="6328" y="17228"/>
                    <a:pt x="5886" y="14136"/>
                  </a:cubicBezTo>
                  <a:cubicBezTo>
                    <a:pt x="5373" y="11043"/>
                    <a:pt x="5585" y="10000"/>
                    <a:pt x="4631" y="7349"/>
                  </a:cubicBezTo>
                  <a:cubicBezTo>
                    <a:pt x="3677" y="4787"/>
                    <a:pt x="4048" y="1976"/>
                    <a:pt x="2935" y="1022"/>
                  </a:cubicBezTo>
                  <a:cubicBezTo>
                    <a:pt x="2935" y="1022"/>
                    <a:pt x="1992" y="1"/>
                    <a:pt x="12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-2046693" y="1860561"/>
              <a:ext cx="448819" cy="1184722"/>
            </a:xfrm>
            <a:custGeom>
              <a:avLst/>
              <a:gdLst/>
              <a:ahLst/>
              <a:cxnLst/>
              <a:rect l="l" t="t" r="r" b="b"/>
              <a:pathLst>
                <a:path w="9721" h="25660" extrusionOk="0">
                  <a:moveTo>
                    <a:pt x="1860" y="1"/>
                  </a:moveTo>
                  <a:cubicBezTo>
                    <a:pt x="1415" y="1"/>
                    <a:pt x="950" y="120"/>
                    <a:pt x="814" y="580"/>
                  </a:cubicBezTo>
                  <a:cubicBezTo>
                    <a:pt x="513" y="1552"/>
                    <a:pt x="1" y="1835"/>
                    <a:pt x="814" y="3231"/>
                  </a:cubicBezTo>
                  <a:cubicBezTo>
                    <a:pt x="1538" y="4556"/>
                    <a:pt x="4631" y="10601"/>
                    <a:pt x="5585" y="14436"/>
                  </a:cubicBezTo>
                  <a:cubicBezTo>
                    <a:pt x="6469" y="18341"/>
                    <a:pt x="6628" y="25252"/>
                    <a:pt x="7282" y="25552"/>
                  </a:cubicBezTo>
                  <a:cubicBezTo>
                    <a:pt x="7423" y="25622"/>
                    <a:pt x="7614" y="25660"/>
                    <a:pt x="7828" y="25660"/>
                  </a:cubicBezTo>
                  <a:cubicBezTo>
                    <a:pt x="8526" y="25660"/>
                    <a:pt x="9454" y="25258"/>
                    <a:pt x="9562" y="24297"/>
                  </a:cubicBezTo>
                  <a:cubicBezTo>
                    <a:pt x="9721" y="23042"/>
                    <a:pt x="8325" y="20904"/>
                    <a:pt x="7724" y="18624"/>
                  </a:cubicBezTo>
                  <a:cubicBezTo>
                    <a:pt x="7141" y="16274"/>
                    <a:pt x="4932" y="6765"/>
                    <a:pt x="3747" y="4415"/>
                  </a:cubicBezTo>
                  <a:cubicBezTo>
                    <a:pt x="2493" y="2135"/>
                    <a:pt x="2793" y="138"/>
                    <a:pt x="2793" y="138"/>
                  </a:cubicBezTo>
                  <a:cubicBezTo>
                    <a:pt x="2793" y="138"/>
                    <a:pt x="2338" y="1"/>
                    <a:pt x="1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-2373071" y="408233"/>
              <a:ext cx="490372" cy="1474116"/>
            </a:xfrm>
            <a:custGeom>
              <a:avLst/>
              <a:gdLst/>
              <a:ahLst/>
              <a:cxnLst/>
              <a:rect l="l" t="t" r="r" b="b"/>
              <a:pathLst>
                <a:path w="10621" h="31928" extrusionOk="0">
                  <a:moveTo>
                    <a:pt x="2052" y="0"/>
                  </a:moveTo>
                  <a:cubicBezTo>
                    <a:pt x="1528" y="0"/>
                    <a:pt x="1055" y="189"/>
                    <a:pt x="814" y="754"/>
                  </a:cubicBezTo>
                  <a:cubicBezTo>
                    <a:pt x="1" y="2433"/>
                    <a:pt x="283" y="3105"/>
                    <a:pt x="1980" y="4501"/>
                  </a:cubicBezTo>
                  <a:cubicBezTo>
                    <a:pt x="3818" y="6198"/>
                    <a:pt x="6469" y="25126"/>
                    <a:pt x="5515" y="27547"/>
                  </a:cubicBezTo>
                  <a:cubicBezTo>
                    <a:pt x="4631" y="30056"/>
                    <a:pt x="3535" y="31082"/>
                    <a:pt x="4790" y="31753"/>
                  </a:cubicBezTo>
                  <a:cubicBezTo>
                    <a:pt x="5037" y="31879"/>
                    <a:pt x="5218" y="31928"/>
                    <a:pt x="5367" y="31928"/>
                  </a:cubicBezTo>
                  <a:cubicBezTo>
                    <a:pt x="5656" y="31928"/>
                    <a:pt x="5824" y="31746"/>
                    <a:pt x="6115" y="31594"/>
                  </a:cubicBezTo>
                  <a:cubicBezTo>
                    <a:pt x="6348" y="31420"/>
                    <a:pt x="6689" y="31293"/>
                    <a:pt x="7294" y="31293"/>
                  </a:cubicBezTo>
                  <a:cubicBezTo>
                    <a:pt x="7425" y="31293"/>
                    <a:pt x="7567" y="31299"/>
                    <a:pt x="7724" y="31311"/>
                  </a:cubicBezTo>
                  <a:cubicBezTo>
                    <a:pt x="8777" y="31386"/>
                    <a:pt x="9580" y="31667"/>
                    <a:pt x="10049" y="31667"/>
                  </a:cubicBezTo>
                  <a:cubicBezTo>
                    <a:pt x="10469" y="31667"/>
                    <a:pt x="10621" y="31441"/>
                    <a:pt x="10445" y="30640"/>
                  </a:cubicBezTo>
                  <a:cubicBezTo>
                    <a:pt x="10163" y="28943"/>
                    <a:pt x="7441" y="24684"/>
                    <a:pt x="6911" y="21874"/>
                  </a:cubicBezTo>
                  <a:cubicBezTo>
                    <a:pt x="6469" y="19081"/>
                    <a:pt x="5515" y="4643"/>
                    <a:pt x="5744" y="3847"/>
                  </a:cubicBezTo>
                  <a:cubicBezTo>
                    <a:pt x="5886" y="3105"/>
                    <a:pt x="7211" y="2663"/>
                    <a:pt x="6328" y="1550"/>
                  </a:cubicBezTo>
                  <a:cubicBezTo>
                    <a:pt x="6328" y="1550"/>
                    <a:pt x="6190" y="552"/>
                    <a:pt x="5213" y="552"/>
                  </a:cubicBezTo>
                  <a:cubicBezTo>
                    <a:pt x="4977" y="552"/>
                    <a:pt x="4692" y="610"/>
                    <a:pt x="4348" y="754"/>
                  </a:cubicBezTo>
                  <a:cubicBezTo>
                    <a:pt x="4348" y="754"/>
                    <a:pt x="3099" y="0"/>
                    <a:pt x="2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-1850054" y="3060662"/>
              <a:ext cx="346875" cy="214413"/>
            </a:xfrm>
            <a:custGeom>
              <a:avLst/>
              <a:gdLst/>
              <a:ahLst/>
              <a:cxnLst/>
              <a:rect l="l" t="t" r="r" b="b"/>
              <a:pathLst>
                <a:path w="7513" h="4644" extrusionOk="0">
                  <a:moveTo>
                    <a:pt x="743" y="1"/>
                  </a:moveTo>
                  <a:cubicBezTo>
                    <a:pt x="160" y="955"/>
                    <a:pt x="1" y="3977"/>
                    <a:pt x="743" y="4490"/>
                  </a:cubicBezTo>
                  <a:cubicBezTo>
                    <a:pt x="940" y="4597"/>
                    <a:pt x="1223" y="4644"/>
                    <a:pt x="1557" y="4644"/>
                  </a:cubicBezTo>
                  <a:cubicBezTo>
                    <a:pt x="2601" y="4644"/>
                    <a:pt x="4140" y="4186"/>
                    <a:pt x="5091" y="3677"/>
                  </a:cubicBezTo>
                  <a:cubicBezTo>
                    <a:pt x="6346" y="3094"/>
                    <a:pt x="6929" y="1839"/>
                    <a:pt x="7229" y="1397"/>
                  </a:cubicBezTo>
                  <a:cubicBezTo>
                    <a:pt x="7512" y="955"/>
                    <a:pt x="5674" y="1"/>
                    <a:pt x="567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-1533418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742" y="0"/>
                  </a:moveTo>
                  <a:cubicBezTo>
                    <a:pt x="742" y="0"/>
                    <a:pt x="0" y="813"/>
                    <a:pt x="301" y="1326"/>
                  </a:cubicBezTo>
                  <a:cubicBezTo>
                    <a:pt x="496" y="1865"/>
                    <a:pt x="1959" y="4168"/>
                    <a:pt x="2474" y="4168"/>
                  </a:cubicBezTo>
                  <a:cubicBezTo>
                    <a:pt x="2516" y="4168"/>
                    <a:pt x="2552" y="4152"/>
                    <a:pt x="2580" y="4118"/>
                  </a:cubicBezTo>
                  <a:cubicBezTo>
                    <a:pt x="2952" y="3676"/>
                    <a:pt x="3022" y="3235"/>
                    <a:pt x="2952" y="2722"/>
                  </a:cubicBezTo>
                  <a:cubicBezTo>
                    <a:pt x="2792" y="2280"/>
                    <a:pt x="742" y="0"/>
                    <a:pt x="7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-1417577" y="3274476"/>
              <a:ext cx="123089" cy="229557"/>
            </a:xfrm>
            <a:custGeom>
              <a:avLst/>
              <a:gdLst/>
              <a:ahLst/>
              <a:cxnLst/>
              <a:rect l="l" t="t" r="r" b="b"/>
              <a:pathLst>
                <a:path w="2666" h="4972" extrusionOk="0">
                  <a:moveTo>
                    <a:pt x="884" y="0"/>
                  </a:moveTo>
                  <a:cubicBezTo>
                    <a:pt x="884" y="0"/>
                    <a:pt x="1" y="530"/>
                    <a:pt x="213" y="972"/>
                  </a:cubicBezTo>
                  <a:cubicBezTo>
                    <a:pt x="354" y="1485"/>
                    <a:pt x="1909" y="3765"/>
                    <a:pt x="2121" y="4790"/>
                  </a:cubicBezTo>
                  <a:cubicBezTo>
                    <a:pt x="2204" y="4916"/>
                    <a:pt x="2277" y="4971"/>
                    <a:pt x="2339" y="4971"/>
                  </a:cubicBezTo>
                  <a:cubicBezTo>
                    <a:pt x="2607" y="4971"/>
                    <a:pt x="2666" y="3927"/>
                    <a:pt x="2422" y="3022"/>
                  </a:cubicBezTo>
                  <a:cubicBezTo>
                    <a:pt x="2121" y="1856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-1601150" y="3220595"/>
              <a:ext cx="159148" cy="319081"/>
            </a:xfrm>
            <a:custGeom>
              <a:avLst/>
              <a:gdLst/>
              <a:ahLst/>
              <a:cxnLst/>
              <a:rect l="l" t="t" r="r" b="b"/>
              <a:pathLst>
                <a:path w="3447" h="6911" extrusionOk="0">
                  <a:moveTo>
                    <a:pt x="955" y="1"/>
                  </a:moveTo>
                  <a:cubicBezTo>
                    <a:pt x="955" y="1"/>
                    <a:pt x="0" y="71"/>
                    <a:pt x="354" y="1167"/>
                  </a:cubicBezTo>
                  <a:cubicBezTo>
                    <a:pt x="796" y="2210"/>
                    <a:pt x="2421" y="6911"/>
                    <a:pt x="2793" y="6911"/>
                  </a:cubicBezTo>
                  <a:cubicBezTo>
                    <a:pt x="3164" y="6911"/>
                    <a:pt x="3447" y="6628"/>
                    <a:pt x="3376" y="6257"/>
                  </a:cubicBezTo>
                  <a:cubicBezTo>
                    <a:pt x="3305" y="5886"/>
                    <a:pt x="1167" y="71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-1462454" y="3555514"/>
              <a:ext cx="109377" cy="166720"/>
            </a:xfrm>
            <a:custGeom>
              <a:avLst/>
              <a:gdLst/>
              <a:ahLst/>
              <a:cxnLst/>
              <a:rect l="l" t="t" r="r" b="b"/>
              <a:pathLst>
                <a:path w="2369" h="3611" extrusionOk="0">
                  <a:moveTo>
                    <a:pt x="456" y="0"/>
                  </a:moveTo>
                  <a:cubicBezTo>
                    <a:pt x="171" y="0"/>
                    <a:pt x="1" y="328"/>
                    <a:pt x="1" y="328"/>
                  </a:cubicBezTo>
                  <a:cubicBezTo>
                    <a:pt x="1" y="328"/>
                    <a:pt x="1114" y="3050"/>
                    <a:pt x="1114" y="3421"/>
                  </a:cubicBezTo>
                  <a:cubicBezTo>
                    <a:pt x="1114" y="3558"/>
                    <a:pt x="1163" y="3610"/>
                    <a:pt x="1242" y="3610"/>
                  </a:cubicBezTo>
                  <a:cubicBezTo>
                    <a:pt x="1418" y="3610"/>
                    <a:pt x="1741" y="3350"/>
                    <a:pt x="1998" y="3192"/>
                  </a:cubicBezTo>
                  <a:cubicBezTo>
                    <a:pt x="2369" y="2979"/>
                    <a:pt x="973" y="258"/>
                    <a:pt x="602" y="28"/>
                  </a:cubicBezTo>
                  <a:cubicBezTo>
                    <a:pt x="550" y="9"/>
                    <a:pt x="502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-1397170" y="3713462"/>
              <a:ext cx="77566" cy="106930"/>
            </a:xfrm>
            <a:custGeom>
              <a:avLst/>
              <a:gdLst/>
              <a:ahLst/>
              <a:cxnLst/>
              <a:rect l="l" t="t" r="r" b="b"/>
              <a:pathLst>
                <a:path w="1680" h="2316" extrusionOk="0">
                  <a:moveTo>
                    <a:pt x="884" y="0"/>
                  </a:moveTo>
                  <a:cubicBezTo>
                    <a:pt x="884" y="0"/>
                    <a:pt x="1" y="442"/>
                    <a:pt x="71" y="654"/>
                  </a:cubicBezTo>
                  <a:cubicBezTo>
                    <a:pt x="136" y="865"/>
                    <a:pt x="768" y="2316"/>
                    <a:pt x="1145" y="2316"/>
                  </a:cubicBezTo>
                  <a:cubicBezTo>
                    <a:pt x="1178" y="2316"/>
                    <a:pt x="1209" y="2304"/>
                    <a:pt x="1238" y="2280"/>
                  </a:cubicBezTo>
                  <a:cubicBezTo>
                    <a:pt x="1679" y="1980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-1655077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904" y="0"/>
                  </a:moveTo>
                  <a:cubicBezTo>
                    <a:pt x="735" y="0"/>
                    <a:pt x="0" y="55"/>
                    <a:pt x="126" y="1026"/>
                  </a:cubicBezTo>
                  <a:cubicBezTo>
                    <a:pt x="285" y="2210"/>
                    <a:pt x="797" y="7141"/>
                    <a:pt x="1168" y="7212"/>
                  </a:cubicBezTo>
                  <a:cubicBezTo>
                    <a:pt x="1219" y="7224"/>
                    <a:pt x="1271" y="7230"/>
                    <a:pt x="1322" y="7230"/>
                  </a:cubicBezTo>
                  <a:cubicBezTo>
                    <a:pt x="1621" y="7230"/>
                    <a:pt x="1893" y="7016"/>
                    <a:pt x="1893" y="6699"/>
                  </a:cubicBezTo>
                  <a:cubicBezTo>
                    <a:pt x="1893" y="6257"/>
                    <a:pt x="1080" y="142"/>
                    <a:pt x="939" y="1"/>
                  </a:cubicBezTo>
                  <a:cubicBezTo>
                    <a:pt x="939" y="1"/>
                    <a:pt x="926" y="0"/>
                    <a:pt x="90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-1597918" y="3602792"/>
              <a:ext cx="81675" cy="189158"/>
            </a:xfrm>
            <a:custGeom>
              <a:avLst/>
              <a:gdLst/>
              <a:ahLst/>
              <a:cxnLst/>
              <a:rect l="l" t="t" r="r" b="b"/>
              <a:pathLst>
                <a:path w="1769" h="4097" extrusionOk="0">
                  <a:moveTo>
                    <a:pt x="361" y="0"/>
                  </a:moveTo>
                  <a:cubicBezTo>
                    <a:pt x="144" y="0"/>
                    <a:pt x="1" y="188"/>
                    <a:pt x="1" y="188"/>
                  </a:cubicBezTo>
                  <a:cubicBezTo>
                    <a:pt x="1" y="188"/>
                    <a:pt x="372" y="3422"/>
                    <a:pt x="284" y="3864"/>
                  </a:cubicBezTo>
                  <a:cubicBezTo>
                    <a:pt x="257" y="4034"/>
                    <a:pt x="339" y="4097"/>
                    <a:pt x="476" y="4097"/>
                  </a:cubicBezTo>
                  <a:cubicBezTo>
                    <a:pt x="695" y="4097"/>
                    <a:pt x="1054" y="3935"/>
                    <a:pt x="1326" y="3793"/>
                  </a:cubicBezTo>
                  <a:cubicBezTo>
                    <a:pt x="1768" y="3652"/>
                    <a:pt x="1026" y="330"/>
                    <a:pt x="655" y="117"/>
                  </a:cubicBezTo>
                  <a:cubicBezTo>
                    <a:pt x="548" y="31"/>
                    <a:pt x="448" y="0"/>
                    <a:pt x="36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-1574233" y="3795044"/>
              <a:ext cx="61221" cy="116672"/>
            </a:xfrm>
            <a:custGeom>
              <a:avLst/>
              <a:gdLst/>
              <a:ahLst/>
              <a:cxnLst/>
              <a:rect l="l" t="t" r="r" b="b"/>
              <a:pathLst>
                <a:path w="1326" h="2527" extrusionOk="0">
                  <a:moveTo>
                    <a:pt x="1026" y="1"/>
                  </a:moveTo>
                  <a:cubicBezTo>
                    <a:pt x="1025" y="1"/>
                    <a:pt x="0" y="213"/>
                    <a:pt x="0" y="442"/>
                  </a:cubicBezTo>
                  <a:cubicBezTo>
                    <a:pt x="68" y="728"/>
                    <a:pt x="405" y="2526"/>
                    <a:pt x="818" y="2526"/>
                  </a:cubicBezTo>
                  <a:cubicBezTo>
                    <a:pt x="840" y="2526"/>
                    <a:pt x="862" y="2521"/>
                    <a:pt x="884" y="2510"/>
                  </a:cubicBezTo>
                  <a:cubicBezTo>
                    <a:pt x="1326" y="2280"/>
                    <a:pt x="1026" y="1"/>
                    <a:pt x="102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-1743955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985" y="1"/>
                  </a:moveTo>
                  <a:cubicBezTo>
                    <a:pt x="726" y="1"/>
                    <a:pt x="283" y="116"/>
                    <a:pt x="283" y="904"/>
                  </a:cubicBezTo>
                  <a:cubicBezTo>
                    <a:pt x="213" y="2071"/>
                    <a:pt x="0" y="7019"/>
                    <a:pt x="354" y="7160"/>
                  </a:cubicBezTo>
                  <a:cubicBezTo>
                    <a:pt x="446" y="7196"/>
                    <a:pt x="542" y="7213"/>
                    <a:pt x="635" y="7213"/>
                  </a:cubicBezTo>
                  <a:cubicBezTo>
                    <a:pt x="917" y="7213"/>
                    <a:pt x="1167" y="7051"/>
                    <a:pt x="1167" y="6719"/>
                  </a:cubicBezTo>
                  <a:cubicBezTo>
                    <a:pt x="1238" y="6348"/>
                    <a:pt x="1397" y="162"/>
                    <a:pt x="1167" y="21"/>
                  </a:cubicBezTo>
                  <a:cubicBezTo>
                    <a:pt x="1167" y="21"/>
                    <a:pt x="1091" y="1"/>
                    <a:pt x="98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-1740446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642" y="1"/>
                  </a:moveTo>
                  <a:cubicBezTo>
                    <a:pt x="443" y="1"/>
                    <a:pt x="278" y="126"/>
                    <a:pt x="278" y="126"/>
                  </a:cubicBezTo>
                  <a:cubicBezTo>
                    <a:pt x="278" y="126"/>
                    <a:pt x="207" y="3449"/>
                    <a:pt x="66" y="3820"/>
                  </a:cubicBezTo>
                  <a:cubicBezTo>
                    <a:pt x="1" y="4023"/>
                    <a:pt x="104" y="4084"/>
                    <a:pt x="277" y="4084"/>
                  </a:cubicBezTo>
                  <a:cubicBezTo>
                    <a:pt x="481" y="4084"/>
                    <a:pt x="781" y="4000"/>
                    <a:pt x="1020" y="3961"/>
                  </a:cubicBezTo>
                  <a:cubicBezTo>
                    <a:pt x="1533" y="3891"/>
                    <a:pt x="1321" y="427"/>
                    <a:pt x="950" y="126"/>
                  </a:cubicBezTo>
                  <a:cubicBezTo>
                    <a:pt x="849" y="32"/>
                    <a:pt x="741" y="1"/>
                    <a:pt x="6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-1734028" y="3795044"/>
              <a:ext cx="51295" cy="112239"/>
            </a:xfrm>
            <a:custGeom>
              <a:avLst/>
              <a:gdLst/>
              <a:ahLst/>
              <a:cxnLst/>
              <a:rect l="l" t="t" r="r" b="b"/>
              <a:pathLst>
                <a:path w="1111" h="2431" extrusionOk="0">
                  <a:moveTo>
                    <a:pt x="1111" y="1"/>
                  </a:moveTo>
                  <a:cubicBezTo>
                    <a:pt x="1111" y="1"/>
                    <a:pt x="68" y="1"/>
                    <a:pt x="68" y="301"/>
                  </a:cubicBezTo>
                  <a:cubicBezTo>
                    <a:pt x="0" y="573"/>
                    <a:pt x="63" y="2431"/>
                    <a:pt x="524" y="2431"/>
                  </a:cubicBezTo>
                  <a:cubicBezTo>
                    <a:pt x="542" y="2431"/>
                    <a:pt x="561" y="2428"/>
                    <a:pt x="581" y="2422"/>
                  </a:cubicBezTo>
                  <a:cubicBezTo>
                    <a:pt x="1111" y="2280"/>
                    <a:pt x="1111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-1863074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1762" y="1"/>
                  </a:moveTo>
                  <a:cubicBezTo>
                    <a:pt x="1541" y="1"/>
                    <a:pt x="1259" y="126"/>
                    <a:pt x="1167" y="720"/>
                  </a:cubicBezTo>
                  <a:cubicBezTo>
                    <a:pt x="955" y="1675"/>
                    <a:pt x="0" y="6022"/>
                    <a:pt x="283" y="6181"/>
                  </a:cubicBezTo>
                  <a:cubicBezTo>
                    <a:pt x="382" y="6228"/>
                    <a:pt x="488" y="6251"/>
                    <a:pt x="592" y="6251"/>
                  </a:cubicBezTo>
                  <a:cubicBezTo>
                    <a:pt x="803" y="6251"/>
                    <a:pt x="1001" y="6153"/>
                    <a:pt x="1096" y="5952"/>
                  </a:cubicBezTo>
                  <a:cubicBezTo>
                    <a:pt x="1167" y="5580"/>
                    <a:pt x="2209" y="278"/>
                    <a:pt x="2050" y="66"/>
                  </a:cubicBezTo>
                  <a:cubicBezTo>
                    <a:pt x="2050" y="66"/>
                    <a:pt x="1922" y="1"/>
                    <a:pt x="176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-1897932" y="3567425"/>
              <a:ext cx="78951" cy="163442"/>
            </a:xfrm>
            <a:custGeom>
              <a:avLst/>
              <a:gdLst/>
              <a:ahLst/>
              <a:cxnLst/>
              <a:rect l="l" t="t" r="r" b="b"/>
              <a:pathLst>
                <a:path w="1710" h="3540" extrusionOk="0">
                  <a:moveTo>
                    <a:pt x="1148" y="0"/>
                  </a:moveTo>
                  <a:cubicBezTo>
                    <a:pt x="1010" y="0"/>
                    <a:pt x="897" y="70"/>
                    <a:pt x="897" y="70"/>
                  </a:cubicBezTo>
                  <a:cubicBezTo>
                    <a:pt x="897" y="70"/>
                    <a:pt x="313" y="2934"/>
                    <a:pt x="154" y="3234"/>
                  </a:cubicBezTo>
                  <a:cubicBezTo>
                    <a:pt x="1" y="3503"/>
                    <a:pt x="301" y="3540"/>
                    <a:pt x="620" y="3540"/>
                  </a:cubicBezTo>
                  <a:cubicBezTo>
                    <a:pt x="741" y="3540"/>
                    <a:pt x="865" y="3534"/>
                    <a:pt x="967" y="3534"/>
                  </a:cubicBezTo>
                  <a:cubicBezTo>
                    <a:pt x="1409" y="3464"/>
                    <a:pt x="1710" y="512"/>
                    <a:pt x="1480" y="212"/>
                  </a:cubicBezTo>
                  <a:cubicBezTo>
                    <a:pt x="1385" y="46"/>
                    <a:pt x="1259" y="0"/>
                    <a:pt x="114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-1906659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1000" y="1"/>
                  </a:moveTo>
                  <a:cubicBezTo>
                    <a:pt x="716" y="1"/>
                    <a:pt x="343" y="28"/>
                    <a:pt x="343" y="170"/>
                  </a:cubicBezTo>
                  <a:cubicBezTo>
                    <a:pt x="274" y="378"/>
                    <a:pt x="1" y="2081"/>
                    <a:pt x="473" y="2081"/>
                  </a:cubicBezTo>
                  <a:cubicBezTo>
                    <a:pt x="483" y="2081"/>
                    <a:pt x="492" y="2080"/>
                    <a:pt x="502" y="2079"/>
                  </a:cubicBezTo>
                  <a:cubicBezTo>
                    <a:pt x="944" y="2008"/>
                    <a:pt x="1315" y="11"/>
                    <a:pt x="1315" y="11"/>
                  </a:cubicBezTo>
                  <a:cubicBezTo>
                    <a:pt x="1315" y="11"/>
                    <a:pt x="1174" y="1"/>
                    <a:pt x="100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-2209859" y="1591943"/>
              <a:ext cx="102036" cy="288886"/>
            </a:xfrm>
            <a:custGeom>
              <a:avLst/>
              <a:gdLst/>
              <a:ahLst/>
              <a:cxnLst/>
              <a:rect l="l" t="t" r="r" b="b"/>
              <a:pathLst>
                <a:path w="2210" h="6257" extrusionOk="0">
                  <a:moveTo>
                    <a:pt x="2209" y="0"/>
                  </a:moveTo>
                  <a:cubicBezTo>
                    <a:pt x="2209" y="884"/>
                    <a:pt x="2139" y="1626"/>
                    <a:pt x="1980" y="1909"/>
                  </a:cubicBezTo>
                  <a:cubicBezTo>
                    <a:pt x="1096" y="4418"/>
                    <a:pt x="0" y="5444"/>
                    <a:pt x="1255" y="6115"/>
                  </a:cubicBezTo>
                  <a:cubicBezTo>
                    <a:pt x="1396" y="6186"/>
                    <a:pt x="1467" y="6186"/>
                    <a:pt x="1538" y="6256"/>
                  </a:cubicBezTo>
                  <a:cubicBezTo>
                    <a:pt x="1467" y="6186"/>
                    <a:pt x="1396" y="6186"/>
                    <a:pt x="1255" y="6115"/>
                  </a:cubicBezTo>
                  <a:cubicBezTo>
                    <a:pt x="0" y="5444"/>
                    <a:pt x="1096" y="4418"/>
                    <a:pt x="1980" y="1909"/>
                  </a:cubicBezTo>
                  <a:cubicBezTo>
                    <a:pt x="2139" y="1626"/>
                    <a:pt x="2209" y="884"/>
                    <a:pt x="2209" y="0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-2363026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955" y="1"/>
                  </a:moveTo>
                  <a:cubicBezTo>
                    <a:pt x="725" y="160"/>
                    <a:pt x="584" y="301"/>
                    <a:pt x="443" y="601"/>
                  </a:cubicBezTo>
                  <a:cubicBezTo>
                    <a:pt x="142" y="1185"/>
                    <a:pt x="1" y="1627"/>
                    <a:pt x="1" y="2068"/>
                  </a:cubicBezTo>
                  <a:cubicBezTo>
                    <a:pt x="1" y="2811"/>
                    <a:pt x="513" y="3394"/>
                    <a:pt x="1609" y="4348"/>
                  </a:cubicBezTo>
                  <a:cubicBezTo>
                    <a:pt x="3235" y="5744"/>
                    <a:pt x="5373" y="19883"/>
                    <a:pt x="5373" y="25485"/>
                  </a:cubicBezTo>
                  <a:cubicBezTo>
                    <a:pt x="5373" y="26369"/>
                    <a:pt x="5303" y="27111"/>
                    <a:pt x="5144" y="27394"/>
                  </a:cubicBezTo>
                  <a:cubicBezTo>
                    <a:pt x="4260" y="29903"/>
                    <a:pt x="3164" y="30929"/>
                    <a:pt x="4419" y="31600"/>
                  </a:cubicBezTo>
                  <a:cubicBezTo>
                    <a:pt x="4560" y="31671"/>
                    <a:pt x="4631" y="31671"/>
                    <a:pt x="4702" y="31741"/>
                  </a:cubicBezTo>
                  <a:lnTo>
                    <a:pt x="5002" y="31741"/>
                  </a:lnTo>
                  <a:cubicBezTo>
                    <a:pt x="5144" y="31741"/>
                    <a:pt x="5214" y="31741"/>
                    <a:pt x="5373" y="31671"/>
                  </a:cubicBezTo>
                  <a:cubicBezTo>
                    <a:pt x="4931" y="30204"/>
                    <a:pt x="5744" y="27995"/>
                    <a:pt x="6186" y="27394"/>
                  </a:cubicBezTo>
                  <a:cubicBezTo>
                    <a:pt x="6769" y="26581"/>
                    <a:pt x="5002" y="10905"/>
                    <a:pt x="4861" y="9509"/>
                  </a:cubicBezTo>
                  <a:cubicBezTo>
                    <a:pt x="4631" y="8113"/>
                    <a:pt x="4260" y="4790"/>
                    <a:pt x="2281" y="3252"/>
                  </a:cubicBezTo>
                  <a:cubicBezTo>
                    <a:pt x="1026" y="2210"/>
                    <a:pt x="884" y="814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-3220064" y="346596"/>
              <a:ext cx="710787" cy="1554636"/>
            </a:xfrm>
            <a:custGeom>
              <a:avLst/>
              <a:gdLst/>
              <a:ahLst/>
              <a:cxnLst/>
              <a:rect l="l" t="t" r="r" b="b"/>
              <a:pathLst>
                <a:path w="15395" h="33672" extrusionOk="0">
                  <a:moveTo>
                    <a:pt x="5091" y="24976"/>
                  </a:moveTo>
                  <a:lnTo>
                    <a:pt x="5091" y="24976"/>
                  </a:lnTo>
                  <a:cubicBezTo>
                    <a:pt x="6367" y="25590"/>
                    <a:pt x="8263" y="26322"/>
                    <a:pt x="9929" y="26322"/>
                  </a:cubicBezTo>
                  <a:cubicBezTo>
                    <a:pt x="10086" y="26322"/>
                    <a:pt x="10241" y="26315"/>
                    <a:pt x="10393" y="26302"/>
                  </a:cubicBezTo>
                  <a:cubicBezTo>
                    <a:pt x="11647" y="26231"/>
                    <a:pt x="12531" y="25860"/>
                    <a:pt x="13185" y="25347"/>
                  </a:cubicBezTo>
                  <a:lnTo>
                    <a:pt x="13185" y="25347"/>
                  </a:lnTo>
                  <a:cubicBezTo>
                    <a:pt x="12814" y="26160"/>
                    <a:pt x="12089" y="27344"/>
                    <a:pt x="10605" y="28069"/>
                  </a:cubicBezTo>
                  <a:cubicBezTo>
                    <a:pt x="10345" y="28189"/>
                    <a:pt x="10073" y="28243"/>
                    <a:pt x="9795" y="28243"/>
                  </a:cubicBezTo>
                  <a:cubicBezTo>
                    <a:pt x="8184" y="28243"/>
                    <a:pt x="6342" y="26423"/>
                    <a:pt x="5091" y="24976"/>
                  </a:cubicBezTo>
                  <a:close/>
                  <a:moveTo>
                    <a:pt x="13857" y="26832"/>
                  </a:moveTo>
                  <a:cubicBezTo>
                    <a:pt x="13698" y="28511"/>
                    <a:pt x="12602" y="30137"/>
                    <a:pt x="10393" y="30720"/>
                  </a:cubicBezTo>
                  <a:cubicBezTo>
                    <a:pt x="10288" y="30747"/>
                    <a:pt x="10179" y="30759"/>
                    <a:pt x="10068" y="30759"/>
                  </a:cubicBezTo>
                  <a:cubicBezTo>
                    <a:pt x="8924" y="30759"/>
                    <a:pt x="7473" y="29409"/>
                    <a:pt x="6346" y="27928"/>
                  </a:cubicBezTo>
                  <a:lnTo>
                    <a:pt x="6346" y="27928"/>
                  </a:lnTo>
                  <a:cubicBezTo>
                    <a:pt x="7229" y="28811"/>
                    <a:pt x="8466" y="29394"/>
                    <a:pt x="10163" y="29483"/>
                  </a:cubicBezTo>
                  <a:cubicBezTo>
                    <a:pt x="10208" y="29485"/>
                    <a:pt x="10252" y="29485"/>
                    <a:pt x="10296" y="29485"/>
                  </a:cubicBezTo>
                  <a:cubicBezTo>
                    <a:pt x="12058" y="29485"/>
                    <a:pt x="13201" y="28125"/>
                    <a:pt x="13857" y="26832"/>
                  </a:cubicBezTo>
                  <a:close/>
                  <a:moveTo>
                    <a:pt x="4861" y="27998"/>
                  </a:moveTo>
                  <a:lnTo>
                    <a:pt x="4861" y="27998"/>
                  </a:lnTo>
                  <a:cubicBezTo>
                    <a:pt x="6116" y="29624"/>
                    <a:pt x="7671" y="31091"/>
                    <a:pt x="9438" y="31692"/>
                  </a:cubicBezTo>
                  <a:cubicBezTo>
                    <a:pt x="9751" y="31788"/>
                    <a:pt x="10046" y="31832"/>
                    <a:pt x="10325" y="31832"/>
                  </a:cubicBezTo>
                  <a:cubicBezTo>
                    <a:pt x="11942" y="31832"/>
                    <a:pt x="13028" y="30363"/>
                    <a:pt x="13857" y="29112"/>
                  </a:cubicBezTo>
                  <a:lnTo>
                    <a:pt x="13857" y="29112"/>
                  </a:lnTo>
                  <a:cubicBezTo>
                    <a:pt x="13556" y="30366"/>
                    <a:pt x="12885" y="32134"/>
                    <a:pt x="10835" y="32576"/>
                  </a:cubicBezTo>
                  <a:cubicBezTo>
                    <a:pt x="10661" y="32613"/>
                    <a:pt x="10487" y="32631"/>
                    <a:pt x="10314" y="32631"/>
                  </a:cubicBezTo>
                  <a:cubicBezTo>
                    <a:pt x="8128" y="32631"/>
                    <a:pt x="6024" y="29783"/>
                    <a:pt x="4861" y="27998"/>
                  </a:cubicBezTo>
                  <a:close/>
                  <a:moveTo>
                    <a:pt x="8580" y="1"/>
                  </a:moveTo>
                  <a:cubicBezTo>
                    <a:pt x="8429" y="1"/>
                    <a:pt x="8272" y="9"/>
                    <a:pt x="8113" y="22"/>
                  </a:cubicBezTo>
                  <a:cubicBezTo>
                    <a:pt x="8325" y="3857"/>
                    <a:pt x="1" y="5978"/>
                    <a:pt x="1" y="5978"/>
                  </a:cubicBezTo>
                  <a:cubicBezTo>
                    <a:pt x="1" y="5978"/>
                    <a:pt x="443" y="7232"/>
                    <a:pt x="301" y="7603"/>
                  </a:cubicBezTo>
                  <a:cubicBezTo>
                    <a:pt x="5091" y="6861"/>
                    <a:pt x="7812" y="4369"/>
                    <a:pt x="9138" y="2602"/>
                  </a:cubicBezTo>
                  <a:cubicBezTo>
                    <a:pt x="9721" y="2973"/>
                    <a:pt x="10675" y="3627"/>
                    <a:pt x="10534" y="4210"/>
                  </a:cubicBezTo>
                  <a:cubicBezTo>
                    <a:pt x="8767" y="8187"/>
                    <a:pt x="72" y="8858"/>
                    <a:pt x="72" y="8858"/>
                  </a:cubicBezTo>
                  <a:cubicBezTo>
                    <a:pt x="72" y="8858"/>
                    <a:pt x="602" y="10484"/>
                    <a:pt x="72" y="10626"/>
                  </a:cubicBezTo>
                  <a:cubicBezTo>
                    <a:pt x="1839" y="10484"/>
                    <a:pt x="5974" y="9813"/>
                    <a:pt x="8184" y="8558"/>
                  </a:cubicBezTo>
                  <a:cubicBezTo>
                    <a:pt x="9509" y="7745"/>
                    <a:pt x="10675" y="6791"/>
                    <a:pt x="11347" y="5765"/>
                  </a:cubicBezTo>
                  <a:cubicBezTo>
                    <a:pt x="11559" y="6278"/>
                    <a:pt x="11718" y="7020"/>
                    <a:pt x="11559" y="7975"/>
                  </a:cubicBezTo>
                  <a:cubicBezTo>
                    <a:pt x="11206" y="9813"/>
                    <a:pt x="7512" y="12022"/>
                    <a:pt x="6699" y="12092"/>
                  </a:cubicBezTo>
                  <a:cubicBezTo>
                    <a:pt x="6434" y="12145"/>
                    <a:pt x="5668" y="12163"/>
                    <a:pt x="4765" y="12163"/>
                  </a:cubicBezTo>
                  <a:cubicBezTo>
                    <a:pt x="2958" y="12163"/>
                    <a:pt x="602" y="12092"/>
                    <a:pt x="602" y="12092"/>
                  </a:cubicBezTo>
                  <a:lnTo>
                    <a:pt x="443" y="13789"/>
                  </a:lnTo>
                  <a:cubicBezTo>
                    <a:pt x="443" y="13789"/>
                    <a:pt x="2507" y="14071"/>
                    <a:pt x="4360" y="14071"/>
                  </a:cubicBezTo>
                  <a:cubicBezTo>
                    <a:pt x="5174" y="14071"/>
                    <a:pt x="5947" y="14016"/>
                    <a:pt x="6487" y="13860"/>
                  </a:cubicBezTo>
                  <a:cubicBezTo>
                    <a:pt x="8184" y="13418"/>
                    <a:pt x="10163" y="12464"/>
                    <a:pt x="11559" y="11209"/>
                  </a:cubicBezTo>
                  <a:cubicBezTo>
                    <a:pt x="11860" y="10926"/>
                    <a:pt x="12089" y="10696"/>
                    <a:pt x="12301" y="10396"/>
                  </a:cubicBezTo>
                  <a:lnTo>
                    <a:pt x="12301" y="10396"/>
                  </a:lnTo>
                  <a:cubicBezTo>
                    <a:pt x="12231" y="11439"/>
                    <a:pt x="12001" y="12764"/>
                    <a:pt x="11418" y="14019"/>
                  </a:cubicBezTo>
                  <a:cubicBezTo>
                    <a:pt x="10393" y="16228"/>
                    <a:pt x="8113" y="16228"/>
                    <a:pt x="5974" y="16299"/>
                  </a:cubicBezTo>
                  <a:cubicBezTo>
                    <a:pt x="5903" y="16304"/>
                    <a:pt x="5830" y="16306"/>
                    <a:pt x="5756" y="16306"/>
                  </a:cubicBezTo>
                  <a:cubicBezTo>
                    <a:pt x="3672" y="16306"/>
                    <a:pt x="443" y="14461"/>
                    <a:pt x="443" y="14461"/>
                  </a:cubicBezTo>
                  <a:lnTo>
                    <a:pt x="443" y="14461"/>
                  </a:lnTo>
                  <a:lnTo>
                    <a:pt x="602" y="15998"/>
                  </a:lnTo>
                  <a:cubicBezTo>
                    <a:pt x="602" y="15998"/>
                    <a:pt x="2281" y="16811"/>
                    <a:pt x="3323" y="17394"/>
                  </a:cubicBezTo>
                  <a:cubicBezTo>
                    <a:pt x="3916" y="17691"/>
                    <a:pt x="5154" y="17940"/>
                    <a:pt x="6533" y="17940"/>
                  </a:cubicBezTo>
                  <a:cubicBezTo>
                    <a:pt x="7538" y="17940"/>
                    <a:pt x="8619" y="17808"/>
                    <a:pt x="9580" y="17465"/>
                  </a:cubicBezTo>
                  <a:cubicBezTo>
                    <a:pt x="11347" y="16882"/>
                    <a:pt x="12743" y="15344"/>
                    <a:pt x="13415" y="14090"/>
                  </a:cubicBezTo>
                  <a:lnTo>
                    <a:pt x="13415" y="14090"/>
                  </a:lnTo>
                  <a:cubicBezTo>
                    <a:pt x="14811" y="17253"/>
                    <a:pt x="12160" y="19462"/>
                    <a:pt x="10393" y="20416"/>
                  </a:cubicBezTo>
                  <a:cubicBezTo>
                    <a:pt x="10158" y="20529"/>
                    <a:pt x="9828" y="20578"/>
                    <a:pt x="9430" y="20578"/>
                  </a:cubicBezTo>
                  <a:cubicBezTo>
                    <a:pt x="6706" y="20578"/>
                    <a:pt x="814" y="18278"/>
                    <a:pt x="814" y="18278"/>
                  </a:cubicBezTo>
                  <a:lnTo>
                    <a:pt x="443" y="19462"/>
                  </a:lnTo>
                  <a:cubicBezTo>
                    <a:pt x="443" y="19462"/>
                    <a:pt x="2652" y="20116"/>
                    <a:pt x="3465" y="20487"/>
                  </a:cubicBezTo>
                  <a:cubicBezTo>
                    <a:pt x="4141" y="20796"/>
                    <a:pt x="5931" y="21973"/>
                    <a:pt x="8763" y="21973"/>
                  </a:cubicBezTo>
                  <a:cubicBezTo>
                    <a:pt x="9335" y="21973"/>
                    <a:pt x="9949" y="21925"/>
                    <a:pt x="10605" y="21813"/>
                  </a:cubicBezTo>
                  <a:cubicBezTo>
                    <a:pt x="12001" y="21530"/>
                    <a:pt x="12973" y="20929"/>
                    <a:pt x="13627" y="20204"/>
                  </a:cubicBezTo>
                  <a:lnTo>
                    <a:pt x="13627" y="20204"/>
                  </a:lnTo>
                  <a:cubicBezTo>
                    <a:pt x="14740" y="22184"/>
                    <a:pt x="12743" y="23739"/>
                    <a:pt x="11206" y="24534"/>
                  </a:cubicBezTo>
                  <a:cubicBezTo>
                    <a:pt x="10782" y="24787"/>
                    <a:pt x="10225" y="24894"/>
                    <a:pt x="9605" y="24894"/>
                  </a:cubicBezTo>
                  <a:cubicBezTo>
                    <a:pt x="7846" y="24894"/>
                    <a:pt x="5588" y="24032"/>
                    <a:pt x="4490" y="23209"/>
                  </a:cubicBezTo>
                  <a:cubicBezTo>
                    <a:pt x="3023" y="22042"/>
                    <a:pt x="673" y="20858"/>
                    <a:pt x="673" y="20858"/>
                  </a:cubicBezTo>
                  <a:lnTo>
                    <a:pt x="301" y="22626"/>
                  </a:lnTo>
                  <a:cubicBezTo>
                    <a:pt x="301" y="22626"/>
                    <a:pt x="955" y="22926"/>
                    <a:pt x="1698" y="23368"/>
                  </a:cubicBezTo>
                  <a:cubicBezTo>
                    <a:pt x="2069" y="23880"/>
                    <a:pt x="2581" y="24693"/>
                    <a:pt x="3164" y="25648"/>
                  </a:cubicBezTo>
                  <a:cubicBezTo>
                    <a:pt x="4048" y="30066"/>
                    <a:pt x="7141" y="33671"/>
                    <a:pt x="10605" y="33671"/>
                  </a:cubicBezTo>
                  <a:cubicBezTo>
                    <a:pt x="14210" y="33671"/>
                    <a:pt x="14440" y="30366"/>
                    <a:pt x="14652" y="28882"/>
                  </a:cubicBezTo>
                  <a:cubicBezTo>
                    <a:pt x="14811" y="27928"/>
                    <a:pt x="14652" y="26973"/>
                    <a:pt x="14511" y="26390"/>
                  </a:cubicBezTo>
                  <a:cubicBezTo>
                    <a:pt x="14511" y="26019"/>
                    <a:pt x="14440" y="25648"/>
                    <a:pt x="14440" y="25347"/>
                  </a:cubicBezTo>
                  <a:cubicBezTo>
                    <a:pt x="14581" y="24623"/>
                    <a:pt x="14652" y="23880"/>
                    <a:pt x="14581" y="23368"/>
                  </a:cubicBezTo>
                  <a:cubicBezTo>
                    <a:pt x="14581" y="23297"/>
                    <a:pt x="14652" y="23209"/>
                    <a:pt x="14652" y="23209"/>
                  </a:cubicBezTo>
                  <a:cubicBezTo>
                    <a:pt x="15394" y="21442"/>
                    <a:pt x="14652" y="18879"/>
                    <a:pt x="14581" y="18508"/>
                  </a:cubicBezTo>
                  <a:cubicBezTo>
                    <a:pt x="14882" y="17394"/>
                    <a:pt x="14952" y="16299"/>
                    <a:pt x="14882" y="15256"/>
                  </a:cubicBezTo>
                  <a:cubicBezTo>
                    <a:pt x="14811" y="13718"/>
                    <a:pt x="14369" y="12905"/>
                    <a:pt x="13998" y="12534"/>
                  </a:cubicBezTo>
                  <a:cubicBezTo>
                    <a:pt x="14139" y="11439"/>
                    <a:pt x="13998" y="10325"/>
                    <a:pt x="13627" y="9070"/>
                  </a:cubicBezTo>
                  <a:cubicBezTo>
                    <a:pt x="13485" y="8629"/>
                    <a:pt x="13256" y="8275"/>
                    <a:pt x="13114" y="8116"/>
                  </a:cubicBezTo>
                  <a:cubicBezTo>
                    <a:pt x="13114" y="7745"/>
                    <a:pt x="13114" y="7391"/>
                    <a:pt x="13044" y="6861"/>
                  </a:cubicBezTo>
                  <a:cubicBezTo>
                    <a:pt x="12885" y="5695"/>
                    <a:pt x="12443" y="4953"/>
                    <a:pt x="12001" y="4440"/>
                  </a:cubicBezTo>
                  <a:cubicBezTo>
                    <a:pt x="12089" y="4210"/>
                    <a:pt x="12089" y="3998"/>
                    <a:pt x="12089" y="3768"/>
                  </a:cubicBezTo>
                  <a:cubicBezTo>
                    <a:pt x="12089" y="2602"/>
                    <a:pt x="10605" y="1718"/>
                    <a:pt x="9880" y="1277"/>
                  </a:cubicBezTo>
                  <a:cubicBezTo>
                    <a:pt x="9880" y="1117"/>
                    <a:pt x="9951" y="976"/>
                    <a:pt x="9951" y="835"/>
                  </a:cubicBezTo>
                  <a:cubicBezTo>
                    <a:pt x="9821" y="169"/>
                    <a:pt x="9263" y="1"/>
                    <a:pt x="8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-4293846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2105" y="0"/>
                  </a:moveTo>
                  <a:cubicBezTo>
                    <a:pt x="1182" y="0"/>
                    <a:pt x="944" y="1046"/>
                    <a:pt x="513" y="2131"/>
                  </a:cubicBezTo>
                  <a:cubicBezTo>
                    <a:pt x="0" y="3527"/>
                    <a:pt x="9119" y="8034"/>
                    <a:pt x="9791" y="11922"/>
                  </a:cubicBezTo>
                  <a:cubicBezTo>
                    <a:pt x="7639" y="18489"/>
                    <a:pt x="11338" y="22124"/>
                    <a:pt x="12695" y="22124"/>
                  </a:cubicBezTo>
                  <a:cubicBezTo>
                    <a:pt x="12832" y="22124"/>
                    <a:pt x="12944" y="22088"/>
                    <a:pt x="13025" y="22013"/>
                  </a:cubicBezTo>
                  <a:cubicBezTo>
                    <a:pt x="11841" y="20476"/>
                    <a:pt x="16790" y="7150"/>
                    <a:pt x="16348" y="5524"/>
                  </a:cubicBezTo>
                  <a:cubicBezTo>
                    <a:pt x="15818" y="3898"/>
                    <a:pt x="12884" y="3898"/>
                    <a:pt x="12884" y="3898"/>
                  </a:cubicBezTo>
                  <a:cubicBezTo>
                    <a:pt x="11700" y="3386"/>
                    <a:pt x="5443" y="1548"/>
                    <a:pt x="3376" y="434"/>
                  </a:cubicBezTo>
                  <a:cubicBezTo>
                    <a:pt x="2841" y="130"/>
                    <a:pt x="2431" y="0"/>
                    <a:pt x="2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-4723922" y="1874412"/>
              <a:ext cx="422779" cy="1169486"/>
            </a:xfrm>
            <a:custGeom>
              <a:avLst/>
              <a:gdLst/>
              <a:ahLst/>
              <a:cxnLst/>
              <a:rect l="l" t="t" r="r" b="b"/>
              <a:pathLst>
                <a:path w="9157" h="25330" extrusionOk="0">
                  <a:moveTo>
                    <a:pt x="7909" y="1"/>
                  </a:moveTo>
                  <a:cubicBezTo>
                    <a:pt x="7156" y="1"/>
                    <a:pt x="6222" y="1022"/>
                    <a:pt x="6222" y="1022"/>
                  </a:cubicBezTo>
                  <a:cubicBezTo>
                    <a:pt x="5180" y="1976"/>
                    <a:pt x="5480" y="4787"/>
                    <a:pt x="4526" y="7349"/>
                  </a:cubicBezTo>
                  <a:cubicBezTo>
                    <a:pt x="3642" y="10000"/>
                    <a:pt x="3784" y="11043"/>
                    <a:pt x="3271" y="14136"/>
                  </a:cubicBezTo>
                  <a:cubicBezTo>
                    <a:pt x="2829" y="17228"/>
                    <a:pt x="1574" y="22601"/>
                    <a:pt x="1133" y="23255"/>
                  </a:cubicBezTo>
                  <a:cubicBezTo>
                    <a:pt x="691" y="23856"/>
                    <a:pt x="549" y="24139"/>
                    <a:pt x="249" y="24810"/>
                  </a:cubicBezTo>
                  <a:cubicBezTo>
                    <a:pt x="0" y="25201"/>
                    <a:pt x="220" y="25330"/>
                    <a:pt x="769" y="25330"/>
                  </a:cubicBezTo>
                  <a:cubicBezTo>
                    <a:pt x="1040" y="25330"/>
                    <a:pt x="1390" y="25299"/>
                    <a:pt x="1804" y="25252"/>
                  </a:cubicBezTo>
                  <a:cubicBezTo>
                    <a:pt x="3271" y="23856"/>
                    <a:pt x="4225" y="17370"/>
                    <a:pt x="4809" y="13535"/>
                  </a:cubicBezTo>
                  <a:cubicBezTo>
                    <a:pt x="5480" y="9717"/>
                    <a:pt x="5781" y="6625"/>
                    <a:pt x="7177" y="3814"/>
                  </a:cubicBezTo>
                  <a:cubicBezTo>
                    <a:pt x="8573" y="1022"/>
                    <a:pt x="9156" y="1694"/>
                    <a:pt x="8573" y="439"/>
                  </a:cubicBezTo>
                  <a:cubicBezTo>
                    <a:pt x="8402" y="120"/>
                    <a:pt x="8166" y="1"/>
                    <a:pt x="790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-4834870" y="1860561"/>
              <a:ext cx="448865" cy="1184722"/>
            </a:xfrm>
            <a:custGeom>
              <a:avLst/>
              <a:gdLst/>
              <a:ahLst/>
              <a:cxnLst/>
              <a:rect l="l" t="t" r="r" b="b"/>
              <a:pathLst>
                <a:path w="9722" h="25660" extrusionOk="0">
                  <a:moveTo>
                    <a:pt x="7862" y="1"/>
                  </a:moveTo>
                  <a:cubicBezTo>
                    <a:pt x="7384" y="1"/>
                    <a:pt x="6929" y="138"/>
                    <a:pt x="6929" y="138"/>
                  </a:cubicBezTo>
                  <a:cubicBezTo>
                    <a:pt x="6929" y="138"/>
                    <a:pt x="7212" y="2135"/>
                    <a:pt x="6045" y="4415"/>
                  </a:cubicBezTo>
                  <a:cubicBezTo>
                    <a:pt x="4790" y="6765"/>
                    <a:pt x="2652" y="16274"/>
                    <a:pt x="1998" y="18624"/>
                  </a:cubicBezTo>
                  <a:cubicBezTo>
                    <a:pt x="1397" y="20904"/>
                    <a:pt x="1" y="23042"/>
                    <a:pt x="142" y="24297"/>
                  </a:cubicBezTo>
                  <a:cubicBezTo>
                    <a:pt x="264" y="25258"/>
                    <a:pt x="1195" y="25660"/>
                    <a:pt x="1926" y="25660"/>
                  </a:cubicBezTo>
                  <a:cubicBezTo>
                    <a:pt x="2149" y="25660"/>
                    <a:pt x="2353" y="25622"/>
                    <a:pt x="2511" y="25552"/>
                  </a:cubicBezTo>
                  <a:cubicBezTo>
                    <a:pt x="3094" y="25252"/>
                    <a:pt x="3235" y="18341"/>
                    <a:pt x="4207" y="14436"/>
                  </a:cubicBezTo>
                  <a:cubicBezTo>
                    <a:pt x="5091" y="10601"/>
                    <a:pt x="8184" y="4556"/>
                    <a:pt x="8908" y="3231"/>
                  </a:cubicBezTo>
                  <a:cubicBezTo>
                    <a:pt x="9721" y="1835"/>
                    <a:pt x="9279" y="1552"/>
                    <a:pt x="8908" y="580"/>
                  </a:cubicBezTo>
                  <a:cubicBezTo>
                    <a:pt x="8772" y="120"/>
                    <a:pt x="8307" y="1"/>
                    <a:pt x="78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-4548891" y="408233"/>
              <a:ext cx="489263" cy="1474116"/>
            </a:xfrm>
            <a:custGeom>
              <a:avLst/>
              <a:gdLst/>
              <a:ahLst/>
              <a:cxnLst/>
              <a:rect l="l" t="t" r="r" b="b"/>
              <a:pathLst>
                <a:path w="10597" h="31928" extrusionOk="0">
                  <a:moveTo>
                    <a:pt x="8566" y="0"/>
                  </a:moveTo>
                  <a:cubicBezTo>
                    <a:pt x="7498" y="0"/>
                    <a:pt x="6249" y="754"/>
                    <a:pt x="6249" y="754"/>
                  </a:cubicBezTo>
                  <a:cubicBezTo>
                    <a:pt x="5905" y="610"/>
                    <a:pt x="5620" y="552"/>
                    <a:pt x="5384" y="552"/>
                  </a:cubicBezTo>
                  <a:cubicBezTo>
                    <a:pt x="4407" y="552"/>
                    <a:pt x="4269" y="1550"/>
                    <a:pt x="4269" y="1550"/>
                  </a:cubicBezTo>
                  <a:cubicBezTo>
                    <a:pt x="3386" y="2663"/>
                    <a:pt x="4782" y="3105"/>
                    <a:pt x="4923" y="3847"/>
                  </a:cubicBezTo>
                  <a:cubicBezTo>
                    <a:pt x="5082" y="4643"/>
                    <a:pt x="4110" y="19081"/>
                    <a:pt x="3669" y="21874"/>
                  </a:cubicBezTo>
                  <a:cubicBezTo>
                    <a:pt x="3227" y="24684"/>
                    <a:pt x="434" y="28943"/>
                    <a:pt x="134" y="30640"/>
                  </a:cubicBezTo>
                  <a:cubicBezTo>
                    <a:pt x="0" y="31441"/>
                    <a:pt x="159" y="31667"/>
                    <a:pt x="574" y="31667"/>
                  </a:cubicBezTo>
                  <a:cubicBezTo>
                    <a:pt x="1037" y="31667"/>
                    <a:pt x="1820" y="31386"/>
                    <a:pt x="2873" y="31311"/>
                  </a:cubicBezTo>
                  <a:cubicBezTo>
                    <a:pt x="3030" y="31299"/>
                    <a:pt x="3172" y="31293"/>
                    <a:pt x="3303" y="31293"/>
                  </a:cubicBezTo>
                  <a:cubicBezTo>
                    <a:pt x="3908" y="31293"/>
                    <a:pt x="4249" y="31420"/>
                    <a:pt x="4481" y="31594"/>
                  </a:cubicBezTo>
                  <a:cubicBezTo>
                    <a:pt x="4773" y="31746"/>
                    <a:pt x="4972" y="31928"/>
                    <a:pt x="5262" y="31928"/>
                  </a:cubicBezTo>
                  <a:cubicBezTo>
                    <a:pt x="5411" y="31928"/>
                    <a:pt x="5584" y="31879"/>
                    <a:pt x="5807" y="31753"/>
                  </a:cubicBezTo>
                  <a:cubicBezTo>
                    <a:pt x="7062" y="31082"/>
                    <a:pt x="5966" y="30056"/>
                    <a:pt x="5082" y="27547"/>
                  </a:cubicBezTo>
                  <a:cubicBezTo>
                    <a:pt x="4110" y="25126"/>
                    <a:pt x="6761" y="6198"/>
                    <a:pt x="8617" y="4501"/>
                  </a:cubicBezTo>
                  <a:cubicBezTo>
                    <a:pt x="10296" y="3105"/>
                    <a:pt x="10596" y="2433"/>
                    <a:pt x="9854" y="754"/>
                  </a:cubicBezTo>
                  <a:cubicBezTo>
                    <a:pt x="9589" y="189"/>
                    <a:pt x="9100" y="0"/>
                    <a:pt x="8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-4930303" y="3060662"/>
              <a:ext cx="346829" cy="214413"/>
            </a:xfrm>
            <a:custGeom>
              <a:avLst/>
              <a:gdLst/>
              <a:ahLst/>
              <a:cxnLst/>
              <a:rect l="l" t="t" r="r" b="b"/>
              <a:pathLst>
                <a:path w="7512" h="4644" extrusionOk="0">
                  <a:moveTo>
                    <a:pt x="1856" y="1"/>
                  </a:moveTo>
                  <a:cubicBezTo>
                    <a:pt x="1856" y="1"/>
                    <a:pt x="0" y="955"/>
                    <a:pt x="301" y="1397"/>
                  </a:cubicBezTo>
                  <a:cubicBezTo>
                    <a:pt x="601" y="1839"/>
                    <a:pt x="1255" y="3094"/>
                    <a:pt x="2439" y="3677"/>
                  </a:cubicBezTo>
                  <a:cubicBezTo>
                    <a:pt x="3390" y="4186"/>
                    <a:pt x="4929" y="4644"/>
                    <a:pt x="5973" y="4644"/>
                  </a:cubicBezTo>
                  <a:cubicBezTo>
                    <a:pt x="6306" y="4644"/>
                    <a:pt x="6590" y="4597"/>
                    <a:pt x="6787" y="4490"/>
                  </a:cubicBezTo>
                  <a:cubicBezTo>
                    <a:pt x="7511" y="3977"/>
                    <a:pt x="7370" y="955"/>
                    <a:pt x="678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-5038850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2281" y="0"/>
                  </a:moveTo>
                  <a:cubicBezTo>
                    <a:pt x="2281" y="0"/>
                    <a:pt x="230" y="2280"/>
                    <a:pt x="71" y="2722"/>
                  </a:cubicBezTo>
                  <a:cubicBezTo>
                    <a:pt x="1" y="3235"/>
                    <a:pt x="71" y="3676"/>
                    <a:pt x="443" y="4118"/>
                  </a:cubicBezTo>
                  <a:cubicBezTo>
                    <a:pt x="471" y="4152"/>
                    <a:pt x="507" y="4168"/>
                    <a:pt x="549" y="4168"/>
                  </a:cubicBezTo>
                  <a:cubicBezTo>
                    <a:pt x="1064" y="4168"/>
                    <a:pt x="2532" y="1865"/>
                    <a:pt x="2793" y="1326"/>
                  </a:cubicBezTo>
                  <a:cubicBezTo>
                    <a:pt x="3023" y="813"/>
                    <a:pt x="2281" y="0"/>
                    <a:pt x="228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-5138254" y="3274476"/>
              <a:ext cx="123135" cy="229557"/>
            </a:xfrm>
            <a:custGeom>
              <a:avLst/>
              <a:gdLst/>
              <a:ahLst/>
              <a:cxnLst/>
              <a:rect l="l" t="t" r="r" b="b"/>
              <a:pathLst>
                <a:path w="2667" h="4972" extrusionOk="0">
                  <a:moveTo>
                    <a:pt x="1783" y="0"/>
                  </a:moveTo>
                  <a:cubicBezTo>
                    <a:pt x="1783" y="0"/>
                    <a:pt x="528" y="1856"/>
                    <a:pt x="245" y="3022"/>
                  </a:cubicBezTo>
                  <a:cubicBezTo>
                    <a:pt x="1" y="3927"/>
                    <a:pt x="48" y="4971"/>
                    <a:pt x="312" y="4971"/>
                  </a:cubicBezTo>
                  <a:cubicBezTo>
                    <a:pt x="373" y="4971"/>
                    <a:pt x="445" y="4916"/>
                    <a:pt x="528" y="4790"/>
                  </a:cubicBezTo>
                  <a:cubicBezTo>
                    <a:pt x="828" y="3765"/>
                    <a:pt x="2383" y="1485"/>
                    <a:pt x="2525" y="972"/>
                  </a:cubicBezTo>
                  <a:cubicBezTo>
                    <a:pt x="2666" y="530"/>
                    <a:pt x="1783" y="0"/>
                    <a:pt x="178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-4991525" y="3220595"/>
              <a:ext cx="159979" cy="319081"/>
            </a:xfrm>
            <a:custGeom>
              <a:avLst/>
              <a:gdLst/>
              <a:ahLst/>
              <a:cxnLst/>
              <a:rect l="l" t="t" r="r" b="b"/>
              <a:pathLst>
                <a:path w="3465" h="6911" extrusionOk="0">
                  <a:moveTo>
                    <a:pt x="2581" y="1"/>
                  </a:moveTo>
                  <a:cubicBezTo>
                    <a:pt x="2298" y="71"/>
                    <a:pt x="160" y="5886"/>
                    <a:pt x="89" y="6257"/>
                  </a:cubicBezTo>
                  <a:cubicBezTo>
                    <a:pt x="1" y="6628"/>
                    <a:pt x="301" y="6911"/>
                    <a:pt x="672" y="6911"/>
                  </a:cubicBezTo>
                  <a:cubicBezTo>
                    <a:pt x="1114" y="6911"/>
                    <a:pt x="2740" y="2210"/>
                    <a:pt x="3094" y="1167"/>
                  </a:cubicBezTo>
                  <a:cubicBezTo>
                    <a:pt x="3465" y="71"/>
                    <a:pt x="2581" y="1"/>
                    <a:pt x="258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-5079618" y="3555514"/>
              <a:ext cx="108546" cy="166720"/>
            </a:xfrm>
            <a:custGeom>
              <a:avLst/>
              <a:gdLst/>
              <a:ahLst/>
              <a:cxnLst/>
              <a:rect l="l" t="t" r="r" b="b"/>
              <a:pathLst>
                <a:path w="2351" h="3611" extrusionOk="0">
                  <a:moveTo>
                    <a:pt x="1912" y="0"/>
                  </a:moveTo>
                  <a:cubicBezTo>
                    <a:pt x="1867" y="0"/>
                    <a:pt x="1819" y="9"/>
                    <a:pt x="1767" y="28"/>
                  </a:cubicBezTo>
                  <a:cubicBezTo>
                    <a:pt x="1396" y="258"/>
                    <a:pt x="0" y="2979"/>
                    <a:pt x="371" y="3192"/>
                  </a:cubicBezTo>
                  <a:cubicBezTo>
                    <a:pt x="628" y="3350"/>
                    <a:pt x="985" y="3610"/>
                    <a:pt x="1182" y="3610"/>
                  </a:cubicBezTo>
                  <a:cubicBezTo>
                    <a:pt x="1270" y="3610"/>
                    <a:pt x="1326" y="3558"/>
                    <a:pt x="1326" y="3421"/>
                  </a:cubicBezTo>
                  <a:cubicBezTo>
                    <a:pt x="1326" y="3050"/>
                    <a:pt x="2351" y="328"/>
                    <a:pt x="2351" y="328"/>
                  </a:cubicBezTo>
                  <a:cubicBezTo>
                    <a:pt x="2351" y="328"/>
                    <a:pt x="2193" y="0"/>
                    <a:pt x="191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-5113923" y="3713462"/>
              <a:ext cx="78397" cy="106930"/>
            </a:xfrm>
            <a:custGeom>
              <a:avLst/>
              <a:gdLst/>
              <a:ahLst/>
              <a:cxnLst/>
              <a:rect l="l" t="t" r="r" b="b"/>
              <a:pathLst>
                <a:path w="1698" h="2316" extrusionOk="0">
                  <a:moveTo>
                    <a:pt x="814" y="0"/>
                  </a:moveTo>
                  <a:cubicBezTo>
                    <a:pt x="814" y="0"/>
                    <a:pt x="1" y="1980"/>
                    <a:pt x="443" y="2280"/>
                  </a:cubicBezTo>
                  <a:cubicBezTo>
                    <a:pt x="473" y="2304"/>
                    <a:pt x="505" y="2316"/>
                    <a:pt x="539" y="2316"/>
                  </a:cubicBezTo>
                  <a:cubicBezTo>
                    <a:pt x="929" y="2316"/>
                    <a:pt x="1562" y="865"/>
                    <a:pt x="1627" y="654"/>
                  </a:cubicBezTo>
                  <a:cubicBezTo>
                    <a:pt x="1697" y="442"/>
                    <a:pt x="814" y="0"/>
                    <a:pt x="81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-4865019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1057" y="0"/>
                  </a:moveTo>
                  <a:cubicBezTo>
                    <a:pt x="1037" y="0"/>
                    <a:pt x="1025" y="1"/>
                    <a:pt x="1025" y="1"/>
                  </a:cubicBezTo>
                  <a:cubicBezTo>
                    <a:pt x="795" y="142"/>
                    <a:pt x="0" y="6257"/>
                    <a:pt x="0" y="6699"/>
                  </a:cubicBezTo>
                  <a:cubicBezTo>
                    <a:pt x="0" y="7016"/>
                    <a:pt x="259" y="7230"/>
                    <a:pt x="566" y="7230"/>
                  </a:cubicBezTo>
                  <a:cubicBezTo>
                    <a:pt x="618" y="7230"/>
                    <a:pt x="671" y="7224"/>
                    <a:pt x="725" y="7212"/>
                  </a:cubicBezTo>
                  <a:cubicBezTo>
                    <a:pt x="1096" y="7141"/>
                    <a:pt x="1608" y="2210"/>
                    <a:pt x="1767" y="1026"/>
                  </a:cubicBezTo>
                  <a:cubicBezTo>
                    <a:pt x="1893" y="55"/>
                    <a:pt x="1214" y="0"/>
                    <a:pt x="105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-4916452" y="3602792"/>
              <a:ext cx="81629" cy="189158"/>
            </a:xfrm>
            <a:custGeom>
              <a:avLst/>
              <a:gdLst/>
              <a:ahLst/>
              <a:cxnLst/>
              <a:rect l="l" t="t" r="r" b="b"/>
              <a:pathLst>
                <a:path w="1768" h="4097" extrusionOk="0">
                  <a:moveTo>
                    <a:pt x="1400" y="0"/>
                  </a:moveTo>
                  <a:cubicBezTo>
                    <a:pt x="1313" y="0"/>
                    <a:pt x="1216" y="31"/>
                    <a:pt x="1114" y="117"/>
                  </a:cubicBezTo>
                  <a:cubicBezTo>
                    <a:pt x="743" y="330"/>
                    <a:pt x="1" y="3652"/>
                    <a:pt x="442" y="3793"/>
                  </a:cubicBezTo>
                  <a:cubicBezTo>
                    <a:pt x="758" y="3935"/>
                    <a:pt x="1107" y="4097"/>
                    <a:pt x="1308" y="4097"/>
                  </a:cubicBezTo>
                  <a:cubicBezTo>
                    <a:pt x="1434" y="4097"/>
                    <a:pt x="1501" y="4034"/>
                    <a:pt x="1468" y="3864"/>
                  </a:cubicBezTo>
                  <a:cubicBezTo>
                    <a:pt x="1397" y="3422"/>
                    <a:pt x="1768" y="188"/>
                    <a:pt x="1768" y="188"/>
                  </a:cubicBezTo>
                  <a:cubicBezTo>
                    <a:pt x="1768" y="188"/>
                    <a:pt x="1616" y="0"/>
                    <a:pt x="140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-4919730" y="3795044"/>
              <a:ext cx="61268" cy="116672"/>
            </a:xfrm>
            <a:custGeom>
              <a:avLst/>
              <a:gdLst/>
              <a:ahLst/>
              <a:cxnLst/>
              <a:rect l="l" t="t" r="r" b="b"/>
              <a:pathLst>
                <a:path w="1327" h="2527" extrusionOk="0">
                  <a:moveTo>
                    <a:pt x="301" y="1"/>
                  </a:moveTo>
                  <a:cubicBezTo>
                    <a:pt x="301" y="1"/>
                    <a:pt x="1" y="2280"/>
                    <a:pt x="443" y="2510"/>
                  </a:cubicBezTo>
                  <a:cubicBezTo>
                    <a:pt x="469" y="2521"/>
                    <a:pt x="494" y="2526"/>
                    <a:pt x="520" y="2526"/>
                  </a:cubicBezTo>
                  <a:cubicBezTo>
                    <a:pt x="992" y="2526"/>
                    <a:pt x="1326" y="728"/>
                    <a:pt x="1326" y="442"/>
                  </a:cubicBezTo>
                  <a:cubicBezTo>
                    <a:pt x="1326" y="213"/>
                    <a:pt x="302" y="1"/>
                    <a:pt x="30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-4753240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414" y="1"/>
                  </a:moveTo>
                  <a:cubicBezTo>
                    <a:pt x="305" y="1"/>
                    <a:pt x="230" y="21"/>
                    <a:pt x="230" y="21"/>
                  </a:cubicBezTo>
                  <a:cubicBezTo>
                    <a:pt x="0" y="162"/>
                    <a:pt x="142" y="6348"/>
                    <a:pt x="230" y="6719"/>
                  </a:cubicBezTo>
                  <a:cubicBezTo>
                    <a:pt x="283" y="7051"/>
                    <a:pt x="506" y="7213"/>
                    <a:pt x="764" y="7213"/>
                  </a:cubicBezTo>
                  <a:cubicBezTo>
                    <a:pt x="849" y="7213"/>
                    <a:pt x="938" y="7196"/>
                    <a:pt x="1025" y="7160"/>
                  </a:cubicBezTo>
                  <a:cubicBezTo>
                    <a:pt x="1396" y="7019"/>
                    <a:pt x="1184" y="2071"/>
                    <a:pt x="1184" y="904"/>
                  </a:cubicBezTo>
                  <a:cubicBezTo>
                    <a:pt x="1134" y="116"/>
                    <a:pt x="677" y="1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-4763029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886" y="1"/>
                  </a:moveTo>
                  <a:cubicBezTo>
                    <a:pt x="790" y="1"/>
                    <a:pt x="684" y="32"/>
                    <a:pt x="583" y="126"/>
                  </a:cubicBezTo>
                  <a:cubicBezTo>
                    <a:pt x="283" y="427"/>
                    <a:pt x="0" y="3891"/>
                    <a:pt x="513" y="3961"/>
                  </a:cubicBezTo>
                  <a:cubicBezTo>
                    <a:pt x="751" y="4000"/>
                    <a:pt x="1052" y="4084"/>
                    <a:pt x="1256" y="4084"/>
                  </a:cubicBezTo>
                  <a:cubicBezTo>
                    <a:pt x="1429" y="4084"/>
                    <a:pt x="1532" y="4023"/>
                    <a:pt x="1467" y="3820"/>
                  </a:cubicBezTo>
                  <a:cubicBezTo>
                    <a:pt x="1326" y="3449"/>
                    <a:pt x="1237" y="126"/>
                    <a:pt x="1237" y="126"/>
                  </a:cubicBezTo>
                  <a:cubicBezTo>
                    <a:pt x="1237" y="126"/>
                    <a:pt x="1080" y="1"/>
                    <a:pt x="88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-4750009" y="3795044"/>
              <a:ext cx="51480" cy="112239"/>
            </a:xfrm>
            <a:custGeom>
              <a:avLst/>
              <a:gdLst/>
              <a:ahLst/>
              <a:cxnLst/>
              <a:rect l="l" t="t" r="r" b="b"/>
              <a:pathLst>
                <a:path w="1115" h="2431" extrusionOk="0">
                  <a:moveTo>
                    <a:pt x="1" y="1"/>
                  </a:moveTo>
                  <a:cubicBezTo>
                    <a:pt x="1" y="1"/>
                    <a:pt x="1" y="2280"/>
                    <a:pt x="513" y="2422"/>
                  </a:cubicBezTo>
                  <a:cubicBezTo>
                    <a:pt x="534" y="2428"/>
                    <a:pt x="553" y="2431"/>
                    <a:pt x="572" y="2431"/>
                  </a:cubicBezTo>
                  <a:cubicBezTo>
                    <a:pt x="1049" y="2431"/>
                    <a:pt x="1114" y="573"/>
                    <a:pt x="1114" y="301"/>
                  </a:cubicBezTo>
                  <a:cubicBezTo>
                    <a:pt x="1044" y="1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-4671658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442" y="1"/>
                  </a:moveTo>
                  <a:cubicBezTo>
                    <a:pt x="273" y="1"/>
                    <a:pt x="142" y="66"/>
                    <a:pt x="142" y="66"/>
                  </a:cubicBezTo>
                  <a:cubicBezTo>
                    <a:pt x="1" y="278"/>
                    <a:pt x="1026" y="5580"/>
                    <a:pt x="1185" y="5952"/>
                  </a:cubicBezTo>
                  <a:cubicBezTo>
                    <a:pt x="1232" y="6153"/>
                    <a:pt x="1415" y="6251"/>
                    <a:pt x="1615" y="6251"/>
                  </a:cubicBezTo>
                  <a:cubicBezTo>
                    <a:pt x="1714" y="6251"/>
                    <a:pt x="1816" y="6228"/>
                    <a:pt x="1909" y="6181"/>
                  </a:cubicBezTo>
                  <a:cubicBezTo>
                    <a:pt x="2210" y="6022"/>
                    <a:pt x="1255" y="1675"/>
                    <a:pt x="1114" y="720"/>
                  </a:cubicBezTo>
                  <a:cubicBezTo>
                    <a:pt x="981" y="126"/>
                    <a:pt x="675" y="1"/>
                    <a:pt x="4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-4613714" y="3567425"/>
              <a:ext cx="78720" cy="163442"/>
            </a:xfrm>
            <a:custGeom>
              <a:avLst/>
              <a:gdLst/>
              <a:ahLst/>
              <a:cxnLst/>
              <a:rect l="l" t="t" r="r" b="b"/>
              <a:pathLst>
                <a:path w="1705" h="3540" extrusionOk="0">
                  <a:moveTo>
                    <a:pt x="559" y="0"/>
                  </a:moveTo>
                  <a:cubicBezTo>
                    <a:pt x="446" y="0"/>
                    <a:pt x="315" y="46"/>
                    <a:pt x="212" y="212"/>
                  </a:cubicBezTo>
                  <a:cubicBezTo>
                    <a:pt x="0" y="512"/>
                    <a:pt x="301" y="3464"/>
                    <a:pt x="743" y="3534"/>
                  </a:cubicBezTo>
                  <a:cubicBezTo>
                    <a:pt x="865" y="3534"/>
                    <a:pt x="997" y="3540"/>
                    <a:pt x="1121" y="3540"/>
                  </a:cubicBezTo>
                  <a:cubicBezTo>
                    <a:pt x="1444" y="3540"/>
                    <a:pt x="1704" y="3503"/>
                    <a:pt x="1538" y="3234"/>
                  </a:cubicBezTo>
                  <a:cubicBezTo>
                    <a:pt x="1397" y="2934"/>
                    <a:pt x="813" y="70"/>
                    <a:pt x="813" y="70"/>
                  </a:cubicBezTo>
                  <a:cubicBezTo>
                    <a:pt x="813" y="70"/>
                    <a:pt x="700" y="0"/>
                    <a:pt x="55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-4586797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315" y="1"/>
                  </a:moveTo>
                  <a:cubicBezTo>
                    <a:pt x="139" y="1"/>
                    <a:pt x="1" y="11"/>
                    <a:pt x="1" y="11"/>
                  </a:cubicBezTo>
                  <a:cubicBezTo>
                    <a:pt x="1" y="11"/>
                    <a:pt x="372" y="2008"/>
                    <a:pt x="884" y="2079"/>
                  </a:cubicBezTo>
                  <a:cubicBezTo>
                    <a:pt x="893" y="2080"/>
                    <a:pt x="901" y="2081"/>
                    <a:pt x="909" y="2081"/>
                  </a:cubicBezTo>
                  <a:cubicBezTo>
                    <a:pt x="1315" y="2081"/>
                    <a:pt x="1043" y="378"/>
                    <a:pt x="1043" y="170"/>
                  </a:cubicBezTo>
                  <a:cubicBezTo>
                    <a:pt x="989" y="28"/>
                    <a:pt x="602" y="1"/>
                    <a:pt x="3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-4382242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5815" y="1"/>
                  </a:moveTo>
                  <a:cubicBezTo>
                    <a:pt x="5886" y="814"/>
                    <a:pt x="5744" y="2210"/>
                    <a:pt x="4489" y="3252"/>
                  </a:cubicBezTo>
                  <a:cubicBezTo>
                    <a:pt x="2510" y="4790"/>
                    <a:pt x="2139" y="8113"/>
                    <a:pt x="1909" y="9509"/>
                  </a:cubicBezTo>
                  <a:cubicBezTo>
                    <a:pt x="1768" y="10905"/>
                    <a:pt x="0" y="26581"/>
                    <a:pt x="584" y="27394"/>
                  </a:cubicBezTo>
                  <a:cubicBezTo>
                    <a:pt x="1025" y="27995"/>
                    <a:pt x="1838" y="30204"/>
                    <a:pt x="1397" y="31671"/>
                  </a:cubicBezTo>
                  <a:cubicBezTo>
                    <a:pt x="1538" y="31741"/>
                    <a:pt x="1626" y="31741"/>
                    <a:pt x="1768" y="31741"/>
                  </a:cubicBezTo>
                  <a:cubicBezTo>
                    <a:pt x="1909" y="31741"/>
                    <a:pt x="2139" y="31741"/>
                    <a:pt x="2351" y="31600"/>
                  </a:cubicBezTo>
                  <a:cubicBezTo>
                    <a:pt x="2793" y="31370"/>
                    <a:pt x="2952" y="31158"/>
                    <a:pt x="2952" y="30787"/>
                  </a:cubicBezTo>
                  <a:cubicBezTo>
                    <a:pt x="2952" y="30116"/>
                    <a:pt x="2210" y="29091"/>
                    <a:pt x="1626" y="27394"/>
                  </a:cubicBezTo>
                  <a:cubicBezTo>
                    <a:pt x="1467" y="27111"/>
                    <a:pt x="1397" y="26369"/>
                    <a:pt x="1397" y="25485"/>
                  </a:cubicBezTo>
                  <a:cubicBezTo>
                    <a:pt x="1397" y="19883"/>
                    <a:pt x="3535" y="5744"/>
                    <a:pt x="5161" y="4348"/>
                  </a:cubicBezTo>
                  <a:cubicBezTo>
                    <a:pt x="6257" y="3394"/>
                    <a:pt x="6769" y="2811"/>
                    <a:pt x="6769" y="2068"/>
                  </a:cubicBezTo>
                  <a:cubicBezTo>
                    <a:pt x="6769" y="1627"/>
                    <a:pt x="6628" y="1185"/>
                    <a:pt x="6398" y="601"/>
                  </a:cubicBezTo>
                  <a:lnTo>
                    <a:pt x="6327" y="601"/>
                  </a:lnTo>
                  <a:cubicBezTo>
                    <a:pt x="6186" y="301"/>
                    <a:pt x="6045" y="160"/>
                    <a:pt x="58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-3923422" y="346596"/>
              <a:ext cx="710741" cy="1554636"/>
            </a:xfrm>
            <a:custGeom>
              <a:avLst/>
              <a:gdLst/>
              <a:ahLst/>
              <a:cxnLst/>
              <a:rect l="l" t="t" r="r" b="b"/>
              <a:pathLst>
                <a:path w="15394" h="33672" extrusionOk="0">
                  <a:moveTo>
                    <a:pt x="10304" y="24976"/>
                  </a:moveTo>
                  <a:lnTo>
                    <a:pt x="10304" y="24976"/>
                  </a:lnTo>
                  <a:cubicBezTo>
                    <a:pt x="9053" y="26423"/>
                    <a:pt x="7211" y="28243"/>
                    <a:pt x="5600" y="28243"/>
                  </a:cubicBezTo>
                  <a:cubicBezTo>
                    <a:pt x="5321" y="28243"/>
                    <a:pt x="5050" y="28189"/>
                    <a:pt x="4790" y="28069"/>
                  </a:cubicBezTo>
                  <a:cubicBezTo>
                    <a:pt x="3306" y="27344"/>
                    <a:pt x="2581" y="26160"/>
                    <a:pt x="2210" y="25347"/>
                  </a:cubicBezTo>
                  <a:lnTo>
                    <a:pt x="2210" y="25347"/>
                  </a:lnTo>
                  <a:cubicBezTo>
                    <a:pt x="2864" y="25860"/>
                    <a:pt x="3747" y="26231"/>
                    <a:pt x="5002" y="26302"/>
                  </a:cubicBezTo>
                  <a:cubicBezTo>
                    <a:pt x="5154" y="26315"/>
                    <a:pt x="5309" y="26322"/>
                    <a:pt x="5466" y="26322"/>
                  </a:cubicBezTo>
                  <a:cubicBezTo>
                    <a:pt x="7132" y="26322"/>
                    <a:pt x="9028" y="25590"/>
                    <a:pt x="10304" y="24976"/>
                  </a:cubicBezTo>
                  <a:close/>
                  <a:moveTo>
                    <a:pt x="1538" y="26832"/>
                  </a:moveTo>
                  <a:lnTo>
                    <a:pt x="1538" y="26832"/>
                  </a:lnTo>
                  <a:cubicBezTo>
                    <a:pt x="2193" y="28125"/>
                    <a:pt x="3320" y="29485"/>
                    <a:pt x="5097" y="29485"/>
                  </a:cubicBezTo>
                  <a:cubicBezTo>
                    <a:pt x="5142" y="29485"/>
                    <a:pt x="5187" y="29485"/>
                    <a:pt x="5232" y="29483"/>
                  </a:cubicBezTo>
                  <a:cubicBezTo>
                    <a:pt x="6911" y="29394"/>
                    <a:pt x="8166" y="28811"/>
                    <a:pt x="9049" y="27928"/>
                  </a:cubicBezTo>
                  <a:lnTo>
                    <a:pt x="9049" y="27928"/>
                  </a:lnTo>
                  <a:cubicBezTo>
                    <a:pt x="7906" y="29409"/>
                    <a:pt x="6468" y="30759"/>
                    <a:pt x="5326" y="30759"/>
                  </a:cubicBezTo>
                  <a:cubicBezTo>
                    <a:pt x="5215" y="30759"/>
                    <a:pt x="5107" y="30747"/>
                    <a:pt x="5002" y="30720"/>
                  </a:cubicBezTo>
                  <a:cubicBezTo>
                    <a:pt x="2793" y="30137"/>
                    <a:pt x="1697" y="28511"/>
                    <a:pt x="1538" y="26832"/>
                  </a:cubicBezTo>
                  <a:close/>
                  <a:moveTo>
                    <a:pt x="10534" y="27998"/>
                  </a:moveTo>
                  <a:lnTo>
                    <a:pt x="10534" y="27998"/>
                  </a:lnTo>
                  <a:cubicBezTo>
                    <a:pt x="9371" y="29783"/>
                    <a:pt x="7252" y="32631"/>
                    <a:pt x="5077" y="32631"/>
                  </a:cubicBezTo>
                  <a:cubicBezTo>
                    <a:pt x="4905" y="32631"/>
                    <a:pt x="4733" y="32613"/>
                    <a:pt x="4560" y="32576"/>
                  </a:cubicBezTo>
                  <a:cubicBezTo>
                    <a:pt x="2493" y="32134"/>
                    <a:pt x="1839" y="30366"/>
                    <a:pt x="1538" y="29112"/>
                  </a:cubicBezTo>
                  <a:lnTo>
                    <a:pt x="1538" y="29112"/>
                  </a:lnTo>
                  <a:cubicBezTo>
                    <a:pt x="2352" y="30363"/>
                    <a:pt x="3436" y="31832"/>
                    <a:pt x="5064" y="31832"/>
                  </a:cubicBezTo>
                  <a:cubicBezTo>
                    <a:pt x="5345" y="31832"/>
                    <a:pt x="5642" y="31788"/>
                    <a:pt x="5957" y="31692"/>
                  </a:cubicBezTo>
                  <a:cubicBezTo>
                    <a:pt x="7724" y="31091"/>
                    <a:pt x="9279" y="29624"/>
                    <a:pt x="10534" y="27998"/>
                  </a:cubicBezTo>
                  <a:close/>
                  <a:moveTo>
                    <a:pt x="6853" y="1"/>
                  </a:moveTo>
                  <a:cubicBezTo>
                    <a:pt x="6127" y="1"/>
                    <a:pt x="5560" y="169"/>
                    <a:pt x="5444" y="835"/>
                  </a:cubicBezTo>
                  <a:cubicBezTo>
                    <a:pt x="5444" y="976"/>
                    <a:pt x="5515" y="1117"/>
                    <a:pt x="5585" y="1277"/>
                  </a:cubicBezTo>
                  <a:cubicBezTo>
                    <a:pt x="4790" y="1718"/>
                    <a:pt x="3306" y="2602"/>
                    <a:pt x="3306" y="3768"/>
                  </a:cubicBezTo>
                  <a:cubicBezTo>
                    <a:pt x="3306" y="3998"/>
                    <a:pt x="3306" y="4210"/>
                    <a:pt x="3376" y="4440"/>
                  </a:cubicBezTo>
                  <a:cubicBezTo>
                    <a:pt x="2934" y="4953"/>
                    <a:pt x="2493" y="5695"/>
                    <a:pt x="2351" y="6861"/>
                  </a:cubicBezTo>
                  <a:cubicBezTo>
                    <a:pt x="2281" y="7391"/>
                    <a:pt x="2281" y="7745"/>
                    <a:pt x="2281" y="8116"/>
                  </a:cubicBezTo>
                  <a:cubicBezTo>
                    <a:pt x="2139" y="8275"/>
                    <a:pt x="1980" y="8629"/>
                    <a:pt x="1768" y="9070"/>
                  </a:cubicBezTo>
                  <a:cubicBezTo>
                    <a:pt x="1397" y="10325"/>
                    <a:pt x="1256" y="11439"/>
                    <a:pt x="1468" y="12534"/>
                  </a:cubicBezTo>
                  <a:cubicBezTo>
                    <a:pt x="1026" y="12905"/>
                    <a:pt x="584" y="13718"/>
                    <a:pt x="513" y="15256"/>
                  </a:cubicBezTo>
                  <a:cubicBezTo>
                    <a:pt x="443" y="16299"/>
                    <a:pt x="513" y="17394"/>
                    <a:pt x="884" y="18508"/>
                  </a:cubicBezTo>
                  <a:cubicBezTo>
                    <a:pt x="725" y="18879"/>
                    <a:pt x="1" y="21442"/>
                    <a:pt x="725" y="23209"/>
                  </a:cubicBezTo>
                  <a:cubicBezTo>
                    <a:pt x="814" y="23209"/>
                    <a:pt x="814" y="23297"/>
                    <a:pt x="814" y="23368"/>
                  </a:cubicBezTo>
                  <a:cubicBezTo>
                    <a:pt x="814" y="23880"/>
                    <a:pt x="814" y="24623"/>
                    <a:pt x="955" y="25347"/>
                  </a:cubicBezTo>
                  <a:cubicBezTo>
                    <a:pt x="955" y="25648"/>
                    <a:pt x="955" y="26019"/>
                    <a:pt x="884" y="26390"/>
                  </a:cubicBezTo>
                  <a:cubicBezTo>
                    <a:pt x="725" y="26973"/>
                    <a:pt x="584" y="27928"/>
                    <a:pt x="725" y="28882"/>
                  </a:cubicBezTo>
                  <a:cubicBezTo>
                    <a:pt x="955" y="30366"/>
                    <a:pt x="1167" y="33671"/>
                    <a:pt x="4790" y="33671"/>
                  </a:cubicBezTo>
                  <a:cubicBezTo>
                    <a:pt x="8236" y="33671"/>
                    <a:pt x="11329" y="30066"/>
                    <a:pt x="12213" y="25648"/>
                  </a:cubicBezTo>
                  <a:cubicBezTo>
                    <a:pt x="12814" y="24693"/>
                    <a:pt x="13326" y="23880"/>
                    <a:pt x="13697" y="23368"/>
                  </a:cubicBezTo>
                  <a:cubicBezTo>
                    <a:pt x="14422" y="22926"/>
                    <a:pt x="15094" y="22626"/>
                    <a:pt x="15094" y="22626"/>
                  </a:cubicBezTo>
                  <a:lnTo>
                    <a:pt x="14722" y="20858"/>
                  </a:lnTo>
                  <a:cubicBezTo>
                    <a:pt x="14722" y="20858"/>
                    <a:pt x="12443" y="22042"/>
                    <a:pt x="10887" y="23209"/>
                  </a:cubicBezTo>
                  <a:cubicBezTo>
                    <a:pt x="9803" y="24032"/>
                    <a:pt x="7548" y="24894"/>
                    <a:pt x="5790" y="24894"/>
                  </a:cubicBezTo>
                  <a:cubicBezTo>
                    <a:pt x="5170" y="24894"/>
                    <a:pt x="4613" y="24787"/>
                    <a:pt x="4189" y="24534"/>
                  </a:cubicBezTo>
                  <a:cubicBezTo>
                    <a:pt x="2722" y="23739"/>
                    <a:pt x="655" y="22184"/>
                    <a:pt x="1768" y="20204"/>
                  </a:cubicBezTo>
                  <a:lnTo>
                    <a:pt x="1768" y="20204"/>
                  </a:lnTo>
                  <a:cubicBezTo>
                    <a:pt x="2422" y="20929"/>
                    <a:pt x="3376" y="21530"/>
                    <a:pt x="4790" y="21813"/>
                  </a:cubicBezTo>
                  <a:cubicBezTo>
                    <a:pt x="5443" y="21925"/>
                    <a:pt x="6055" y="21973"/>
                    <a:pt x="6626" y="21973"/>
                  </a:cubicBezTo>
                  <a:cubicBezTo>
                    <a:pt x="9452" y="21973"/>
                    <a:pt x="11254" y="20796"/>
                    <a:pt x="11930" y="20487"/>
                  </a:cubicBezTo>
                  <a:cubicBezTo>
                    <a:pt x="12743" y="20116"/>
                    <a:pt x="14952" y="19462"/>
                    <a:pt x="14952" y="19462"/>
                  </a:cubicBezTo>
                  <a:lnTo>
                    <a:pt x="14581" y="18278"/>
                  </a:lnTo>
                  <a:cubicBezTo>
                    <a:pt x="14581" y="18278"/>
                    <a:pt x="8689" y="20578"/>
                    <a:pt x="5965" y="20578"/>
                  </a:cubicBezTo>
                  <a:cubicBezTo>
                    <a:pt x="5567" y="20578"/>
                    <a:pt x="5237" y="20529"/>
                    <a:pt x="5002" y="20416"/>
                  </a:cubicBezTo>
                  <a:cubicBezTo>
                    <a:pt x="3235" y="19462"/>
                    <a:pt x="584" y="17253"/>
                    <a:pt x="1980" y="14090"/>
                  </a:cubicBezTo>
                  <a:lnTo>
                    <a:pt x="1980" y="14090"/>
                  </a:lnTo>
                  <a:cubicBezTo>
                    <a:pt x="2652" y="15344"/>
                    <a:pt x="4048" y="16882"/>
                    <a:pt x="5815" y="17465"/>
                  </a:cubicBezTo>
                  <a:cubicBezTo>
                    <a:pt x="6806" y="17808"/>
                    <a:pt x="7891" y="17940"/>
                    <a:pt x="8891" y="17940"/>
                  </a:cubicBezTo>
                  <a:cubicBezTo>
                    <a:pt x="10265" y="17940"/>
                    <a:pt x="11478" y="17691"/>
                    <a:pt x="12071" y="17394"/>
                  </a:cubicBezTo>
                  <a:cubicBezTo>
                    <a:pt x="13096" y="16811"/>
                    <a:pt x="14864" y="15998"/>
                    <a:pt x="14864" y="15998"/>
                  </a:cubicBezTo>
                  <a:lnTo>
                    <a:pt x="14952" y="14461"/>
                  </a:lnTo>
                  <a:lnTo>
                    <a:pt x="14952" y="14461"/>
                  </a:lnTo>
                  <a:cubicBezTo>
                    <a:pt x="14952" y="14461"/>
                    <a:pt x="11723" y="16306"/>
                    <a:pt x="9639" y="16306"/>
                  </a:cubicBezTo>
                  <a:cubicBezTo>
                    <a:pt x="9565" y="16306"/>
                    <a:pt x="9492" y="16304"/>
                    <a:pt x="9420" y="16299"/>
                  </a:cubicBezTo>
                  <a:cubicBezTo>
                    <a:pt x="7353" y="16228"/>
                    <a:pt x="5002" y="16228"/>
                    <a:pt x="3977" y="14019"/>
                  </a:cubicBezTo>
                  <a:cubicBezTo>
                    <a:pt x="3376" y="12764"/>
                    <a:pt x="3164" y="11439"/>
                    <a:pt x="3094" y="10396"/>
                  </a:cubicBezTo>
                  <a:lnTo>
                    <a:pt x="3094" y="10396"/>
                  </a:lnTo>
                  <a:cubicBezTo>
                    <a:pt x="3306" y="10696"/>
                    <a:pt x="3535" y="10926"/>
                    <a:pt x="3907" y="11209"/>
                  </a:cubicBezTo>
                  <a:cubicBezTo>
                    <a:pt x="5232" y="12464"/>
                    <a:pt x="7211" y="13418"/>
                    <a:pt x="8979" y="13860"/>
                  </a:cubicBezTo>
                  <a:cubicBezTo>
                    <a:pt x="9497" y="14016"/>
                    <a:pt x="10255" y="14071"/>
                    <a:pt x="11059" y="14071"/>
                  </a:cubicBezTo>
                  <a:cubicBezTo>
                    <a:pt x="12888" y="14071"/>
                    <a:pt x="14952" y="13789"/>
                    <a:pt x="14952" y="13789"/>
                  </a:cubicBezTo>
                  <a:lnTo>
                    <a:pt x="14864" y="12092"/>
                  </a:lnTo>
                  <a:cubicBezTo>
                    <a:pt x="14864" y="12092"/>
                    <a:pt x="12476" y="12163"/>
                    <a:pt x="10643" y="12163"/>
                  </a:cubicBezTo>
                  <a:cubicBezTo>
                    <a:pt x="9727" y="12163"/>
                    <a:pt x="8949" y="12145"/>
                    <a:pt x="8678" y="12092"/>
                  </a:cubicBezTo>
                  <a:cubicBezTo>
                    <a:pt x="7883" y="12022"/>
                    <a:pt x="4189" y="9813"/>
                    <a:pt x="3907" y="7975"/>
                  </a:cubicBezTo>
                  <a:cubicBezTo>
                    <a:pt x="3677" y="7020"/>
                    <a:pt x="3818" y="6278"/>
                    <a:pt x="4048" y="5765"/>
                  </a:cubicBezTo>
                  <a:cubicBezTo>
                    <a:pt x="4702" y="6791"/>
                    <a:pt x="5886" y="7745"/>
                    <a:pt x="7211" y="8558"/>
                  </a:cubicBezTo>
                  <a:cubicBezTo>
                    <a:pt x="9420" y="9813"/>
                    <a:pt x="13538" y="10484"/>
                    <a:pt x="15306" y="10626"/>
                  </a:cubicBezTo>
                  <a:cubicBezTo>
                    <a:pt x="14864" y="10484"/>
                    <a:pt x="15306" y="8858"/>
                    <a:pt x="15306" y="8858"/>
                  </a:cubicBezTo>
                  <a:cubicBezTo>
                    <a:pt x="15306" y="8858"/>
                    <a:pt x="6628" y="8187"/>
                    <a:pt x="4932" y="4210"/>
                  </a:cubicBezTo>
                  <a:cubicBezTo>
                    <a:pt x="4702" y="3627"/>
                    <a:pt x="5674" y="2973"/>
                    <a:pt x="6328" y="2602"/>
                  </a:cubicBezTo>
                  <a:cubicBezTo>
                    <a:pt x="7582" y="4369"/>
                    <a:pt x="10375" y="6861"/>
                    <a:pt x="15094" y="7603"/>
                  </a:cubicBezTo>
                  <a:cubicBezTo>
                    <a:pt x="14952" y="7232"/>
                    <a:pt x="15394" y="5978"/>
                    <a:pt x="15394" y="5978"/>
                  </a:cubicBezTo>
                  <a:cubicBezTo>
                    <a:pt x="15394" y="5978"/>
                    <a:pt x="7070" y="3857"/>
                    <a:pt x="7353" y="22"/>
                  </a:cubicBezTo>
                  <a:cubicBezTo>
                    <a:pt x="7180" y="9"/>
                    <a:pt x="7013" y="1"/>
                    <a:pt x="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-3085986" y="278725"/>
              <a:ext cx="943899" cy="124382"/>
            </a:xfrm>
            <a:custGeom>
              <a:avLst/>
              <a:gdLst/>
              <a:ahLst/>
              <a:cxnLst/>
              <a:rect l="l" t="t" r="r" b="b"/>
              <a:pathLst>
                <a:path w="20444" h="2694" extrusionOk="0">
                  <a:moveTo>
                    <a:pt x="18609" y="0"/>
                  </a:moveTo>
                  <a:cubicBezTo>
                    <a:pt x="17860" y="0"/>
                    <a:pt x="17694" y="537"/>
                    <a:pt x="14929" y="537"/>
                  </a:cubicBezTo>
                  <a:lnTo>
                    <a:pt x="3070" y="537"/>
                  </a:lnTo>
                  <a:lnTo>
                    <a:pt x="1674" y="378"/>
                  </a:lnTo>
                  <a:cubicBezTo>
                    <a:pt x="1674" y="378"/>
                    <a:pt x="1569" y="358"/>
                    <a:pt x="1414" y="358"/>
                  </a:cubicBezTo>
                  <a:cubicBezTo>
                    <a:pt x="1066" y="358"/>
                    <a:pt x="468" y="460"/>
                    <a:pt x="260" y="1121"/>
                  </a:cubicBezTo>
                  <a:cubicBezTo>
                    <a:pt x="1" y="1996"/>
                    <a:pt x="351" y="2693"/>
                    <a:pt x="1039" y="2693"/>
                  </a:cubicBezTo>
                  <a:cubicBezTo>
                    <a:pt x="1101" y="2693"/>
                    <a:pt x="1165" y="2688"/>
                    <a:pt x="1232" y="2676"/>
                  </a:cubicBezTo>
                  <a:cubicBezTo>
                    <a:pt x="1957" y="2517"/>
                    <a:pt x="2911" y="2075"/>
                    <a:pt x="2911" y="2075"/>
                  </a:cubicBezTo>
                  <a:cubicBezTo>
                    <a:pt x="2911" y="2075"/>
                    <a:pt x="4559" y="2097"/>
                    <a:pt x="6813" y="2097"/>
                  </a:cubicBezTo>
                  <a:cubicBezTo>
                    <a:pt x="10568" y="2097"/>
                    <a:pt x="16007" y="2035"/>
                    <a:pt x="18305" y="1704"/>
                  </a:cubicBezTo>
                  <a:cubicBezTo>
                    <a:pt x="18636" y="1704"/>
                    <a:pt x="19176" y="2330"/>
                    <a:pt x="19612" y="2330"/>
                  </a:cubicBezTo>
                  <a:cubicBezTo>
                    <a:pt x="19757" y="2330"/>
                    <a:pt x="19891" y="2261"/>
                    <a:pt x="20001" y="2075"/>
                  </a:cubicBezTo>
                  <a:cubicBezTo>
                    <a:pt x="20443" y="1262"/>
                    <a:pt x="20001" y="166"/>
                    <a:pt x="18905" y="25"/>
                  </a:cubicBezTo>
                  <a:cubicBezTo>
                    <a:pt x="18795" y="8"/>
                    <a:pt x="18698" y="0"/>
                    <a:pt x="18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-4257141" y="278725"/>
              <a:ext cx="944592" cy="124382"/>
            </a:xfrm>
            <a:custGeom>
              <a:avLst/>
              <a:gdLst/>
              <a:ahLst/>
              <a:cxnLst/>
              <a:rect l="l" t="t" r="r" b="b"/>
              <a:pathLst>
                <a:path w="20459" h="2694" extrusionOk="0">
                  <a:moveTo>
                    <a:pt x="1867" y="0"/>
                  </a:moveTo>
                  <a:cubicBezTo>
                    <a:pt x="1774" y="0"/>
                    <a:pt x="1672" y="8"/>
                    <a:pt x="1556" y="25"/>
                  </a:cubicBezTo>
                  <a:cubicBezTo>
                    <a:pt x="442" y="166"/>
                    <a:pt x="0" y="1262"/>
                    <a:pt x="442" y="2075"/>
                  </a:cubicBezTo>
                  <a:cubicBezTo>
                    <a:pt x="575" y="2261"/>
                    <a:pt x="720" y="2330"/>
                    <a:pt x="869" y="2330"/>
                  </a:cubicBezTo>
                  <a:cubicBezTo>
                    <a:pt x="1317" y="2330"/>
                    <a:pt x="1808" y="1704"/>
                    <a:pt x="2139" y="1704"/>
                  </a:cubicBezTo>
                  <a:cubicBezTo>
                    <a:pt x="4492" y="2035"/>
                    <a:pt x="9916" y="2097"/>
                    <a:pt x="13654" y="2097"/>
                  </a:cubicBezTo>
                  <a:cubicBezTo>
                    <a:pt x="15897" y="2097"/>
                    <a:pt x="17532" y="2075"/>
                    <a:pt x="17532" y="2075"/>
                  </a:cubicBezTo>
                  <a:cubicBezTo>
                    <a:pt x="17532" y="2075"/>
                    <a:pt x="18486" y="2517"/>
                    <a:pt x="19229" y="2676"/>
                  </a:cubicBezTo>
                  <a:cubicBezTo>
                    <a:pt x="19296" y="2688"/>
                    <a:pt x="19361" y="2693"/>
                    <a:pt x="19422" y="2693"/>
                  </a:cubicBezTo>
                  <a:cubicBezTo>
                    <a:pt x="20110" y="2693"/>
                    <a:pt x="20459" y="1996"/>
                    <a:pt x="20183" y="1121"/>
                  </a:cubicBezTo>
                  <a:cubicBezTo>
                    <a:pt x="19975" y="460"/>
                    <a:pt x="19386" y="358"/>
                    <a:pt x="19043" y="358"/>
                  </a:cubicBezTo>
                  <a:cubicBezTo>
                    <a:pt x="18891" y="358"/>
                    <a:pt x="18787" y="378"/>
                    <a:pt x="18787" y="378"/>
                  </a:cubicBezTo>
                  <a:lnTo>
                    <a:pt x="17391" y="537"/>
                  </a:lnTo>
                  <a:lnTo>
                    <a:pt x="5532" y="537"/>
                  </a:lnTo>
                  <a:cubicBezTo>
                    <a:pt x="2830" y="537"/>
                    <a:pt x="2657" y="0"/>
                    <a:pt x="1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-3439150" y="400978"/>
              <a:ext cx="445592" cy="1004576"/>
            </a:xfrm>
            <a:custGeom>
              <a:avLst/>
              <a:gdLst/>
              <a:ahLst/>
              <a:cxnLst/>
              <a:rect l="l" t="t" r="r" b="b"/>
              <a:pathLst>
                <a:path w="9439" h="21280" extrusionOk="0">
                  <a:moveTo>
                    <a:pt x="1627" y="1"/>
                  </a:moveTo>
                  <a:cubicBezTo>
                    <a:pt x="1114" y="1"/>
                    <a:pt x="230" y="955"/>
                    <a:pt x="71" y="1768"/>
                  </a:cubicBezTo>
                  <a:cubicBezTo>
                    <a:pt x="1" y="2581"/>
                    <a:pt x="602" y="3465"/>
                    <a:pt x="1255" y="3836"/>
                  </a:cubicBezTo>
                  <a:cubicBezTo>
                    <a:pt x="1927" y="4207"/>
                    <a:pt x="2510" y="4419"/>
                    <a:pt x="2510" y="4419"/>
                  </a:cubicBezTo>
                  <a:cubicBezTo>
                    <a:pt x="2510" y="4419"/>
                    <a:pt x="2652" y="18699"/>
                    <a:pt x="2952" y="19300"/>
                  </a:cubicBezTo>
                  <a:cubicBezTo>
                    <a:pt x="3323" y="19883"/>
                    <a:pt x="4719" y="21279"/>
                    <a:pt x="4719" y="21279"/>
                  </a:cubicBezTo>
                  <a:cubicBezTo>
                    <a:pt x="4719" y="21279"/>
                    <a:pt x="6116" y="19883"/>
                    <a:pt x="6416" y="19300"/>
                  </a:cubicBezTo>
                  <a:cubicBezTo>
                    <a:pt x="6787" y="18699"/>
                    <a:pt x="6929" y="4419"/>
                    <a:pt x="6929" y="4419"/>
                  </a:cubicBezTo>
                  <a:cubicBezTo>
                    <a:pt x="6929" y="4419"/>
                    <a:pt x="7441" y="4207"/>
                    <a:pt x="8183" y="3836"/>
                  </a:cubicBezTo>
                  <a:cubicBezTo>
                    <a:pt x="8837" y="3465"/>
                    <a:pt x="9438" y="2581"/>
                    <a:pt x="9350" y="1768"/>
                  </a:cubicBezTo>
                  <a:cubicBezTo>
                    <a:pt x="9208" y="955"/>
                    <a:pt x="8254" y="1"/>
                    <a:pt x="7812" y="1"/>
                  </a:cubicBezTo>
                  <a:cubicBezTo>
                    <a:pt x="7370" y="1"/>
                    <a:pt x="5603" y="1468"/>
                    <a:pt x="5603" y="1468"/>
                  </a:cubicBezTo>
                  <a:cubicBezTo>
                    <a:pt x="5603" y="1468"/>
                    <a:pt x="5273" y="1735"/>
                    <a:pt x="4729" y="1735"/>
                  </a:cubicBezTo>
                  <a:cubicBezTo>
                    <a:pt x="4456" y="1735"/>
                    <a:pt x="4130" y="1668"/>
                    <a:pt x="3765" y="1468"/>
                  </a:cubicBezTo>
                  <a:cubicBezTo>
                    <a:pt x="3765" y="1468"/>
                    <a:pt x="2068" y="1"/>
                    <a:pt x="1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-3998495" y="2192478"/>
              <a:ext cx="1556945" cy="1076223"/>
            </a:xfrm>
            <a:custGeom>
              <a:avLst/>
              <a:gdLst/>
              <a:ahLst/>
              <a:cxnLst/>
              <a:rect l="l" t="t" r="r" b="b"/>
              <a:pathLst>
                <a:path w="33722" h="23310" extrusionOk="0">
                  <a:moveTo>
                    <a:pt x="11559" y="18805"/>
                  </a:moveTo>
                  <a:lnTo>
                    <a:pt x="14440" y="19388"/>
                  </a:lnTo>
                  <a:cubicBezTo>
                    <a:pt x="14440" y="19388"/>
                    <a:pt x="14567" y="21777"/>
                    <a:pt x="13446" y="21777"/>
                  </a:cubicBezTo>
                  <a:cubicBezTo>
                    <a:pt x="13386" y="21777"/>
                    <a:pt x="13323" y="21771"/>
                    <a:pt x="13256" y="21756"/>
                  </a:cubicBezTo>
                  <a:cubicBezTo>
                    <a:pt x="11859" y="21456"/>
                    <a:pt x="11559" y="18805"/>
                    <a:pt x="11559" y="18805"/>
                  </a:cubicBezTo>
                  <a:close/>
                  <a:moveTo>
                    <a:pt x="22163" y="18805"/>
                  </a:moveTo>
                  <a:cubicBezTo>
                    <a:pt x="22163" y="18805"/>
                    <a:pt x="21880" y="21456"/>
                    <a:pt x="20466" y="21756"/>
                  </a:cubicBezTo>
                  <a:cubicBezTo>
                    <a:pt x="20399" y="21771"/>
                    <a:pt x="20336" y="21777"/>
                    <a:pt x="20276" y="21777"/>
                  </a:cubicBezTo>
                  <a:cubicBezTo>
                    <a:pt x="19156" y="21777"/>
                    <a:pt x="19300" y="19388"/>
                    <a:pt x="19300" y="19388"/>
                  </a:cubicBezTo>
                  <a:lnTo>
                    <a:pt x="22163" y="18805"/>
                  </a:lnTo>
                  <a:close/>
                  <a:moveTo>
                    <a:pt x="7761" y="0"/>
                  </a:moveTo>
                  <a:cubicBezTo>
                    <a:pt x="7636" y="0"/>
                    <a:pt x="7506" y="6"/>
                    <a:pt x="7371" y="18"/>
                  </a:cubicBezTo>
                  <a:cubicBezTo>
                    <a:pt x="4278" y="319"/>
                    <a:pt x="1026" y="1574"/>
                    <a:pt x="884" y="5691"/>
                  </a:cubicBezTo>
                  <a:cubicBezTo>
                    <a:pt x="743" y="9898"/>
                    <a:pt x="4119" y="10339"/>
                    <a:pt x="4932" y="11152"/>
                  </a:cubicBezTo>
                  <a:cubicBezTo>
                    <a:pt x="5674" y="11877"/>
                    <a:pt x="6487" y="14157"/>
                    <a:pt x="5974" y="14970"/>
                  </a:cubicBezTo>
                  <a:cubicBezTo>
                    <a:pt x="5533" y="15712"/>
                    <a:pt x="5815" y="17409"/>
                    <a:pt x="4419" y="17550"/>
                  </a:cubicBezTo>
                  <a:cubicBezTo>
                    <a:pt x="4269" y="17571"/>
                    <a:pt x="4131" y="17579"/>
                    <a:pt x="4006" y="17579"/>
                  </a:cubicBezTo>
                  <a:cubicBezTo>
                    <a:pt x="3703" y="17579"/>
                    <a:pt x="3473" y="17529"/>
                    <a:pt x="3323" y="17479"/>
                  </a:cubicBezTo>
                  <a:cubicBezTo>
                    <a:pt x="3138" y="17444"/>
                    <a:pt x="2970" y="17409"/>
                    <a:pt x="2747" y="17409"/>
                  </a:cubicBezTo>
                  <a:cubicBezTo>
                    <a:pt x="2524" y="17409"/>
                    <a:pt x="2245" y="17444"/>
                    <a:pt x="1839" y="17550"/>
                  </a:cubicBezTo>
                  <a:cubicBezTo>
                    <a:pt x="443" y="18063"/>
                    <a:pt x="1" y="18363"/>
                    <a:pt x="584" y="18946"/>
                  </a:cubicBezTo>
                  <a:cubicBezTo>
                    <a:pt x="1163" y="19593"/>
                    <a:pt x="4401" y="23310"/>
                    <a:pt x="5284" y="23310"/>
                  </a:cubicBezTo>
                  <a:cubicBezTo>
                    <a:pt x="5317" y="23310"/>
                    <a:pt x="5347" y="23305"/>
                    <a:pt x="5373" y="23294"/>
                  </a:cubicBezTo>
                  <a:cubicBezTo>
                    <a:pt x="6116" y="22993"/>
                    <a:pt x="4932" y="22039"/>
                    <a:pt x="5974" y="20784"/>
                  </a:cubicBezTo>
                  <a:cubicBezTo>
                    <a:pt x="6973" y="19721"/>
                    <a:pt x="8221" y="18467"/>
                    <a:pt x="8889" y="18467"/>
                  </a:cubicBezTo>
                  <a:cubicBezTo>
                    <a:pt x="8954" y="18467"/>
                    <a:pt x="9014" y="18479"/>
                    <a:pt x="9067" y="18504"/>
                  </a:cubicBezTo>
                  <a:cubicBezTo>
                    <a:pt x="9721" y="18805"/>
                    <a:pt x="9350" y="21756"/>
                    <a:pt x="11046" y="22640"/>
                  </a:cubicBezTo>
                  <a:cubicBezTo>
                    <a:pt x="11744" y="23032"/>
                    <a:pt x="12218" y="23213"/>
                    <a:pt x="12636" y="23213"/>
                  </a:cubicBezTo>
                  <a:cubicBezTo>
                    <a:pt x="13234" y="23213"/>
                    <a:pt x="13717" y="22843"/>
                    <a:pt x="14581" y="22198"/>
                  </a:cubicBezTo>
                  <a:cubicBezTo>
                    <a:pt x="16136" y="21085"/>
                    <a:pt x="17091" y="19247"/>
                    <a:pt x="16490" y="18504"/>
                  </a:cubicBezTo>
                  <a:cubicBezTo>
                    <a:pt x="15253" y="18363"/>
                    <a:pt x="12001" y="18063"/>
                    <a:pt x="11418" y="16666"/>
                  </a:cubicBezTo>
                  <a:cubicBezTo>
                    <a:pt x="10905" y="14970"/>
                    <a:pt x="10304" y="13715"/>
                    <a:pt x="10163" y="13132"/>
                  </a:cubicBezTo>
                  <a:cubicBezTo>
                    <a:pt x="10021" y="12478"/>
                    <a:pt x="9067" y="11152"/>
                    <a:pt x="10163" y="9738"/>
                  </a:cubicBezTo>
                  <a:cubicBezTo>
                    <a:pt x="11188" y="8342"/>
                    <a:pt x="11718" y="7247"/>
                    <a:pt x="13998" y="7088"/>
                  </a:cubicBezTo>
                  <a:cubicBezTo>
                    <a:pt x="15323" y="7017"/>
                    <a:pt x="16278" y="6946"/>
                    <a:pt x="16861" y="6946"/>
                  </a:cubicBezTo>
                  <a:cubicBezTo>
                    <a:pt x="17462" y="6946"/>
                    <a:pt x="18416" y="7017"/>
                    <a:pt x="19742" y="7088"/>
                  </a:cubicBezTo>
                  <a:cubicBezTo>
                    <a:pt x="22021" y="7247"/>
                    <a:pt x="22534" y="8342"/>
                    <a:pt x="23559" y="9738"/>
                  </a:cubicBezTo>
                  <a:cubicBezTo>
                    <a:pt x="24672" y="11152"/>
                    <a:pt x="23718" y="12478"/>
                    <a:pt x="23559" y="13132"/>
                  </a:cubicBezTo>
                  <a:cubicBezTo>
                    <a:pt x="23418" y="13715"/>
                    <a:pt x="22834" y="14970"/>
                    <a:pt x="22393" y="16666"/>
                  </a:cubicBezTo>
                  <a:cubicBezTo>
                    <a:pt x="21721" y="18063"/>
                    <a:pt x="18487" y="18363"/>
                    <a:pt x="17303" y="18504"/>
                  </a:cubicBezTo>
                  <a:cubicBezTo>
                    <a:pt x="16649" y="19247"/>
                    <a:pt x="17603" y="21085"/>
                    <a:pt x="19141" y="22198"/>
                  </a:cubicBezTo>
                  <a:cubicBezTo>
                    <a:pt x="20056" y="22843"/>
                    <a:pt x="20537" y="23213"/>
                    <a:pt x="21120" y="23213"/>
                  </a:cubicBezTo>
                  <a:cubicBezTo>
                    <a:pt x="21528" y="23213"/>
                    <a:pt x="21985" y="23032"/>
                    <a:pt x="22675" y="22640"/>
                  </a:cubicBezTo>
                  <a:cubicBezTo>
                    <a:pt x="24372" y="21756"/>
                    <a:pt x="24089" y="18805"/>
                    <a:pt x="24672" y="18504"/>
                  </a:cubicBezTo>
                  <a:cubicBezTo>
                    <a:pt x="24724" y="18479"/>
                    <a:pt x="24782" y="18467"/>
                    <a:pt x="24846" y="18467"/>
                  </a:cubicBezTo>
                  <a:cubicBezTo>
                    <a:pt x="25501" y="18467"/>
                    <a:pt x="26751" y="19721"/>
                    <a:pt x="27765" y="20784"/>
                  </a:cubicBezTo>
                  <a:cubicBezTo>
                    <a:pt x="28790" y="22039"/>
                    <a:pt x="27624" y="22993"/>
                    <a:pt x="28348" y="23294"/>
                  </a:cubicBezTo>
                  <a:cubicBezTo>
                    <a:pt x="28378" y="23305"/>
                    <a:pt x="28411" y="23310"/>
                    <a:pt x="28447" y="23310"/>
                  </a:cubicBezTo>
                  <a:cubicBezTo>
                    <a:pt x="29404" y="23310"/>
                    <a:pt x="32576" y="19593"/>
                    <a:pt x="33138" y="18946"/>
                  </a:cubicBezTo>
                  <a:cubicBezTo>
                    <a:pt x="33721" y="18363"/>
                    <a:pt x="33279" y="18063"/>
                    <a:pt x="31883" y="17550"/>
                  </a:cubicBezTo>
                  <a:cubicBezTo>
                    <a:pt x="31477" y="17444"/>
                    <a:pt x="31203" y="17409"/>
                    <a:pt x="30984" y="17409"/>
                  </a:cubicBezTo>
                  <a:cubicBezTo>
                    <a:pt x="30765" y="17409"/>
                    <a:pt x="30602" y="17444"/>
                    <a:pt x="30416" y="17479"/>
                  </a:cubicBezTo>
                  <a:cubicBezTo>
                    <a:pt x="30254" y="17529"/>
                    <a:pt x="30065" y="17579"/>
                    <a:pt x="29756" y="17579"/>
                  </a:cubicBezTo>
                  <a:cubicBezTo>
                    <a:pt x="29627" y="17579"/>
                    <a:pt x="29479" y="17571"/>
                    <a:pt x="29303" y="17550"/>
                  </a:cubicBezTo>
                  <a:cubicBezTo>
                    <a:pt x="27907" y="17409"/>
                    <a:pt x="28207" y="15712"/>
                    <a:pt x="27765" y="14970"/>
                  </a:cubicBezTo>
                  <a:cubicBezTo>
                    <a:pt x="27253" y="14157"/>
                    <a:pt x="28066" y="11877"/>
                    <a:pt x="28790" y="11152"/>
                  </a:cubicBezTo>
                  <a:cubicBezTo>
                    <a:pt x="29603" y="10339"/>
                    <a:pt x="32996" y="9898"/>
                    <a:pt x="32837" y="5691"/>
                  </a:cubicBezTo>
                  <a:cubicBezTo>
                    <a:pt x="32696" y="1574"/>
                    <a:pt x="29462" y="319"/>
                    <a:pt x="26369" y="18"/>
                  </a:cubicBezTo>
                  <a:cubicBezTo>
                    <a:pt x="26234" y="6"/>
                    <a:pt x="26104" y="0"/>
                    <a:pt x="25979" y="0"/>
                  </a:cubicBezTo>
                  <a:cubicBezTo>
                    <a:pt x="23238" y="0"/>
                    <a:pt x="22815" y="2834"/>
                    <a:pt x="22393" y="2970"/>
                  </a:cubicBezTo>
                  <a:cubicBezTo>
                    <a:pt x="21880" y="3111"/>
                    <a:pt x="20996" y="3553"/>
                    <a:pt x="19883" y="4808"/>
                  </a:cubicBezTo>
                  <a:cubicBezTo>
                    <a:pt x="19411" y="5351"/>
                    <a:pt x="18592" y="5501"/>
                    <a:pt x="17866" y="5501"/>
                  </a:cubicBezTo>
                  <a:cubicBezTo>
                    <a:pt x="17695" y="5501"/>
                    <a:pt x="17529" y="5493"/>
                    <a:pt x="17373" y="5479"/>
                  </a:cubicBezTo>
                  <a:lnTo>
                    <a:pt x="17373" y="5250"/>
                  </a:lnTo>
                  <a:cubicBezTo>
                    <a:pt x="17373" y="5250"/>
                    <a:pt x="17161" y="5320"/>
                    <a:pt x="16861" y="5409"/>
                  </a:cubicBezTo>
                  <a:cubicBezTo>
                    <a:pt x="16578" y="5320"/>
                    <a:pt x="16348" y="5250"/>
                    <a:pt x="16348" y="5250"/>
                  </a:cubicBezTo>
                  <a:lnTo>
                    <a:pt x="16348" y="5479"/>
                  </a:lnTo>
                  <a:cubicBezTo>
                    <a:pt x="16193" y="5493"/>
                    <a:pt x="16028" y="5501"/>
                    <a:pt x="15858" y="5501"/>
                  </a:cubicBezTo>
                  <a:cubicBezTo>
                    <a:pt x="15135" y="5501"/>
                    <a:pt x="14325" y="5351"/>
                    <a:pt x="13839" y="4808"/>
                  </a:cubicBezTo>
                  <a:cubicBezTo>
                    <a:pt x="12743" y="3553"/>
                    <a:pt x="11859" y="3111"/>
                    <a:pt x="11418" y="2970"/>
                  </a:cubicBezTo>
                  <a:cubicBezTo>
                    <a:pt x="10927" y="2834"/>
                    <a:pt x="10502" y="0"/>
                    <a:pt x="77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-3485220" y="2312428"/>
              <a:ext cx="211366" cy="133062"/>
            </a:xfrm>
            <a:custGeom>
              <a:avLst/>
              <a:gdLst/>
              <a:ahLst/>
              <a:cxnLst/>
              <a:rect l="l" t="t" r="r" b="b"/>
              <a:pathLst>
                <a:path w="4578" h="2882" extrusionOk="0">
                  <a:moveTo>
                    <a:pt x="230" y="372"/>
                  </a:moveTo>
                  <a:lnTo>
                    <a:pt x="301" y="372"/>
                  </a:lnTo>
                  <a:cubicBezTo>
                    <a:pt x="742" y="513"/>
                    <a:pt x="1626" y="955"/>
                    <a:pt x="2722" y="2210"/>
                  </a:cubicBezTo>
                  <a:cubicBezTo>
                    <a:pt x="3164" y="2722"/>
                    <a:pt x="3906" y="2881"/>
                    <a:pt x="4578" y="2881"/>
                  </a:cubicBezTo>
                  <a:lnTo>
                    <a:pt x="4578" y="2881"/>
                  </a:lnTo>
                  <a:cubicBezTo>
                    <a:pt x="3906" y="2881"/>
                    <a:pt x="3164" y="2722"/>
                    <a:pt x="2722" y="2210"/>
                  </a:cubicBezTo>
                  <a:cubicBezTo>
                    <a:pt x="1626" y="955"/>
                    <a:pt x="742" y="513"/>
                    <a:pt x="301" y="372"/>
                  </a:cubicBezTo>
                  <a:lnTo>
                    <a:pt x="230" y="37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71" y="160"/>
                    <a:pt x="159" y="301"/>
                    <a:pt x="230" y="372"/>
                  </a:cubicBezTo>
                  <a:cubicBezTo>
                    <a:pt x="159" y="301"/>
                    <a:pt x="71" y="160"/>
                    <a:pt x="0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-3549674" y="2642083"/>
              <a:ext cx="652798" cy="129784"/>
            </a:xfrm>
            <a:custGeom>
              <a:avLst/>
              <a:gdLst/>
              <a:ahLst/>
              <a:cxnLst/>
              <a:rect l="l" t="t" r="r" b="b"/>
              <a:pathLst>
                <a:path w="14139" h="2811" extrusionOk="0">
                  <a:moveTo>
                    <a:pt x="14138" y="2581"/>
                  </a:moveTo>
                  <a:cubicBezTo>
                    <a:pt x="14138" y="2651"/>
                    <a:pt x="14068" y="2740"/>
                    <a:pt x="14068" y="2811"/>
                  </a:cubicBezTo>
                  <a:lnTo>
                    <a:pt x="14068" y="2811"/>
                  </a:lnTo>
                  <a:cubicBezTo>
                    <a:pt x="14068" y="2740"/>
                    <a:pt x="14138" y="2651"/>
                    <a:pt x="14138" y="2581"/>
                  </a:cubicBezTo>
                  <a:close/>
                  <a:moveTo>
                    <a:pt x="371" y="89"/>
                  </a:moveTo>
                  <a:cubicBezTo>
                    <a:pt x="141" y="372"/>
                    <a:pt x="0" y="672"/>
                    <a:pt x="0" y="973"/>
                  </a:cubicBezTo>
                  <a:lnTo>
                    <a:pt x="0" y="973"/>
                  </a:lnTo>
                  <a:cubicBezTo>
                    <a:pt x="0" y="672"/>
                    <a:pt x="141" y="372"/>
                    <a:pt x="371" y="89"/>
                  </a:cubicBezTo>
                  <a:close/>
                  <a:moveTo>
                    <a:pt x="371" y="0"/>
                  </a:moveTo>
                  <a:lnTo>
                    <a:pt x="371" y="89"/>
                  </a:lnTo>
                  <a:lnTo>
                    <a:pt x="371" y="0"/>
                  </a:lnTo>
                  <a:close/>
                  <a:moveTo>
                    <a:pt x="371" y="0"/>
                  </a:moveTo>
                  <a:lnTo>
                    <a:pt x="371" y="0"/>
                  </a:lnTo>
                  <a:lnTo>
                    <a:pt x="371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lnTo>
                    <a:pt x="13838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-3634535" y="2312428"/>
              <a:ext cx="842926" cy="459438"/>
            </a:xfrm>
            <a:custGeom>
              <a:avLst/>
              <a:gdLst/>
              <a:ahLst/>
              <a:cxnLst/>
              <a:rect l="l" t="t" r="r" b="b"/>
              <a:pathLst>
                <a:path w="18257" h="9951" extrusionOk="0">
                  <a:moveTo>
                    <a:pt x="3234" y="1"/>
                  </a:moveTo>
                  <a:cubicBezTo>
                    <a:pt x="0" y="2439"/>
                    <a:pt x="1096" y="7812"/>
                    <a:pt x="1096" y="7812"/>
                  </a:cubicBezTo>
                  <a:cubicBezTo>
                    <a:pt x="1096" y="7812"/>
                    <a:pt x="1325" y="7883"/>
                    <a:pt x="1838" y="8113"/>
                  </a:cubicBezTo>
                  <a:cubicBezTo>
                    <a:pt x="1838" y="7812"/>
                    <a:pt x="1979" y="7512"/>
                    <a:pt x="2209" y="7229"/>
                  </a:cubicBezTo>
                  <a:lnTo>
                    <a:pt x="2209" y="7140"/>
                  </a:lnTo>
                  <a:lnTo>
                    <a:pt x="2280" y="7140"/>
                  </a:lnTo>
                  <a:cubicBezTo>
                    <a:pt x="3305" y="5744"/>
                    <a:pt x="3835" y="4649"/>
                    <a:pt x="6115" y="4490"/>
                  </a:cubicBezTo>
                  <a:cubicBezTo>
                    <a:pt x="7440" y="4419"/>
                    <a:pt x="8395" y="4348"/>
                    <a:pt x="8978" y="4348"/>
                  </a:cubicBezTo>
                  <a:cubicBezTo>
                    <a:pt x="9579" y="4348"/>
                    <a:pt x="10533" y="4419"/>
                    <a:pt x="11859" y="4490"/>
                  </a:cubicBezTo>
                  <a:cubicBezTo>
                    <a:pt x="14138" y="4649"/>
                    <a:pt x="14651" y="5744"/>
                    <a:pt x="15676" y="7140"/>
                  </a:cubicBezTo>
                  <a:cubicBezTo>
                    <a:pt x="16418" y="8113"/>
                    <a:pt x="16277" y="8996"/>
                    <a:pt x="15976" y="9721"/>
                  </a:cubicBezTo>
                  <a:cubicBezTo>
                    <a:pt x="15976" y="9791"/>
                    <a:pt x="15906" y="9880"/>
                    <a:pt x="15906" y="9951"/>
                  </a:cubicBezTo>
                  <a:cubicBezTo>
                    <a:pt x="17231" y="8996"/>
                    <a:pt x="18256" y="7512"/>
                    <a:pt x="17974" y="5532"/>
                  </a:cubicBezTo>
                  <a:cubicBezTo>
                    <a:pt x="17231" y="884"/>
                    <a:pt x="14510" y="372"/>
                    <a:pt x="14510" y="372"/>
                  </a:cubicBezTo>
                  <a:cubicBezTo>
                    <a:pt x="13997" y="513"/>
                    <a:pt x="13113" y="955"/>
                    <a:pt x="12000" y="2210"/>
                  </a:cubicBezTo>
                  <a:cubicBezTo>
                    <a:pt x="11558" y="2652"/>
                    <a:pt x="10904" y="2881"/>
                    <a:pt x="10303" y="2881"/>
                  </a:cubicBezTo>
                  <a:lnTo>
                    <a:pt x="9490" y="2881"/>
                  </a:lnTo>
                  <a:lnTo>
                    <a:pt x="9490" y="2652"/>
                  </a:lnTo>
                  <a:cubicBezTo>
                    <a:pt x="9490" y="2652"/>
                    <a:pt x="9278" y="2722"/>
                    <a:pt x="8978" y="2811"/>
                  </a:cubicBezTo>
                  <a:cubicBezTo>
                    <a:pt x="8695" y="2722"/>
                    <a:pt x="8465" y="2652"/>
                    <a:pt x="8465" y="2652"/>
                  </a:cubicBezTo>
                  <a:lnTo>
                    <a:pt x="8465" y="2881"/>
                  </a:lnTo>
                  <a:lnTo>
                    <a:pt x="7812" y="2881"/>
                  </a:lnTo>
                  <a:cubicBezTo>
                    <a:pt x="7140" y="2881"/>
                    <a:pt x="6398" y="2722"/>
                    <a:pt x="5956" y="2210"/>
                  </a:cubicBezTo>
                  <a:cubicBezTo>
                    <a:pt x="4860" y="955"/>
                    <a:pt x="3976" y="513"/>
                    <a:pt x="3535" y="372"/>
                  </a:cubicBezTo>
                  <a:lnTo>
                    <a:pt x="3464" y="372"/>
                  </a:lnTo>
                  <a:cubicBezTo>
                    <a:pt x="3393" y="301"/>
                    <a:pt x="3305" y="160"/>
                    <a:pt x="323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-2879789" y="7579196"/>
              <a:ext cx="95526" cy="210304"/>
            </a:xfrm>
            <a:custGeom>
              <a:avLst/>
              <a:gdLst/>
              <a:ahLst/>
              <a:cxnLst/>
              <a:rect l="l" t="t" r="r" b="b"/>
              <a:pathLst>
                <a:path w="2069" h="4555" extrusionOk="0">
                  <a:moveTo>
                    <a:pt x="806" y="0"/>
                  </a:moveTo>
                  <a:cubicBezTo>
                    <a:pt x="631" y="0"/>
                    <a:pt x="453" y="39"/>
                    <a:pt x="301" y="149"/>
                  </a:cubicBezTo>
                  <a:cubicBezTo>
                    <a:pt x="301" y="149"/>
                    <a:pt x="1" y="3613"/>
                    <a:pt x="442" y="4196"/>
                  </a:cubicBezTo>
                  <a:cubicBezTo>
                    <a:pt x="655" y="4443"/>
                    <a:pt x="938" y="4554"/>
                    <a:pt x="1197" y="4554"/>
                  </a:cubicBezTo>
                  <a:cubicBezTo>
                    <a:pt x="1476" y="4554"/>
                    <a:pt x="1729" y="4425"/>
                    <a:pt x="1839" y="4196"/>
                  </a:cubicBezTo>
                  <a:cubicBezTo>
                    <a:pt x="2068" y="3683"/>
                    <a:pt x="1627" y="220"/>
                    <a:pt x="1627" y="220"/>
                  </a:cubicBezTo>
                  <a:cubicBezTo>
                    <a:pt x="1627" y="220"/>
                    <a:pt x="1223" y="0"/>
                    <a:pt x="80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-3658220" y="7579196"/>
              <a:ext cx="94695" cy="210304"/>
            </a:xfrm>
            <a:custGeom>
              <a:avLst/>
              <a:gdLst/>
              <a:ahLst/>
              <a:cxnLst/>
              <a:rect l="l" t="t" r="r" b="b"/>
              <a:pathLst>
                <a:path w="2051" h="4555" extrusionOk="0">
                  <a:moveTo>
                    <a:pt x="1263" y="0"/>
                  </a:moveTo>
                  <a:cubicBezTo>
                    <a:pt x="846" y="0"/>
                    <a:pt x="442" y="220"/>
                    <a:pt x="442" y="220"/>
                  </a:cubicBezTo>
                  <a:cubicBezTo>
                    <a:pt x="442" y="220"/>
                    <a:pt x="1" y="3683"/>
                    <a:pt x="213" y="4196"/>
                  </a:cubicBezTo>
                  <a:cubicBezTo>
                    <a:pt x="332" y="4425"/>
                    <a:pt x="584" y="4554"/>
                    <a:pt x="861" y="4554"/>
                  </a:cubicBezTo>
                  <a:cubicBezTo>
                    <a:pt x="1118" y="4554"/>
                    <a:pt x="1396" y="4443"/>
                    <a:pt x="1609" y="4196"/>
                  </a:cubicBezTo>
                  <a:cubicBezTo>
                    <a:pt x="2051" y="3613"/>
                    <a:pt x="1768" y="149"/>
                    <a:pt x="1768" y="149"/>
                  </a:cubicBezTo>
                  <a:cubicBezTo>
                    <a:pt x="1616" y="39"/>
                    <a:pt x="1438" y="0"/>
                    <a:pt x="126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-2747604" y="7697853"/>
              <a:ext cx="40860" cy="105406"/>
            </a:xfrm>
            <a:custGeom>
              <a:avLst/>
              <a:gdLst/>
              <a:ahLst/>
              <a:cxnLst/>
              <a:rect l="l" t="t" r="r" b="b"/>
              <a:pathLst>
                <a:path w="885" h="2283" extrusionOk="0">
                  <a:moveTo>
                    <a:pt x="884" y="0"/>
                  </a:moveTo>
                  <a:lnTo>
                    <a:pt x="160" y="71"/>
                  </a:lnTo>
                  <a:cubicBezTo>
                    <a:pt x="160" y="71"/>
                    <a:pt x="1" y="2209"/>
                    <a:pt x="442" y="2280"/>
                  </a:cubicBezTo>
                  <a:cubicBezTo>
                    <a:pt x="449" y="2282"/>
                    <a:pt x="456" y="2282"/>
                    <a:pt x="463" y="2282"/>
                  </a:cubicBezTo>
                  <a:cubicBezTo>
                    <a:pt x="816" y="2282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-2634995" y="7684787"/>
              <a:ext cx="34304" cy="105314"/>
            </a:xfrm>
            <a:custGeom>
              <a:avLst/>
              <a:gdLst/>
              <a:ahLst/>
              <a:cxnLst/>
              <a:rect l="l" t="t" r="r" b="b"/>
              <a:pathLst>
                <a:path w="743" h="2281" extrusionOk="0">
                  <a:moveTo>
                    <a:pt x="584" y="0"/>
                  </a:moveTo>
                  <a:lnTo>
                    <a:pt x="1" y="142"/>
                  </a:lnTo>
                  <a:cubicBezTo>
                    <a:pt x="1" y="142"/>
                    <a:pt x="1" y="2209"/>
                    <a:pt x="372" y="2280"/>
                  </a:cubicBezTo>
                  <a:cubicBezTo>
                    <a:pt x="743" y="2280"/>
                    <a:pt x="584" y="0"/>
                    <a:pt x="5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-2563985" y="7626844"/>
              <a:ext cx="31026" cy="84907"/>
            </a:xfrm>
            <a:custGeom>
              <a:avLst/>
              <a:gdLst/>
              <a:ahLst/>
              <a:cxnLst/>
              <a:rect l="l" t="t" r="r" b="b"/>
              <a:pathLst>
                <a:path w="672" h="1839" extrusionOk="0">
                  <a:moveTo>
                    <a:pt x="442" y="0"/>
                  </a:moveTo>
                  <a:lnTo>
                    <a:pt x="0" y="142"/>
                  </a:lnTo>
                  <a:cubicBezTo>
                    <a:pt x="0" y="142"/>
                    <a:pt x="88" y="1768"/>
                    <a:pt x="371" y="1838"/>
                  </a:cubicBezTo>
                  <a:cubicBezTo>
                    <a:pt x="672" y="1838"/>
                    <a:pt x="442" y="1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-3019316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13185" y="0"/>
                  </a:moveTo>
                  <a:cubicBezTo>
                    <a:pt x="13184" y="0"/>
                    <a:pt x="6928" y="3906"/>
                    <a:pt x="7582" y="5514"/>
                  </a:cubicBezTo>
                  <a:cubicBezTo>
                    <a:pt x="8325" y="7140"/>
                    <a:pt x="9208" y="6469"/>
                    <a:pt x="8978" y="8324"/>
                  </a:cubicBezTo>
                  <a:cubicBezTo>
                    <a:pt x="8766" y="10162"/>
                    <a:pt x="7140" y="33508"/>
                    <a:pt x="4118" y="36955"/>
                  </a:cubicBezTo>
                  <a:cubicBezTo>
                    <a:pt x="1185" y="40419"/>
                    <a:pt x="1" y="42928"/>
                    <a:pt x="1626" y="44112"/>
                  </a:cubicBezTo>
                  <a:cubicBezTo>
                    <a:pt x="2123" y="44289"/>
                    <a:pt x="2604" y="44353"/>
                    <a:pt x="3041" y="44353"/>
                  </a:cubicBezTo>
                  <a:cubicBezTo>
                    <a:pt x="4224" y="44353"/>
                    <a:pt x="5090" y="43883"/>
                    <a:pt x="5090" y="43883"/>
                  </a:cubicBezTo>
                  <a:cubicBezTo>
                    <a:pt x="5090" y="43883"/>
                    <a:pt x="6248" y="45041"/>
                    <a:pt x="7336" y="45041"/>
                  </a:cubicBezTo>
                  <a:cubicBezTo>
                    <a:pt x="7774" y="45041"/>
                    <a:pt x="8201" y="44852"/>
                    <a:pt x="8537" y="44324"/>
                  </a:cubicBezTo>
                  <a:cubicBezTo>
                    <a:pt x="9721" y="42486"/>
                    <a:pt x="10163" y="41532"/>
                    <a:pt x="9208" y="40207"/>
                  </a:cubicBezTo>
                  <a:cubicBezTo>
                    <a:pt x="8325" y="38810"/>
                    <a:pt x="8537" y="36743"/>
                    <a:pt x="8766" y="35559"/>
                  </a:cubicBezTo>
                  <a:cubicBezTo>
                    <a:pt x="8978" y="34392"/>
                    <a:pt x="11788" y="5956"/>
                    <a:pt x="12442" y="4631"/>
                  </a:cubicBezTo>
                  <a:cubicBezTo>
                    <a:pt x="13185" y="3234"/>
                    <a:pt x="15252" y="654"/>
                    <a:pt x="131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-2986350" y="5113202"/>
              <a:ext cx="381595" cy="1993713"/>
            </a:xfrm>
            <a:custGeom>
              <a:avLst/>
              <a:gdLst/>
              <a:ahLst/>
              <a:cxnLst/>
              <a:rect l="l" t="t" r="r" b="b"/>
              <a:pathLst>
                <a:path w="8265" h="43182" extrusionOk="0">
                  <a:moveTo>
                    <a:pt x="2840" y="1"/>
                  </a:moveTo>
                  <a:cubicBezTo>
                    <a:pt x="1768" y="1"/>
                    <a:pt x="1" y="148"/>
                    <a:pt x="99" y="1124"/>
                  </a:cubicBezTo>
                  <a:cubicBezTo>
                    <a:pt x="241" y="2520"/>
                    <a:pt x="612" y="2820"/>
                    <a:pt x="2167" y="4658"/>
                  </a:cubicBezTo>
                  <a:cubicBezTo>
                    <a:pt x="3634" y="6496"/>
                    <a:pt x="4588" y="34844"/>
                    <a:pt x="3493" y="36399"/>
                  </a:cubicBezTo>
                  <a:cubicBezTo>
                    <a:pt x="2450" y="37937"/>
                    <a:pt x="912" y="39934"/>
                    <a:pt x="1354" y="41189"/>
                  </a:cubicBezTo>
                  <a:cubicBezTo>
                    <a:pt x="1715" y="42214"/>
                    <a:pt x="2029" y="43181"/>
                    <a:pt x="2451" y="43181"/>
                  </a:cubicBezTo>
                  <a:cubicBezTo>
                    <a:pt x="2545" y="43181"/>
                    <a:pt x="2644" y="43133"/>
                    <a:pt x="2750" y="43027"/>
                  </a:cubicBezTo>
                  <a:cubicBezTo>
                    <a:pt x="3334" y="42443"/>
                    <a:pt x="4005" y="42072"/>
                    <a:pt x="5030" y="42072"/>
                  </a:cubicBezTo>
                  <a:cubicBezTo>
                    <a:pt x="6144" y="42072"/>
                    <a:pt x="7982" y="40747"/>
                    <a:pt x="6868" y="38538"/>
                  </a:cubicBezTo>
                  <a:cubicBezTo>
                    <a:pt x="5843" y="37142"/>
                    <a:pt x="5030" y="34402"/>
                    <a:pt x="5172" y="32423"/>
                  </a:cubicBezTo>
                  <a:cubicBezTo>
                    <a:pt x="5331" y="30355"/>
                    <a:pt x="5172" y="5772"/>
                    <a:pt x="5985" y="4800"/>
                  </a:cubicBezTo>
                  <a:cubicBezTo>
                    <a:pt x="6727" y="3916"/>
                    <a:pt x="8264" y="2520"/>
                    <a:pt x="8264" y="1707"/>
                  </a:cubicBezTo>
                  <a:lnTo>
                    <a:pt x="8264" y="240"/>
                  </a:lnTo>
                  <a:lnTo>
                    <a:pt x="3634" y="28"/>
                  </a:lnTo>
                  <a:cubicBezTo>
                    <a:pt x="3634" y="28"/>
                    <a:pt x="3301" y="1"/>
                    <a:pt x="284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-2740263" y="5249912"/>
              <a:ext cx="200793" cy="1801415"/>
            </a:xfrm>
            <a:custGeom>
              <a:avLst/>
              <a:gdLst/>
              <a:ahLst/>
              <a:cxnLst/>
              <a:rect l="l" t="t" r="r" b="b"/>
              <a:pathLst>
                <a:path w="4349" h="39017" extrusionOk="0">
                  <a:moveTo>
                    <a:pt x="3235" y="1"/>
                  </a:moveTo>
                  <a:cubicBezTo>
                    <a:pt x="3235" y="1"/>
                    <a:pt x="1255" y="672"/>
                    <a:pt x="1255" y="2139"/>
                  </a:cubicBezTo>
                  <a:cubicBezTo>
                    <a:pt x="1255" y="3694"/>
                    <a:pt x="1538" y="31158"/>
                    <a:pt x="1255" y="32696"/>
                  </a:cubicBezTo>
                  <a:cubicBezTo>
                    <a:pt x="955" y="34181"/>
                    <a:pt x="1096" y="35276"/>
                    <a:pt x="814" y="35718"/>
                  </a:cubicBezTo>
                  <a:cubicBezTo>
                    <a:pt x="513" y="36231"/>
                    <a:pt x="1" y="38669"/>
                    <a:pt x="1538" y="38952"/>
                  </a:cubicBezTo>
                  <a:cubicBezTo>
                    <a:pt x="1759" y="38995"/>
                    <a:pt x="1949" y="39017"/>
                    <a:pt x="2111" y="39017"/>
                  </a:cubicBezTo>
                  <a:cubicBezTo>
                    <a:pt x="3085" y="39017"/>
                    <a:pt x="3031" y="38229"/>
                    <a:pt x="2652" y="36531"/>
                  </a:cubicBezTo>
                  <a:cubicBezTo>
                    <a:pt x="2210" y="34534"/>
                    <a:pt x="2210" y="24973"/>
                    <a:pt x="2210" y="24973"/>
                  </a:cubicBezTo>
                  <a:lnTo>
                    <a:pt x="2351" y="3394"/>
                  </a:lnTo>
                  <a:cubicBezTo>
                    <a:pt x="2351" y="3394"/>
                    <a:pt x="4348" y="1256"/>
                    <a:pt x="323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-2873279" y="7022938"/>
              <a:ext cx="326468" cy="383857"/>
            </a:xfrm>
            <a:custGeom>
              <a:avLst/>
              <a:gdLst/>
              <a:ahLst/>
              <a:cxnLst/>
              <a:rect l="l" t="t" r="r" b="b"/>
              <a:pathLst>
                <a:path w="7071" h="8314" extrusionOk="0">
                  <a:moveTo>
                    <a:pt x="2984" y="0"/>
                  </a:moveTo>
                  <a:cubicBezTo>
                    <a:pt x="2505" y="0"/>
                    <a:pt x="1998" y="67"/>
                    <a:pt x="1556" y="267"/>
                  </a:cubicBezTo>
                  <a:cubicBezTo>
                    <a:pt x="1556" y="267"/>
                    <a:pt x="602" y="851"/>
                    <a:pt x="443" y="1664"/>
                  </a:cubicBezTo>
                  <a:cubicBezTo>
                    <a:pt x="301" y="2406"/>
                    <a:pt x="1" y="7036"/>
                    <a:pt x="301" y="7849"/>
                  </a:cubicBezTo>
                  <a:cubicBezTo>
                    <a:pt x="441" y="8193"/>
                    <a:pt x="576" y="8313"/>
                    <a:pt x="820" y="8313"/>
                  </a:cubicBezTo>
                  <a:cubicBezTo>
                    <a:pt x="1103" y="8313"/>
                    <a:pt x="1531" y="8152"/>
                    <a:pt x="2281" y="7991"/>
                  </a:cubicBezTo>
                  <a:cubicBezTo>
                    <a:pt x="3695" y="7708"/>
                    <a:pt x="6487" y="7991"/>
                    <a:pt x="6787" y="7036"/>
                  </a:cubicBezTo>
                  <a:cubicBezTo>
                    <a:pt x="7070" y="6153"/>
                    <a:pt x="4790" y="267"/>
                    <a:pt x="4790" y="267"/>
                  </a:cubicBezTo>
                  <a:cubicBezTo>
                    <a:pt x="4790" y="267"/>
                    <a:pt x="3942" y="0"/>
                    <a:pt x="29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-2886299" y="7310255"/>
              <a:ext cx="102036" cy="280206"/>
            </a:xfrm>
            <a:custGeom>
              <a:avLst/>
              <a:gdLst/>
              <a:ahLst/>
              <a:cxnLst/>
              <a:rect l="l" t="t" r="r" b="b"/>
              <a:pathLst>
                <a:path w="2210" h="6069" extrusionOk="0">
                  <a:moveTo>
                    <a:pt x="1378" y="1"/>
                  </a:moveTo>
                  <a:cubicBezTo>
                    <a:pt x="1259" y="1"/>
                    <a:pt x="1138" y="47"/>
                    <a:pt x="1025" y="159"/>
                  </a:cubicBezTo>
                  <a:cubicBezTo>
                    <a:pt x="1025" y="159"/>
                    <a:pt x="0" y="5744"/>
                    <a:pt x="442" y="5974"/>
                  </a:cubicBezTo>
                  <a:cubicBezTo>
                    <a:pt x="613" y="6045"/>
                    <a:pt x="866" y="6068"/>
                    <a:pt x="1128" y="6068"/>
                  </a:cubicBezTo>
                  <a:cubicBezTo>
                    <a:pt x="1652" y="6068"/>
                    <a:pt x="2209" y="5974"/>
                    <a:pt x="2209" y="5974"/>
                  </a:cubicBezTo>
                  <a:cubicBezTo>
                    <a:pt x="2209" y="5974"/>
                    <a:pt x="2050" y="955"/>
                    <a:pt x="2050" y="672"/>
                  </a:cubicBezTo>
                  <a:cubicBezTo>
                    <a:pt x="2050" y="395"/>
                    <a:pt x="1726" y="1"/>
                    <a:pt x="13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-2774521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881" y="0"/>
                  </a:moveTo>
                  <a:cubicBezTo>
                    <a:pt x="760" y="0"/>
                    <a:pt x="613" y="57"/>
                    <a:pt x="442" y="228"/>
                  </a:cubicBezTo>
                  <a:cubicBezTo>
                    <a:pt x="442" y="228"/>
                    <a:pt x="0" y="5371"/>
                    <a:pt x="442" y="5371"/>
                  </a:cubicBezTo>
                  <a:cubicBezTo>
                    <a:pt x="955" y="5371"/>
                    <a:pt x="1626" y="4929"/>
                    <a:pt x="1626" y="4929"/>
                  </a:cubicBezTo>
                  <a:lnTo>
                    <a:pt x="1255" y="228"/>
                  </a:lnTo>
                  <a:cubicBezTo>
                    <a:pt x="1255" y="228"/>
                    <a:pt x="1122" y="0"/>
                    <a:pt x="88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-2754114" y="7555049"/>
              <a:ext cx="54711" cy="151391"/>
            </a:xfrm>
            <a:custGeom>
              <a:avLst/>
              <a:gdLst/>
              <a:ahLst/>
              <a:cxnLst/>
              <a:rect l="l" t="t" r="r" b="b"/>
              <a:pathLst>
                <a:path w="1185" h="3279" extrusionOk="0">
                  <a:moveTo>
                    <a:pt x="743" y="0"/>
                  </a:moveTo>
                  <a:lnTo>
                    <a:pt x="71" y="159"/>
                  </a:lnTo>
                  <a:lnTo>
                    <a:pt x="0" y="3164"/>
                  </a:lnTo>
                  <a:cubicBezTo>
                    <a:pt x="0" y="3164"/>
                    <a:pt x="338" y="3279"/>
                    <a:pt x="629" y="3279"/>
                  </a:cubicBezTo>
                  <a:cubicBezTo>
                    <a:pt x="809" y="3279"/>
                    <a:pt x="971" y="3235"/>
                    <a:pt x="1025" y="3093"/>
                  </a:cubicBezTo>
                  <a:cubicBezTo>
                    <a:pt x="1184" y="2651"/>
                    <a:pt x="743" y="0"/>
                    <a:pt x="74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-2682319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385" y="1"/>
                  </a:moveTo>
                  <a:cubicBezTo>
                    <a:pt x="277" y="1"/>
                    <a:pt x="148" y="50"/>
                    <a:pt x="0" y="197"/>
                  </a:cubicBezTo>
                  <a:cubicBezTo>
                    <a:pt x="0" y="197"/>
                    <a:pt x="71" y="5199"/>
                    <a:pt x="513" y="5199"/>
                  </a:cubicBezTo>
                  <a:cubicBezTo>
                    <a:pt x="884" y="5128"/>
                    <a:pt x="1467" y="4616"/>
                    <a:pt x="1467" y="4616"/>
                  </a:cubicBezTo>
                  <a:lnTo>
                    <a:pt x="725" y="197"/>
                  </a:lnTo>
                  <a:cubicBezTo>
                    <a:pt x="725" y="197"/>
                    <a:pt x="599" y="1"/>
                    <a:pt x="38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-2658680" y="7551771"/>
              <a:ext cx="53927" cy="145620"/>
            </a:xfrm>
            <a:custGeom>
              <a:avLst/>
              <a:gdLst/>
              <a:ahLst/>
              <a:cxnLst/>
              <a:rect l="l" t="t" r="r" b="b"/>
              <a:pathLst>
                <a:path w="1168" h="3154" extrusionOk="0">
                  <a:moveTo>
                    <a:pt x="584" y="1"/>
                  </a:moveTo>
                  <a:lnTo>
                    <a:pt x="1" y="230"/>
                  </a:lnTo>
                  <a:lnTo>
                    <a:pt x="213" y="3093"/>
                  </a:lnTo>
                  <a:cubicBezTo>
                    <a:pt x="213" y="3093"/>
                    <a:pt x="424" y="3153"/>
                    <a:pt x="641" y="3153"/>
                  </a:cubicBezTo>
                  <a:cubicBezTo>
                    <a:pt x="849" y="3153"/>
                    <a:pt x="1062" y="3098"/>
                    <a:pt x="1097" y="2881"/>
                  </a:cubicBezTo>
                  <a:cubicBezTo>
                    <a:pt x="1167" y="2510"/>
                    <a:pt x="584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-2614587" y="7346083"/>
              <a:ext cx="64499" cy="195945"/>
            </a:xfrm>
            <a:custGeom>
              <a:avLst/>
              <a:gdLst/>
              <a:ahLst/>
              <a:cxnLst/>
              <a:rect l="l" t="t" r="r" b="b"/>
              <a:pathLst>
                <a:path w="1397" h="4244" extrusionOk="0">
                  <a:moveTo>
                    <a:pt x="324" y="1"/>
                  </a:moveTo>
                  <a:cubicBezTo>
                    <a:pt x="229" y="1"/>
                    <a:pt x="116" y="43"/>
                    <a:pt x="0" y="179"/>
                  </a:cubicBezTo>
                  <a:cubicBezTo>
                    <a:pt x="0" y="179"/>
                    <a:pt x="212" y="4243"/>
                    <a:pt x="584" y="4243"/>
                  </a:cubicBezTo>
                  <a:cubicBezTo>
                    <a:pt x="884" y="4155"/>
                    <a:pt x="1397" y="3713"/>
                    <a:pt x="1397" y="3713"/>
                  </a:cubicBezTo>
                  <a:lnTo>
                    <a:pt x="584" y="108"/>
                  </a:lnTo>
                  <a:cubicBezTo>
                    <a:pt x="584" y="108"/>
                    <a:pt x="476" y="1"/>
                    <a:pt x="32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-2587670" y="7517513"/>
              <a:ext cx="48201" cy="117549"/>
            </a:xfrm>
            <a:custGeom>
              <a:avLst/>
              <a:gdLst/>
              <a:ahLst/>
              <a:cxnLst/>
              <a:rect l="l" t="t" r="r" b="b"/>
              <a:pathLst>
                <a:path w="1044" h="2546" extrusionOk="0">
                  <a:moveTo>
                    <a:pt x="442" y="0"/>
                  </a:moveTo>
                  <a:lnTo>
                    <a:pt x="1" y="159"/>
                  </a:lnTo>
                  <a:lnTo>
                    <a:pt x="301" y="2510"/>
                  </a:lnTo>
                  <a:cubicBezTo>
                    <a:pt x="301" y="2510"/>
                    <a:pt x="447" y="2545"/>
                    <a:pt x="601" y="2545"/>
                  </a:cubicBezTo>
                  <a:cubicBezTo>
                    <a:pt x="756" y="2545"/>
                    <a:pt x="920" y="2510"/>
                    <a:pt x="955" y="2368"/>
                  </a:cubicBezTo>
                  <a:cubicBezTo>
                    <a:pt x="1043" y="206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-2567263" y="7333386"/>
              <a:ext cx="68562" cy="174430"/>
            </a:xfrm>
            <a:custGeom>
              <a:avLst/>
              <a:gdLst/>
              <a:ahLst/>
              <a:cxnLst/>
              <a:rect l="l" t="t" r="r" b="b"/>
              <a:pathLst>
                <a:path w="1485" h="3778" extrusionOk="0">
                  <a:moveTo>
                    <a:pt x="359" y="0"/>
                  </a:moveTo>
                  <a:cubicBezTo>
                    <a:pt x="255" y="0"/>
                    <a:pt x="128" y="54"/>
                    <a:pt x="0" y="242"/>
                  </a:cubicBezTo>
                  <a:cubicBezTo>
                    <a:pt x="0" y="242"/>
                    <a:pt x="503" y="3777"/>
                    <a:pt x="805" y="3777"/>
                  </a:cubicBezTo>
                  <a:cubicBezTo>
                    <a:pt x="807" y="3777"/>
                    <a:pt x="810" y="3777"/>
                    <a:pt x="813" y="3776"/>
                  </a:cubicBezTo>
                  <a:cubicBezTo>
                    <a:pt x="1114" y="3706"/>
                    <a:pt x="1485" y="3334"/>
                    <a:pt x="1485" y="3334"/>
                  </a:cubicBezTo>
                  <a:lnTo>
                    <a:pt x="601" y="100"/>
                  </a:lnTo>
                  <a:cubicBezTo>
                    <a:pt x="601" y="100"/>
                    <a:pt x="501" y="0"/>
                    <a:pt x="35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-2529726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371" y="0"/>
                  </a:moveTo>
                  <a:lnTo>
                    <a:pt x="0" y="142"/>
                  </a:lnTo>
                  <a:lnTo>
                    <a:pt x="442" y="2280"/>
                  </a:lnTo>
                  <a:cubicBezTo>
                    <a:pt x="442" y="2280"/>
                    <a:pt x="507" y="2288"/>
                    <a:pt x="593" y="2288"/>
                  </a:cubicBezTo>
                  <a:cubicBezTo>
                    <a:pt x="766" y="2288"/>
                    <a:pt x="1025" y="2257"/>
                    <a:pt x="1025" y="2068"/>
                  </a:cubicBezTo>
                  <a:cubicBezTo>
                    <a:pt x="1114" y="1768"/>
                    <a:pt x="371" y="0"/>
                    <a:pt x="37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-4117614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2068" y="0"/>
                  </a:moveTo>
                  <a:lnTo>
                    <a:pt x="2068" y="0"/>
                  </a:lnTo>
                  <a:cubicBezTo>
                    <a:pt x="1" y="654"/>
                    <a:pt x="2068" y="3234"/>
                    <a:pt x="2722" y="4631"/>
                  </a:cubicBezTo>
                  <a:cubicBezTo>
                    <a:pt x="3464" y="5956"/>
                    <a:pt x="6186" y="34392"/>
                    <a:pt x="6416" y="35559"/>
                  </a:cubicBezTo>
                  <a:cubicBezTo>
                    <a:pt x="6699" y="36743"/>
                    <a:pt x="6928" y="38810"/>
                    <a:pt x="5974" y="40207"/>
                  </a:cubicBezTo>
                  <a:cubicBezTo>
                    <a:pt x="5090" y="41532"/>
                    <a:pt x="5532" y="42486"/>
                    <a:pt x="6699" y="44324"/>
                  </a:cubicBezTo>
                  <a:cubicBezTo>
                    <a:pt x="7019" y="44852"/>
                    <a:pt x="7441" y="45041"/>
                    <a:pt x="7880" y="45041"/>
                  </a:cubicBezTo>
                  <a:cubicBezTo>
                    <a:pt x="8969" y="45041"/>
                    <a:pt x="10163" y="43883"/>
                    <a:pt x="10163" y="43883"/>
                  </a:cubicBezTo>
                  <a:cubicBezTo>
                    <a:pt x="10163" y="43883"/>
                    <a:pt x="11029" y="44353"/>
                    <a:pt x="12212" y="44353"/>
                  </a:cubicBezTo>
                  <a:cubicBezTo>
                    <a:pt x="12649" y="44353"/>
                    <a:pt x="13130" y="44289"/>
                    <a:pt x="13626" y="44112"/>
                  </a:cubicBezTo>
                  <a:cubicBezTo>
                    <a:pt x="15252" y="42928"/>
                    <a:pt x="14068" y="40419"/>
                    <a:pt x="11046" y="36955"/>
                  </a:cubicBezTo>
                  <a:cubicBezTo>
                    <a:pt x="8024" y="33508"/>
                    <a:pt x="6416" y="10162"/>
                    <a:pt x="6186" y="8324"/>
                  </a:cubicBezTo>
                  <a:cubicBezTo>
                    <a:pt x="5974" y="6469"/>
                    <a:pt x="6928" y="7140"/>
                    <a:pt x="7582" y="5514"/>
                  </a:cubicBezTo>
                  <a:cubicBezTo>
                    <a:pt x="8325" y="3906"/>
                    <a:pt x="2069" y="0"/>
                    <a:pt x="206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-3832005" y="5113202"/>
              <a:ext cx="382380" cy="1993713"/>
            </a:xfrm>
            <a:custGeom>
              <a:avLst/>
              <a:gdLst/>
              <a:ahLst/>
              <a:cxnLst/>
              <a:rect l="l" t="t" r="r" b="b"/>
              <a:pathLst>
                <a:path w="8282" h="43182" extrusionOk="0">
                  <a:moveTo>
                    <a:pt x="5442" y="1"/>
                  </a:moveTo>
                  <a:cubicBezTo>
                    <a:pt x="4981" y="1"/>
                    <a:pt x="4648" y="28"/>
                    <a:pt x="4648" y="28"/>
                  </a:cubicBezTo>
                  <a:lnTo>
                    <a:pt x="0" y="240"/>
                  </a:lnTo>
                  <a:lnTo>
                    <a:pt x="0" y="1707"/>
                  </a:lnTo>
                  <a:cubicBezTo>
                    <a:pt x="0" y="2520"/>
                    <a:pt x="1555" y="3916"/>
                    <a:pt x="2368" y="4800"/>
                  </a:cubicBezTo>
                  <a:cubicBezTo>
                    <a:pt x="3093" y="5772"/>
                    <a:pt x="2952" y="30355"/>
                    <a:pt x="3093" y="32423"/>
                  </a:cubicBezTo>
                  <a:cubicBezTo>
                    <a:pt x="3252" y="34402"/>
                    <a:pt x="2510" y="37142"/>
                    <a:pt x="1396" y="38538"/>
                  </a:cubicBezTo>
                  <a:cubicBezTo>
                    <a:pt x="371" y="40747"/>
                    <a:pt x="2209" y="42072"/>
                    <a:pt x="3252" y="42072"/>
                  </a:cubicBezTo>
                  <a:cubicBezTo>
                    <a:pt x="4348" y="42072"/>
                    <a:pt x="4931" y="42443"/>
                    <a:pt x="5602" y="43027"/>
                  </a:cubicBezTo>
                  <a:cubicBezTo>
                    <a:pt x="5709" y="43133"/>
                    <a:pt x="5806" y="43181"/>
                    <a:pt x="5896" y="43181"/>
                  </a:cubicBezTo>
                  <a:cubicBezTo>
                    <a:pt x="6300" y="43181"/>
                    <a:pt x="6567" y="42214"/>
                    <a:pt x="6928" y="41189"/>
                  </a:cubicBezTo>
                  <a:cubicBezTo>
                    <a:pt x="7440" y="39934"/>
                    <a:pt x="5903" y="37937"/>
                    <a:pt x="4790" y="36399"/>
                  </a:cubicBezTo>
                  <a:cubicBezTo>
                    <a:pt x="3765" y="34844"/>
                    <a:pt x="4648" y="6496"/>
                    <a:pt x="6186" y="4658"/>
                  </a:cubicBezTo>
                  <a:cubicBezTo>
                    <a:pt x="7741" y="2820"/>
                    <a:pt x="8024" y="2520"/>
                    <a:pt x="8183" y="1124"/>
                  </a:cubicBezTo>
                  <a:cubicBezTo>
                    <a:pt x="8282" y="148"/>
                    <a:pt x="6515" y="1"/>
                    <a:pt x="544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-3893227" y="5249912"/>
              <a:ext cx="197515" cy="1801415"/>
            </a:xfrm>
            <a:custGeom>
              <a:avLst/>
              <a:gdLst/>
              <a:ahLst/>
              <a:cxnLst/>
              <a:rect l="l" t="t" r="r" b="b"/>
              <a:pathLst>
                <a:path w="4278" h="39017" extrusionOk="0">
                  <a:moveTo>
                    <a:pt x="1043" y="1"/>
                  </a:moveTo>
                  <a:lnTo>
                    <a:pt x="1043" y="1"/>
                  </a:lnTo>
                  <a:cubicBezTo>
                    <a:pt x="1" y="1256"/>
                    <a:pt x="1998" y="3394"/>
                    <a:pt x="1998" y="3394"/>
                  </a:cubicBezTo>
                  <a:lnTo>
                    <a:pt x="2139" y="24973"/>
                  </a:lnTo>
                  <a:cubicBezTo>
                    <a:pt x="2139" y="24973"/>
                    <a:pt x="2139" y="34534"/>
                    <a:pt x="1697" y="36531"/>
                  </a:cubicBezTo>
                  <a:cubicBezTo>
                    <a:pt x="1258" y="38229"/>
                    <a:pt x="1195" y="39017"/>
                    <a:pt x="2157" y="39017"/>
                  </a:cubicBezTo>
                  <a:cubicBezTo>
                    <a:pt x="2316" y="39017"/>
                    <a:pt x="2504" y="38995"/>
                    <a:pt x="2722" y="38952"/>
                  </a:cubicBezTo>
                  <a:cubicBezTo>
                    <a:pt x="4278" y="38669"/>
                    <a:pt x="3836" y="36231"/>
                    <a:pt x="3535" y="35718"/>
                  </a:cubicBezTo>
                  <a:cubicBezTo>
                    <a:pt x="3164" y="35276"/>
                    <a:pt x="3394" y="34181"/>
                    <a:pt x="3023" y="32696"/>
                  </a:cubicBezTo>
                  <a:cubicBezTo>
                    <a:pt x="2722" y="31158"/>
                    <a:pt x="3023" y="3694"/>
                    <a:pt x="3023" y="2139"/>
                  </a:cubicBezTo>
                  <a:cubicBezTo>
                    <a:pt x="3023" y="672"/>
                    <a:pt x="1044" y="1"/>
                    <a:pt x="104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-3885886" y="7022938"/>
              <a:ext cx="326422" cy="383857"/>
            </a:xfrm>
            <a:custGeom>
              <a:avLst/>
              <a:gdLst/>
              <a:ahLst/>
              <a:cxnLst/>
              <a:rect l="l" t="t" r="r" b="b"/>
              <a:pathLst>
                <a:path w="7070" h="8314" extrusionOk="0">
                  <a:moveTo>
                    <a:pt x="4056" y="0"/>
                  </a:moveTo>
                  <a:cubicBezTo>
                    <a:pt x="3097" y="0"/>
                    <a:pt x="2281" y="267"/>
                    <a:pt x="2281" y="267"/>
                  </a:cubicBezTo>
                  <a:cubicBezTo>
                    <a:pt x="2281" y="267"/>
                    <a:pt x="1" y="6153"/>
                    <a:pt x="283" y="7036"/>
                  </a:cubicBezTo>
                  <a:cubicBezTo>
                    <a:pt x="584" y="7991"/>
                    <a:pt x="3376" y="7708"/>
                    <a:pt x="4702" y="7991"/>
                  </a:cubicBezTo>
                  <a:cubicBezTo>
                    <a:pt x="5451" y="8152"/>
                    <a:pt x="5885" y="8313"/>
                    <a:pt x="6183" y="8313"/>
                  </a:cubicBezTo>
                  <a:cubicBezTo>
                    <a:pt x="6441" y="8313"/>
                    <a:pt x="6598" y="8193"/>
                    <a:pt x="6769" y="7849"/>
                  </a:cubicBezTo>
                  <a:cubicBezTo>
                    <a:pt x="7070" y="7036"/>
                    <a:pt x="6769" y="2406"/>
                    <a:pt x="6628" y="1664"/>
                  </a:cubicBezTo>
                  <a:cubicBezTo>
                    <a:pt x="6398" y="851"/>
                    <a:pt x="5515" y="267"/>
                    <a:pt x="5515" y="267"/>
                  </a:cubicBezTo>
                  <a:cubicBezTo>
                    <a:pt x="5049" y="67"/>
                    <a:pt x="4535" y="0"/>
                    <a:pt x="405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-3648432" y="7310255"/>
              <a:ext cx="98804" cy="280206"/>
            </a:xfrm>
            <a:custGeom>
              <a:avLst/>
              <a:gdLst/>
              <a:ahLst/>
              <a:cxnLst/>
              <a:rect l="l" t="t" r="r" b="b"/>
              <a:pathLst>
                <a:path w="2140" h="6069" extrusionOk="0">
                  <a:moveTo>
                    <a:pt x="758" y="1"/>
                  </a:moveTo>
                  <a:cubicBezTo>
                    <a:pt x="405" y="1"/>
                    <a:pt x="71" y="395"/>
                    <a:pt x="71" y="672"/>
                  </a:cubicBezTo>
                  <a:cubicBezTo>
                    <a:pt x="71" y="955"/>
                    <a:pt x="1" y="5974"/>
                    <a:pt x="1" y="5974"/>
                  </a:cubicBezTo>
                  <a:cubicBezTo>
                    <a:pt x="1" y="5974"/>
                    <a:pt x="558" y="6068"/>
                    <a:pt x="1061" y="6068"/>
                  </a:cubicBezTo>
                  <a:cubicBezTo>
                    <a:pt x="1312" y="6068"/>
                    <a:pt x="1550" y="6045"/>
                    <a:pt x="1697" y="5974"/>
                  </a:cubicBezTo>
                  <a:cubicBezTo>
                    <a:pt x="2139" y="5744"/>
                    <a:pt x="1114" y="159"/>
                    <a:pt x="1114" y="159"/>
                  </a:cubicBezTo>
                  <a:cubicBezTo>
                    <a:pt x="1001" y="47"/>
                    <a:pt x="879" y="1"/>
                    <a:pt x="75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-3733293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707" y="0"/>
                  </a:moveTo>
                  <a:cubicBezTo>
                    <a:pt x="466" y="0"/>
                    <a:pt x="301" y="228"/>
                    <a:pt x="301" y="228"/>
                  </a:cubicBezTo>
                  <a:lnTo>
                    <a:pt x="1" y="4929"/>
                  </a:lnTo>
                  <a:cubicBezTo>
                    <a:pt x="1" y="4929"/>
                    <a:pt x="672" y="5371"/>
                    <a:pt x="1114" y="5371"/>
                  </a:cubicBezTo>
                  <a:cubicBezTo>
                    <a:pt x="1627" y="5371"/>
                    <a:pt x="1114" y="228"/>
                    <a:pt x="1114" y="228"/>
                  </a:cubicBezTo>
                  <a:cubicBezTo>
                    <a:pt x="967" y="57"/>
                    <a:pt x="827" y="0"/>
                    <a:pt x="70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-3733293" y="7555049"/>
              <a:ext cx="51433" cy="151391"/>
            </a:xfrm>
            <a:custGeom>
              <a:avLst/>
              <a:gdLst/>
              <a:ahLst/>
              <a:cxnLst/>
              <a:rect l="l" t="t" r="r" b="b"/>
              <a:pathLst>
                <a:path w="1114" h="3279" extrusionOk="0">
                  <a:moveTo>
                    <a:pt x="442" y="0"/>
                  </a:moveTo>
                  <a:cubicBezTo>
                    <a:pt x="442" y="0"/>
                    <a:pt x="1" y="2651"/>
                    <a:pt x="142" y="3093"/>
                  </a:cubicBezTo>
                  <a:cubicBezTo>
                    <a:pt x="203" y="3235"/>
                    <a:pt x="359" y="3279"/>
                    <a:pt x="528" y="3279"/>
                  </a:cubicBezTo>
                  <a:cubicBezTo>
                    <a:pt x="803" y="3279"/>
                    <a:pt x="1114" y="3164"/>
                    <a:pt x="1114" y="3164"/>
                  </a:cubicBezTo>
                  <a:lnTo>
                    <a:pt x="1026" y="159"/>
                  </a:lnTo>
                  <a:lnTo>
                    <a:pt x="44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-3821432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1110" y="1"/>
                  </a:moveTo>
                  <a:cubicBezTo>
                    <a:pt x="890" y="1"/>
                    <a:pt x="725" y="197"/>
                    <a:pt x="725" y="197"/>
                  </a:cubicBezTo>
                  <a:lnTo>
                    <a:pt x="1" y="4616"/>
                  </a:lnTo>
                  <a:cubicBezTo>
                    <a:pt x="1" y="4616"/>
                    <a:pt x="584" y="5128"/>
                    <a:pt x="1026" y="5199"/>
                  </a:cubicBezTo>
                  <a:cubicBezTo>
                    <a:pt x="1468" y="5199"/>
                    <a:pt x="1468" y="197"/>
                    <a:pt x="1468" y="197"/>
                  </a:cubicBezTo>
                  <a:cubicBezTo>
                    <a:pt x="1344" y="50"/>
                    <a:pt x="1220" y="1"/>
                    <a:pt x="111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-3832005" y="7551771"/>
              <a:ext cx="54711" cy="145620"/>
            </a:xfrm>
            <a:custGeom>
              <a:avLst/>
              <a:gdLst/>
              <a:ahLst/>
              <a:cxnLst/>
              <a:rect l="l" t="t" r="r" b="b"/>
              <a:pathLst>
                <a:path w="1185" h="3154" extrusionOk="0">
                  <a:moveTo>
                    <a:pt x="672" y="1"/>
                  </a:moveTo>
                  <a:cubicBezTo>
                    <a:pt x="672" y="1"/>
                    <a:pt x="0" y="2510"/>
                    <a:pt x="159" y="2881"/>
                  </a:cubicBezTo>
                  <a:cubicBezTo>
                    <a:pt x="194" y="3098"/>
                    <a:pt x="407" y="3153"/>
                    <a:pt x="615" y="3153"/>
                  </a:cubicBezTo>
                  <a:cubicBezTo>
                    <a:pt x="832" y="3153"/>
                    <a:pt x="1043" y="3093"/>
                    <a:pt x="1043" y="3093"/>
                  </a:cubicBezTo>
                  <a:lnTo>
                    <a:pt x="1184" y="230"/>
                  </a:lnTo>
                  <a:lnTo>
                    <a:pt x="6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-3882608" y="7346083"/>
              <a:ext cx="61221" cy="195945"/>
            </a:xfrm>
            <a:custGeom>
              <a:avLst/>
              <a:gdLst/>
              <a:ahLst/>
              <a:cxnLst/>
              <a:rect l="l" t="t" r="r" b="b"/>
              <a:pathLst>
                <a:path w="1326" h="4244" extrusionOk="0">
                  <a:moveTo>
                    <a:pt x="996" y="1"/>
                  </a:moveTo>
                  <a:cubicBezTo>
                    <a:pt x="839" y="1"/>
                    <a:pt x="725" y="108"/>
                    <a:pt x="725" y="108"/>
                  </a:cubicBezTo>
                  <a:lnTo>
                    <a:pt x="0" y="3713"/>
                  </a:lnTo>
                  <a:cubicBezTo>
                    <a:pt x="0" y="3713"/>
                    <a:pt x="442" y="4155"/>
                    <a:pt x="813" y="4243"/>
                  </a:cubicBezTo>
                  <a:cubicBezTo>
                    <a:pt x="1096" y="4243"/>
                    <a:pt x="1326" y="179"/>
                    <a:pt x="1326" y="179"/>
                  </a:cubicBezTo>
                  <a:cubicBezTo>
                    <a:pt x="1210" y="43"/>
                    <a:pt x="1095" y="1"/>
                    <a:pt x="99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-3896505" y="7517513"/>
              <a:ext cx="51480" cy="117549"/>
            </a:xfrm>
            <a:custGeom>
              <a:avLst/>
              <a:gdLst/>
              <a:ahLst/>
              <a:cxnLst/>
              <a:rect l="l" t="t" r="r" b="b"/>
              <a:pathLst>
                <a:path w="1115" h="2546" extrusionOk="0">
                  <a:moveTo>
                    <a:pt x="673" y="0"/>
                  </a:moveTo>
                  <a:cubicBezTo>
                    <a:pt x="673" y="0"/>
                    <a:pt x="1" y="2068"/>
                    <a:pt x="72" y="2368"/>
                  </a:cubicBezTo>
                  <a:cubicBezTo>
                    <a:pt x="107" y="2510"/>
                    <a:pt x="293" y="2545"/>
                    <a:pt x="469" y="2545"/>
                  </a:cubicBezTo>
                  <a:cubicBezTo>
                    <a:pt x="646" y="2545"/>
                    <a:pt x="814" y="2510"/>
                    <a:pt x="814" y="2510"/>
                  </a:cubicBezTo>
                  <a:lnTo>
                    <a:pt x="1114" y="159"/>
                  </a:lnTo>
                  <a:lnTo>
                    <a:pt x="673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-3937273" y="7333386"/>
              <a:ext cx="67778" cy="174430"/>
            </a:xfrm>
            <a:custGeom>
              <a:avLst/>
              <a:gdLst/>
              <a:ahLst/>
              <a:cxnLst/>
              <a:rect l="l" t="t" r="r" b="b"/>
              <a:pathLst>
                <a:path w="1468" h="3778" extrusionOk="0">
                  <a:moveTo>
                    <a:pt x="1180" y="0"/>
                  </a:moveTo>
                  <a:cubicBezTo>
                    <a:pt x="1054" y="0"/>
                    <a:pt x="955" y="100"/>
                    <a:pt x="955" y="100"/>
                  </a:cubicBezTo>
                  <a:lnTo>
                    <a:pt x="0" y="3334"/>
                  </a:lnTo>
                  <a:cubicBezTo>
                    <a:pt x="0" y="3334"/>
                    <a:pt x="371" y="3706"/>
                    <a:pt x="672" y="3776"/>
                  </a:cubicBezTo>
                  <a:cubicBezTo>
                    <a:pt x="675" y="3777"/>
                    <a:pt x="677" y="3777"/>
                    <a:pt x="680" y="3777"/>
                  </a:cubicBezTo>
                  <a:cubicBezTo>
                    <a:pt x="965" y="3777"/>
                    <a:pt x="1467" y="242"/>
                    <a:pt x="1467" y="242"/>
                  </a:cubicBezTo>
                  <a:cubicBezTo>
                    <a:pt x="1377" y="54"/>
                    <a:pt x="1272" y="0"/>
                    <a:pt x="118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-3954402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672" y="0"/>
                  </a:moveTo>
                  <a:cubicBezTo>
                    <a:pt x="672" y="0"/>
                    <a:pt x="0" y="1768"/>
                    <a:pt x="0" y="2068"/>
                  </a:cubicBezTo>
                  <a:cubicBezTo>
                    <a:pt x="47" y="2257"/>
                    <a:pt x="330" y="2288"/>
                    <a:pt x="513" y="2288"/>
                  </a:cubicBezTo>
                  <a:cubicBezTo>
                    <a:pt x="605" y="2288"/>
                    <a:pt x="672" y="2280"/>
                    <a:pt x="672" y="2280"/>
                  </a:cubicBezTo>
                  <a:lnTo>
                    <a:pt x="1114" y="142"/>
                  </a:lnTo>
                  <a:lnTo>
                    <a:pt x="6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-2502809" y="7582797"/>
              <a:ext cx="34304" cy="74288"/>
            </a:xfrm>
            <a:custGeom>
              <a:avLst/>
              <a:gdLst/>
              <a:ahLst/>
              <a:cxnLst/>
              <a:rect l="l" t="t" r="r" b="b"/>
              <a:pathLst>
                <a:path w="743" h="1609" extrusionOk="0">
                  <a:moveTo>
                    <a:pt x="442" y="0"/>
                  </a:moveTo>
                  <a:lnTo>
                    <a:pt x="1" y="142"/>
                  </a:lnTo>
                  <a:cubicBezTo>
                    <a:pt x="1" y="142"/>
                    <a:pt x="230" y="1608"/>
                    <a:pt x="531" y="1608"/>
                  </a:cubicBezTo>
                  <a:cubicBezTo>
                    <a:pt x="743" y="160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-3287750" y="1303056"/>
              <a:ext cx="3278" cy="3324"/>
            </a:xfrm>
            <a:custGeom>
              <a:avLst/>
              <a:gdLst/>
              <a:ahLst/>
              <a:cxnLst/>
              <a:rect l="l" t="t" r="r" b="b"/>
              <a:pathLst>
                <a:path w="71" h="72" extrusionOk="0">
                  <a:moveTo>
                    <a:pt x="71" y="1"/>
                  </a:moveTo>
                  <a:lnTo>
                    <a:pt x="71" y="72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-3435798" y="428548"/>
              <a:ext cx="208610" cy="914409"/>
            </a:xfrm>
            <a:custGeom>
              <a:avLst/>
              <a:gdLst/>
              <a:ahLst/>
              <a:cxnLst/>
              <a:rect l="l" t="t" r="r" b="b"/>
              <a:pathLst>
                <a:path w="4419" h="19370" extrusionOk="0">
                  <a:moveTo>
                    <a:pt x="601" y="0"/>
                  </a:moveTo>
                  <a:cubicBezTo>
                    <a:pt x="301" y="371"/>
                    <a:pt x="89" y="742"/>
                    <a:pt x="0" y="1184"/>
                  </a:cubicBezTo>
                  <a:lnTo>
                    <a:pt x="0" y="1326"/>
                  </a:lnTo>
                  <a:cubicBezTo>
                    <a:pt x="0" y="2139"/>
                    <a:pt x="531" y="2952"/>
                    <a:pt x="1184" y="3252"/>
                  </a:cubicBezTo>
                  <a:cubicBezTo>
                    <a:pt x="1856" y="3623"/>
                    <a:pt x="2439" y="3835"/>
                    <a:pt x="2439" y="3835"/>
                  </a:cubicBezTo>
                  <a:cubicBezTo>
                    <a:pt x="2439" y="3835"/>
                    <a:pt x="2581" y="18115"/>
                    <a:pt x="2881" y="18716"/>
                  </a:cubicBezTo>
                  <a:lnTo>
                    <a:pt x="2952" y="18716"/>
                  </a:lnTo>
                  <a:lnTo>
                    <a:pt x="2952" y="18787"/>
                  </a:lnTo>
                  <a:cubicBezTo>
                    <a:pt x="3022" y="18928"/>
                    <a:pt x="3252" y="19158"/>
                    <a:pt x="3394" y="19370"/>
                  </a:cubicBezTo>
                  <a:cubicBezTo>
                    <a:pt x="4419" y="18415"/>
                    <a:pt x="4207" y="7158"/>
                    <a:pt x="4065" y="5161"/>
                  </a:cubicBezTo>
                  <a:cubicBezTo>
                    <a:pt x="3906" y="3093"/>
                    <a:pt x="3765" y="3093"/>
                    <a:pt x="1997" y="2510"/>
                  </a:cubicBezTo>
                  <a:cubicBezTo>
                    <a:pt x="601" y="2068"/>
                    <a:pt x="601" y="672"/>
                    <a:pt x="60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-3131094" y="1303056"/>
              <a:ext cx="3278" cy="6602"/>
            </a:xfrm>
            <a:custGeom>
              <a:avLst/>
              <a:gdLst/>
              <a:ahLst/>
              <a:cxnLst/>
              <a:rect l="l" t="t" r="r" b="b"/>
              <a:pathLst>
                <a:path w="71" h="143" extrusionOk="0"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71" y="1"/>
                  </a:moveTo>
                  <a:cubicBezTo>
                    <a:pt x="71" y="72"/>
                    <a:pt x="71" y="72"/>
                    <a:pt x="0" y="142"/>
                  </a:cubicBezTo>
                  <a:cubicBezTo>
                    <a:pt x="71" y="72"/>
                    <a:pt x="71" y="72"/>
                    <a:pt x="71" y="1"/>
                  </a:cubicBez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-3213021" y="466929"/>
              <a:ext cx="215266" cy="886887"/>
            </a:xfrm>
            <a:custGeom>
              <a:avLst/>
              <a:gdLst/>
              <a:ahLst/>
              <a:cxnLst/>
              <a:rect l="l" t="t" r="r" b="b"/>
              <a:pathLst>
                <a:path w="4560" h="18787" extrusionOk="0">
                  <a:moveTo>
                    <a:pt x="4418" y="0"/>
                  </a:moveTo>
                  <a:cubicBezTo>
                    <a:pt x="3835" y="513"/>
                    <a:pt x="2580" y="1555"/>
                    <a:pt x="1467" y="1997"/>
                  </a:cubicBezTo>
                  <a:cubicBezTo>
                    <a:pt x="0" y="2580"/>
                    <a:pt x="954" y="4860"/>
                    <a:pt x="1113" y="9650"/>
                  </a:cubicBezTo>
                  <a:cubicBezTo>
                    <a:pt x="1184" y="13326"/>
                    <a:pt x="442" y="16860"/>
                    <a:pt x="954" y="18787"/>
                  </a:cubicBezTo>
                  <a:cubicBezTo>
                    <a:pt x="1184" y="18486"/>
                    <a:pt x="1396" y="18274"/>
                    <a:pt x="1555" y="18044"/>
                  </a:cubicBezTo>
                  <a:cubicBezTo>
                    <a:pt x="1626" y="17974"/>
                    <a:pt x="1626" y="17974"/>
                    <a:pt x="1626" y="17903"/>
                  </a:cubicBezTo>
                  <a:cubicBezTo>
                    <a:pt x="1997" y="17302"/>
                    <a:pt x="2139" y="3022"/>
                    <a:pt x="2139" y="3022"/>
                  </a:cubicBezTo>
                  <a:cubicBezTo>
                    <a:pt x="2139" y="3022"/>
                    <a:pt x="2651" y="2810"/>
                    <a:pt x="3393" y="2439"/>
                  </a:cubicBezTo>
                  <a:cubicBezTo>
                    <a:pt x="3977" y="2139"/>
                    <a:pt x="4560" y="1326"/>
                    <a:pt x="4560" y="513"/>
                  </a:cubicBezTo>
                  <a:lnTo>
                    <a:pt x="4560" y="371"/>
                  </a:lnTo>
                  <a:cubicBezTo>
                    <a:pt x="4489" y="230"/>
                    <a:pt x="4489" y="71"/>
                    <a:pt x="441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-3311435" y="2200650"/>
              <a:ext cx="183618" cy="74288"/>
            </a:xfrm>
            <a:custGeom>
              <a:avLst/>
              <a:gdLst/>
              <a:ahLst/>
              <a:cxnLst/>
              <a:rect l="l" t="t" r="r" b="b"/>
              <a:pathLst>
                <a:path w="3977" h="1609" extrusionOk="0">
                  <a:moveTo>
                    <a:pt x="814" y="0"/>
                  </a:moveTo>
                  <a:cubicBezTo>
                    <a:pt x="513" y="0"/>
                    <a:pt x="213" y="0"/>
                    <a:pt x="213" y="442"/>
                  </a:cubicBezTo>
                  <a:cubicBezTo>
                    <a:pt x="213" y="813"/>
                    <a:pt x="1" y="1609"/>
                    <a:pt x="584" y="1609"/>
                  </a:cubicBezTo>
                  <a:lnTo>
                    <a:pt x="3535" y="1609"/>
                  </a:lnTo>
                  <a:cubicBezTo>
                    <a:pt x="3906" y="1609"/>
                    <a:pt x="3977" y="1467"/>
                    <a:pt x="3977" y="1326"/>
                  </a:cubicBezTo>
                  <a:lnTo>
                    <a:pt x="3977" y="283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-3311435" y="2070912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-3311435" y="194195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-3311435" y="181305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-3311435" y="1683314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89"/>
                    <a:pt x="213" y="531"/>
                  </a:cubicBezTo>
                  <a:cubicBezTo>
                    <a:pt x="213" y="973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414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-3311435" y="155763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51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-3311435" y="142873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95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-3328979" y="-55840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-3328979" y="66557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-3328979" y="19546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-3311850" y="178335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-3311850" y="49382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-3311850" y="-79525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endParaRPr sz="2504"/>
            </a:p>
          </p:txBody>
        </p:sp>
      </p:grpSp>
      <p:sp>
        <p:nvSpPr>
          <p:cNvPr id="560" name="Google Shape;560;p26"/>
          <p:cNvSpPr/>
          <p:nvPr/>
        </p:nvSpPr>
        <p:spPr>
          <a:xfrm rot="5400000">
            <a:off x="10068928" y="3855362"/>
            <a:ext cx="101305" cy="21350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2027" tIns="122027" rIns="122027" bIns="122027" anchor="ctr" anchorCtr="0">
            <a:noAutofit/>
          </a:bodyPr>
          <a:lstStyle/>
          <a:p>
            <a:endParaRPr sz="2504"/>
          </a:p>
        </p:txBody>
      </p:sp>
      <p:sp>
        <p:nvSpPr>
          <p:cNvPr id="142" name="Title 1">
            <a:extLst>
              <a:ext uri="{FF2B5EF4-FFF2-40B4-BE49-F238E27FC236}">
                <a16:creationId xmlns:a16="http://schemas.microsoft.com/office/drawing/2014/main" id="{46879D47-8639-4E02-B173-FDC9AD2358C2}"/>
              </a:ext>
            </a:extLst>
          </p:cNvPr>
          <p:cNvSpPr txBox="1">
            <a:spLocks/>
          </p:cNvSpPr>
          <p:nvPr/>
        </p:nvSpPr>
        <p:spPr>
          <a:xfrm>
            <a:off x="4478560" y="1326582"/>
            <a:ext cx="6759033" cy="351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7" tIns="122027" rIns="122027" bIns="122027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5400" b="0" i="0" u="none" strike="noStrike" cap="none">
                <a:solidFill>
                  <a:schemeClr val="dk2"/>
                </a:solidFill>
                <a:latin typeface="Calibri" panose="020F0502020204030204" pitchFamily="34" charset="0"/>
                <a:ea typeface="Barlow Semi Condensed SemiBold"/>
                <a:cs typeface="Calibri" panose="020F0502020204030204" pitchFamily="34" charset="0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chemeClr val="dk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r>
              <a:rPr lang="en-MY" sz="7206" b="1" dirty="0"/>
              <a:t>1. </a:t>
            </a:r>
            <a:r>
              <a:rPr lang="en-MY" sz="7206" b="1" dirty="0" err="1"/>
              <a:t>Sistem</a:t>
            </a:r>
            <a:r>
              <a:rPr lang="en-MY" sz="7206" b="1" dirty="0"/>
              <a:t> </a:t>
            </a:r>
            <a:r>
              <a:rPr lang="en-MY" sz="7206" b="1" dirty="0" err="1"/>
              <a:t>Rangka</a:t>
            </a:r>
            <a:r>
              <a:rPr lang="en-MY" sz="7206" b="1" dirty="0"/>
              <a:t> </a:t>
            </a:r>
            <a:r>
              <a:rPr lang="en-MY" sz="7206" b="1" dirty="0" err="1"/>
              <a:t>Manusia</a:t>
            </a:r>
            <a:r>
              <a:rPr lang="en-MY" sz="7206" b="1" dirty="0"/>
              <a:t> Dan </a:t>
            </a:r>
            <a:r>
              <a:rPr lang="en-MY" sz="7206" b="1" dirty="0" err="1"/>
              <a:t>Fungsinya</a:t>
            </a:r>
            <a:endParaRPr lang="en-MY" sz="7206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Up 27">
            <a:extLst>
              <a:ext uri="{FF2B5EF4-FFF2-40B4-BE49-F238E27FC236}">
                <a16:creationId xmlns:a16="http://schemas.microsoft.com/office/drawing/2014/main" id="{CAD3C73B-BABB-4CEF-870F-AF9B6A3CB42E}"/>
              </a:ext>
            </a:extLst>
          </p:cNvPr>
          <p:cNvSpPr/>
          <p:nvPr/>
        </p:nvSpPr>
        <p:spPr>
          <a:xfrm rot="2817613">
            <a:off x="6804867" y="2598249"/>
            <a:ext cx="501502" cy="3093819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MY" sz="1802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15216CA9-563A-49BE-A692-FFCEC8E3F419}"/>
              </a:ext>
            </a:extLst>
          </p:cNvPr>
          <p:cNvSpPr/>
          <p:nvPr/>
        </p:nvSpPr>
        <p:spPr>
          <a:xfrm rot="8067149">
            <a:off x="1221074" y="3062886"/>
            <a:ext cx="501502" cy="2365685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MY" sz="1802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C67F82F6-2C71-444D-8014-2542791F1B2F}"/>
              </a:ext>
            </a:extLst>
          </p:cNvPr>
          <p:cNvSpPr/>
          <p:nvPr/>
        </p:nvSpPr>
        <p:spPr>
          <a:xfrm rot="13721746">
            <a:off x="10150144" y="3318181"/>
            <a:ext cx="501502" cy="2190833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MY" sz="1802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3BA4F1F8-0571-4B00-9121-50A2BAA541BA}"/>
              </a:ext>
            </a:extLst>
          </p:cNvPr>
          <p:cNvSpPr/>
          <p:nvPr/>
        </p:nvSpPr>
        <p:spPr>
          <a:xfrm rot="10800000">
            <a:off x="5877112" y="2427163"/>
            <a:ext cx="501502" cy="1894749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MY" sz="1802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9F73D7DE-8C4D-4F0F-AFE3-B16138274850}"/>
              </a:ext>
            </a:extLst>
          </p:cNvPr>
          <p:cNvSpPr/>
          <p:nvPr/>
        </p:nvSpPr>
        <p:spPr>
          <a:xfrm>
            <a:off x="5324587" y="2728522"/>
            <a:ext cx="501502" cy="2325534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MY" sz="1802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B8DBEE1A-1F99-4D5D-AC41-88E818CDDCBD}"/>
              </a:ext>
            </a:extLst>
          </p:cNvPr>
          <p:cNvSpPr/>
          <p:nvPr/>
        </p:nvSpPr>
        <p:spPr>
          <a:xfrm rot="18562307">
            <a:off x="4345975" y="2997268"/>
            <a:ext cx="501502" cy="2801448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MY" sz="1802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1D518-A0AD-40B9-B651-D2DB85B1B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027"/>
          <a:stretch/>
        </p:blipFill>
        <p:spPr>
          <a:xfrm>
            <a:off x="5328786" y="4251896"/>
            <a:ext cx="1003003" cy="2652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4E940-4045-4A39-B58A-F1ACC698E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78" r="23839"/>
          <a:stretch/>
        </p:blipFill>
        <p:spPr>
          <a:xfrm>
            <a:off x="3639893" y="154851"/>
            <a:ext cx="1107299" cy="2466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1C18B3-CA31-4060-A4C0-81EAFBD80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088"/>
          <a:stretch/>
        </p:blipFill>
        <p:spPr>
          <a:xfrm>
            <a:off x="10549652" y="1035679"/>
            <a:ext cx="1081041" cy="2866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47895-B751-4FFC-B952-B8322EB5D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67" y="981970"/>
            <a:ext cx="1148602" cy="265253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916BE5-70E2-4A6E-9523-9EFB1235FCD8}"/>
              </a:ext>
            </a:extLst>
          </p:cNvPr>
          <p:cNvSpPr/>
          <p:nvPr/>
        </p:nvSpPr>
        <p:spPr>
          <a:xfrm>
            <a:off x="1337769" y="995566"/>
            <a:ext cx="1664154" cy="5088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r>
              <a:rPr lang="en-US" sz="1802" b="1" kern="1200" dirty="0" err="1">
                <a:solidFill>
                  <a:prstClr val="black"/>
                </a:solidFill>
                <a:latin typeface="Calibri" panose="020F0502020204030204"/>
              </a:rPr>
              <a:t>Sistem</a:t>
            </a:r>
            <a:r>
              <a:rPr lang="en-US" sz="1802" b="1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2" b="1" kern="1200" dirty="0" err="1">
                <a:solidFill>
                  <a:prstClr val="black"/>
                </a:solidFill>
                <a:latin typeface="Calibri" panose="020F0502020204030204"/>
              </a:rPr>
              <a:t>Rangka</a:t>
            </a:r>
            <a:endParaRPr lang="en-MY" sz="1802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E5A0E4E-94CB-4306-9E04-3DB233082719}"/>
              </a:ext>
            </a:extLst>
          </p:cNvPr>
          <p:cNvSpPr/>
          <p:nvPr/>
        </p:nvSpPr>
        <p:spPr>
          <a:xfrm>
            <a:off x="1362879" y="1609116"/>
            <a:ext cx="2114623" cy="2025393"/>
          </a:xfrm>
          <a:prstGeom prst="roundRect">
            <a:avLst/>
          </a:prstGeom>
          <a:solidFill>
            <a:srgbClr val="FFB3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Sistem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peredaran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darah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mengangkut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oksigen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dan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nutrien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kepada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sistem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rangka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untuk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membantu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tumbesaran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tulang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.</a:t>
            </a:r>
            <a:endParaRPr lang="en-MY" sz="1602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9DA5866-B27A-432E-8583-4DE2E04AC059}"/>
              </a:ext>
            </a:extLst>
          </p:cNvPr>
          <p:cNvSpPr/>
          <p:nvPr/>
        </p:nvSpPr>
        <p:spPr>
          <a:xfrm>
            <a:off x="4963701" y="182896"/>
            <a:ext cx="2072348" cy="5088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r>
              <a:rPr lang="en-US" sz="1802" b="1" kern="1200" dirty="0" err="1">
                <a:solidFill>
                  <a:prstClr val="black"/>
                </a:solidFill>
                <a:latin typeface="Calibri" panose="020F0502020204030204"/>
              </a:rPr>
              <a:t>Sistem</a:t>
            </a:r>
            <a:r>
              <a:rPr lang="en-US" sz="1802" b="1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2" b="1" kern="1200" dirty="0" err="1">
                <a:solidFill>
                  <a:prstClr val="black"/>
                </a:solidFill>
                <a:latin typeface="Calibri" panose="020F0502020204030204"/>
              </a:rPr>
              <a:t>Pernafasan</a:t>
            </a:r>
            <a:endParaRPr lang="en-MY" sz="1802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BC364A4-6D77-4E91-A1E5-C1F611584292}"/>
              </a:ext>
            </a:extLst>
          </p:cNvPr>
          <p:cNvSpPr/>
          <p:nvPr/>
        </p:nvSpPr>
        <p:spPr>
          <a:xfrm>
            <a:off x="8275981" y="1231479"/>
            <a:ext cx="2124914" cy="5088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r>
              <a:rPr lang="en-US" sz="1802" b="1" kern="1200" dirty="0" err="1">
                <a:solidFill>
                  <a:prstClr val="black"/>
                </a:solidFill>
                <a:latin typeface="Calibri" panose="020F0502020204030204"/>
              </a:rPr>
              <a:t>Sistem</a:t>
            </a:r>
            <a:r>
              <a:rPr lang="en-US" sz="1802" b="1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2" b="1" kern="1200" dirty="0" err="1">
                <a:solidFill>
                  <a:prstClr val="black"/>
                </a:solidFill>
                <a:latin typeface="Calibri" panose="020F0502020204030204"/>
              </a:rPr>
              <a:t>Pencernaan</a:t>
            </a:r>
            <a:endParaRPr lang="en-MY" sz="1802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D99474-831C-4FDB-9068-1844AB66528D}"/>
              </a:ext>
            </a:extLst>
          </p:cNvPr>
          <p:cNvSpPr/>
          <p:nvPr/>
        </p:nvSpPr>
        <p:spPr>
          <a:xfrm>
            <a:off x="8295411" y="1829122"/>
            <a:ext cx="2114623" cy="1539930"/>
          </a:xfrm>
          <a:prstGeom prst="roundRect">
            <a:avLst/>
          </a:prstGeom>
          <a:solidFill>
            <a:srgbClr val="FFB3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</a:rPr>
              <a:t>Sistem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</a:rPr>
              <a:t>peredaran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</a:rPr>
              <a:t>darah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</a:rPr>
              <a:t>mengangkut</a:t>
            </a:r>
            <a:endParaRPr lang="en-US" sz="1802" kern="12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915314">
              <a:buClrTx/>
            </a:pP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</a:rPr>
              <a:t>oksigen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</a:rPr>
              <a:t>kepada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</a:rPr>
              <a:t>sistem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</a:rPr>
              <a:t>pencernaan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F11B124-A94B-4226-9903-565DACEACB32}"/>
              </a:ext>
            </a:extLst>
          </p:cNvPr>
          <p:cNvSpPr/>
          <p:nvPr/>
        </p:nvSpPr>
        <p:spPr>
          <a:xfrm>
            <a:off x="5171665" y="5252038"/>
            <a:ext cx="1317243" cy="8886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r>
              <a:rPr lang="en-US" sz="1802" b="1" kern="1200" dirty="0" err="1">
                <a:solidFill>
                  <a:prstClr val="black"/>
                </a:solidFill>
                <a:latin typeface="Calibri" panose="020F0502020204030204"/>
              </a:rPr>
              <a:t>Sistem</a:t>
            </a:r>
            <a:r>
              <a:rPr lang="en-US" sz="1802" b="1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2" b="1" kern="1200" dirty="0" err="1">
                <a:solidFill>
                  <a:prstClr val="black"/>
                </a:solidFill>
                <a:latin typeface="Calibri" panose="020F0502020204030204"/>
              </a:rPr>
              <a:t>Peraliran</a:t>
            </a:r>
            <a:r>
              <a:rPr lang="en-US" sz="1802" b="1" kern="1200" dirty="0">
                <a:solidFill>
                  <a:prstClr val="black"/>
                </a:solidFill>
                <a:latin typeface="Calibri" panose="020F0502020204030204"/>
              </a:rPr>
              <a:t> Darah</a:t>
            </a:r>
            <a:endParaRPr lang="en-MY" sz="1802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C378B87-A029-45E3-8017-F69860BEA550}"/>
              </a:ext>
            </a:extLst>
          </p:cNvPr>
          <p:cNvSpPr/>
          <p:nvPr/>
        </p:nvSpPr>
        <p:spPr>
          <a:xfrm>
            <a:off x="4793897" y="790733"/>
            <a:ext cx="2511756" cy="1831079"/>
          </a:xfrm>
          <a:prstGeom prst="roundRect">
            <a:avLst/>
          </a:prstGeom>
          <a:solidFill>
            <a:srgbClr val="FFB3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Sistem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pernafasan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mengangkut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oksigen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dan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menyingkirkan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karbon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dioksida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dengan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menggunakan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sistem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peredaran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darah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.</a:t>
            </a:r>
            <a:endParaRPr lang="en-MY" sz="1602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4B2195B-C911-41EE-9E24-62249FEFD738}"/>
              </a:ext>
            </a:extLst>
          </p:cNvPr>
          <p:cNvSpPr/>
          <p:nvPr/>
        </p:nvSpPr>
        <p:spPr>
          <a:xfrm>
            <a:off x="6913996" y="5132532"/>
            <a:ext cx="2606045" cy="1539930"/>
          </a:xfrm>
          <a:prstGeom prst="roundRect">
            <a:avLst/>
          </a:prstGeom>
          <a:solidFill>
            <a:srgbClr val="53B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Sistem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pencernaan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membekalkan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nutrien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kepada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organ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seperti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jantung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agar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terus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berfungsi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dengan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baik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.</a:t>
            </a:r>
            <a:endParaRPr lang="en-MY" sz="1602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6BDAD42-B839-4D4E-B732-DD69593415A2}"/>
              </a:ext>
            </a:extLst>
          </p:cNvPr>
          <p:cNvSpPr/>
          <p:nvPr/>
        </p:nvSpPr>
        <p:spPr>
          <a:xfrm>
            <a:off x="2335833" y="5132532"/>
            <a:ext cx="2454274" cy="1539930"/>
          </a:xfrm>
          <a:prstGeom prst="roundRect">
            <a:avLst/>
          </a:prstGeom>
          <a:solidFill>
            <a:srgbClr val="53B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Sistem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rangka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pula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melindungi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tubuh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dan organ-organ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pernafasan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dan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peredaran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darah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seperti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peparu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dan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jantung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.</a:t>
            </a:r>
            <a:endParaRPr lang="en-MY" sz="1602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7472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A636-168A-4991-8AA1-87530C41A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131" y="446719"/>
            <a:ext cx="7368235" cy="5350005"/>
          </a:xfrm>
          <a:prstGeom prst="wedgeEllipseCallout">
            <a:avLst>
              <a:gd name="adj1" fmla="val -53061"/>
              <a:gd name="adj2" fmla="val 34299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+mn-lt"/>
              </a:rPr>
              <a:t>2. </a:t>
            </a:r>
            <a:r>
              <a:rPr lang="en-US" b="1" dirty="0" err="1">
                <a:latin typeface="+mn-lt"/>
              </a:rPr>
              <a:t>Kepentingan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Penjagaan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Semua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Sistem</a:t>
            </a:r>
            <a:r>
              <a:rPr lang="en-US" b="1" dirty="0">
                <a:latin typeface="+mn-lt"/>
              </a:rPr>
              <a:t> Di </a:t>
            </a:r>
            <a:r>
              <a:rPr lang="en-US" b="1" dirty="0" err="1">
                <a:latin typeface="+mn-lt"/>
              </a:rPr>
              <a:t>Dalam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Tubuh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Manusia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594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6FCC2B7-CE92-46D5-AAD5-E3CF37BC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5763" y="85387"/>
            <a:ext cx="4098937" cy="839040"/>
          </a:xfrm>
          <a:prstGeom prst="flowChartPunchedCard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3604" dirty="0" err="1">
                <a:latin typeface="+mn-lt"/>
              </a:rPr>
              <a:t>Situasi</a:t>
            </a:r>
            <a:r>
              <a:rPr lang="en-US" sz="3604" dirty="0">
                <a:latin typeface="+mn-lt"/>
              </a:rPr>
              <a:t> 1: </a:t>
            </a:r>
            <a:r>
              <a:rPr lang="en-US" sz="3604" dirty="0" err="1">
                <a:latin typeface="+mn-lt"/>
              </a:rPr>
              <a:t>Obesiti</a:t>
            </a:r>
            <a:endParaRPr lang="en-US" sz="3604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703A4-9B94-458F-B40A-1B0E68352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246" y="980730"/>
            <a:ext cx="2574429" cy="1941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8CE51F-F1C0-4F77-944F-BCCFE040A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01" y="1206165"/>
            <a:ext cx="2587595" cy="1773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F81312-0984-4AF3-B6DD-E4380D139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633" y="1206165"/>
            <a:ext cx="2574429" cy="1906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A622D1-7FD1-434F-81BE-03315FD786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0"/>
          <a:stretch/>
        </p:blipFill>
        <p:spPr>
          <a:xfrm>
            <a:off x="3575056" y="892052"/>
            <a:ext cx="8629644" cy="225137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5B92B70-1895-4D0F-8FA0-DB51DF3C11C0}"/>
              </a:ext>
            </a:extLst>
          </p:cNvPr>
          <p:cNvSpPr txBox="1">
            <a:spLocks/>
          </p:cNvSpPr>
          <p:nvPr/>
        </p:nvSpPr>
        <p:spPr>
          <a:xfrm>
            <a:off x="269434" y="1104375"/>
            <a:ext cx="3524386" cy="17385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txBody>
          <a:bodyPr vert="horz" lIns="91535" tIns="45768" rIns="91535" bIns="4576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5314">
              <a:buClrTx/>
            </a:pP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Apabila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mengambil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makanan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berlemak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secara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berlebihan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kandungan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kolestrol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dalam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tubuh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meningkat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.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17CE178-D144-4C69-B4EA-1E495BCC623D}"/>
              </a:ext>
            </a:extLst>
          </p:cNvPr>
          <p:cNvSpPr txBox="1">
            <a:spLocks/>
          </p:cNvSpPr>
          <p:nvPr/>
        </p:nvSpPr>
        <p:spPr>
          <a:xfrm>
            <a:off x="608365" y="3365327"/>
            <a:ext cx="5102513" cy="1169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txBody>
          <a:bodyPr vert="horz" lIns="91535" tIns="45768" rIns="91535" bIns="4576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5314">
              <a:buClrTx/>
            </a:pP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Kolestrol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berlebihan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membentuk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plak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 di </a:t>
            </a: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dalam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salur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darah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28263B-9509-4652-AE2F-5D1DFB54D2CA}"/>
              </a:ext>
            </a:extLst>
          </p:cNvPr>
          <p:cNvSpPr txBox="1">
            <a:spLocks/>
          </p:cNvSpPr>
          <p:nvPr/>
        </p:nvSpPr>
        <p:spPr>
          <a:xfrm>
            <a:off x="869277" y="4792107"/>
            <a:ext cx="4814667" cy="10938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txBody>
          <a:bodyPr vert="horz" lIns="91535" tIns="45768" rIns="91535" bIns="4576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5314">
              <a:buClrTx/>
            </a:pP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Salur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darah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menjadi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sempit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akibat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pembentukan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2" dirty="0" err="1">
                <a:solidFill>
                  <a:prstClr val="black"/>
                </a:solidFill>
                <a:latin typeface="Calibri" panose="020F0502020204030204"/>
              </a:rPr>
              <a:t>plak</a:t>
            </a:r>
            <a:r>
              <a:rPr lang="en-US" sz="2402" dirty="0">
                <a:solidFill>
                  <a:prstClr val="black"/>
                </a:solidFill>
                <a:latin typeface="Calibri" panose="020F0502020204030204"/>
              </a:rPr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31EFAA6-E9CF-424A-94E2-3AA98FFA0178}"/>
              </a:ext>
            </a:extLst>
          </p:cNvPr>
          <p:cNvSpPr txBox="1">
            <a:spLocks/>
          </p:cNvSpPr>
          <p:nvPr/>
        </p:nvSpPr>
        <p:spPr>
          <a:xfrm>
            <a:off x="9315598" y="3293858"/>
            <a:ext cx="2843046" cy="149824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txBody>
          <a:bodyPr vert="horz" lIns="91535" tIns="45768" rIns="91535" bIns="4576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5314">
              <a:buClrTx/>
            </a:pPr>
            <a:r>
              <a:rPr lang="en-US" sz="2002" dirty="0" err="1">
                <a:solidFill>
                  <a:prstClr val="black"/>
                </a:solidFill>
                <a:latin typeface="Calibri" panose="020F0502020204030204"/>
              </a:rPr>
              <a:t>Sistem</a:t>
            </a:r>
            <a:r>
              <a:rPr lang="en-US" sz="20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002" dirty="0" err="1">
                <a:solidFill>
                  <a:prstClr val="black"/>
                </a:solidFill>
                <a:latin typeface="Calibri" panose="020F0502020204030204"/>
              </a:rPr>
              <a:t>peredaran</a:t>
            </a:r>
            <a:r>
              <a:rPr lang="en-US" sz="20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002" dirty="0" err="1">
                <a:solidFill>
                  <a:prstClr val="black"/>
                </a:solidFill>
                <a:latin typeface="Calibri" panose="020F0502020204030204"/>
              </a:rPr>
              <a:t>darah</a:t>
            </a:r>
            <a:r>
              <a:rPr lang="en-US" sz="20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002" dirty="0" err="1">
                <a:solidFill>
                  <a:prstClr val="black"/>
                </a:solidFill>
                <a:latin typeface="Calibri" panose="020F0502020204030204"/>
              </a:rPr>
              <a:t>terganggu</a:t>
            </a:r>
            <a:r>
              <a:rPr lang="en-US" sz="20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002" dirty="0" err="1">
                <a:solidFill>
                  <a:prstClr val="black"/>
                </a:solidFill>
                <a:latin typeface="Calibri" panose="020F0502020204030204"/>
              </a:rPr>
              <a:t>sehingga</a:t>
            </a:r>
            <a:r>
              <a:rPr lang="en-US" sz="20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002" dirty="0" err="1">
                <a:solidFill>
                  <a:prstClr val="black"/>
                </a:solidFill>
                <a:latin typeface="Calibri" panose="020F0502020204030204"/>
              </a:rPr>
              <a:t>menyebabkan</a:t>
            </a:r>
            <a:r>
              <a:rPr lang="en-US" sz="20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002" dirty="0" err="1">
                <a:solidFill>
                  <a:prstClr val="black"/>
                </a:solidFill>
                <a:latin typeface="Calibri" panose="020F0502020204030204"/>
              </a:rPr>
              <a:t>serangan</a:t>
            </a:r>
            <a:r>
              <a:rPr lang="en-US" sz="2002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002" dirty="0" err="1">
                <a:solidFill>
                  <a:prstClr val="black"/>
                </a:solidFill>
                <a:latin typeface="Calibri" panose="020F0502020204030204"/>
              </a:rPr>
              <a:t>jantung</a:t>
            </a:r>
            <a:r>
              <a:rPr lang="en-US" sz="2002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800F28-4515-480A-B5C6-839A6B603F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12" b="99153" l="769" r="90000">
                        <a14:foregroundMark x1="24615" y1="7627" x2="51282" y2="2712"/>
                        <a14:foregroundMark x1="51282" y1="2712" x2="64872" y2="8644"/>
                        <a14:foregroundMark x1="16667" y1="56102" x2="13590" y2="74068"/>
                        <a14:foregroundMark x1="13590" y1="74068" x2="22051" y2="81695"/>
                        <a14:foregroundMark x1="20000" y1="80847" x2="17692" y2="95254"/>
                        <a14:foregroundMark x1="6923" y1="96271" x2="34872" y2="94576"/>
                        <a14:foregroundMark x1="34872" y1="94576" x2="49487" y2="94576"/>
                        <a14:foregroundMark x1="1795" y1="98983" x2="54103" y2="96102"/>
                        <a14:foregroundMark x1="54103" y1="96102" x2="47949" y2="93729"/>
                        <a14:foregroundMark x1="30256" y1="98305" x2="50000" y2="95932"/>
                        <a14:foregroundMark x1="37949" y1="99322" x2="48462" y2="96441"/>
                        <a14:foregroundMark x1="47436" y1="98305" x2="51538" y2="97627"/>
                        <a14:foregroundMark x1="9487" y1="95424" x2="3590" y2="97627"/>
                        <a14:foregroundMark x1="16923" y1="94068" x2="769" y2="94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0169" y="2922278"/>
            <a:ext cx="2314286" cy="3501099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08391928-E53B-4762-9D15-D5CBFE6320F2}"/>
              </a:ext>
            </a:extLst>
          </p:cNvPr>
          <p:cNvSpPr/>
          <p:nvPr/>
        </p:nvSpPr>
        <p:spPr>
          <a:xfrm>
            <a:off x="2763329" y="2760589"/>
            <a:ext cx="683002" cy="7656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US" sz="1802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098AB48-A637-4652-A108-47B258333256}"/>
              </a:ext>
            </a:extLst>
          </p:cNvPr>
          <p:cNvSpPr/>
          <p:nvPr/>
        </p:nvSpPr>
        <p:spPr>
          <a:xfrm>
            <a:off x="5000942" y="4373919"/>
            <a:ext cx="683002" cy="7656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US" sz="1802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4A7A58D-6C1D-4C52-8E5A-C7E23776CE7E}"/>
              </a:ext>
            </a:extLst>
          </p:cNvPr>
          <p:cNvSpPr/>
          <p:nvPr/>
        </p:nvSpPr>
        <p:spPr>
          <a:xfrm rot="16200000">
            <a:off x="8296086" y="3810516"/>
            <a:ext cx="683002" cy="7656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US" sz="1802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0881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2" grpId="0" animBg="1"/>
      <p:bldP spid="16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6FCC2B7-CE92-46D5-AAD5-E3CF37BC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202" y="39291"/>
            <a:ext cx="4683498" cy="848498"/>
          </a:xfrm>
          <a:prstGeom prst="flowChartPunchedCard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3604" dirty="0" err="1">
                <a:latin typeface="+mn-lt"/>
              </a:rPr>
              <a:t>Situasi</a:t>
            </a:r>
            <a:r>
              <a:rPr lang="en-US" sz="3604" dirty="0">
                <a:latin typeface="+mn-lt"/>
              </a:rPr>
              <a:t> 2: </a:t>
            </a:r>
            <a:r>
              <a:rPr lang="en-US" sz="3604" dirty="0" err="1">
                <a:latin typeface="+mn-lt"/>
              </a:rPr>
              <a:t>Merokok</a:t>
            </a:r>
            <a:endParaRPr lang="en-US" sz="3604" dirty="0">
              <a:latin typeface="+mn-lt"/>
            </a:endParaRPr>
          </a:p>
        </p:txBody>
      </p:sp>
      <p:pic>
        <p:nvPicPr>
          <p:cNvPr id="8" name="Picture 2" descr="How Smoking Affects The Feet - Sutherland Podiatry">
            <a:extLst>
              <a:ext uri="{FF2B5EF4-FFF2-40B4-BE49-F238E27FC236}">
                <a16:creationId xmlns:a16="http://schemas.microsoft.com/office/drawing/2014/main" id="{BD3E66BC-A03B-4C1B-AEFD-AFEE15BD9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280" y="1211634"/>
            <a:ext cx="2414655" cy="202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C85FE19-27C1-48DB-97B4-B39C406B94E4}"/>
              </a:ext>
            </a:extLst>
          </p:cNvPr>
          <p:cNvSpPr txBox="1">
            <a:spLocks/>
          </p:cNvSpPr>
          <p:nvPr/>
        </p:nvSpPr>
        <p:spPr>
          <a:xfrm>
            <a:off x="5271009" y="1253540"/>
            <a:ext cx="4861194" cy="11000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txBody>
          <a:bodyPr vert="horz" lIns="91535" tIns="45768" rIns="91535" bIns="45768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5314">
              <a:buClrTx/>
            </a:pP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Jika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kita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merokok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US" sz="3203" dirty="0" err="1">
                <a:solidFill>
                  <a:srgbClr val="FF0000"/>
                </a:solidFill>
                <a:latin typeface="Calibri" panose="020F0502020204030204"/>
              </a:rPr>
              <a:t>sistem</a:t>
            </a:r>
            <a:r>
              <a:rPr lang="en-US" sz="3203" dirty="0">
                <a:solidFill>
                  <a:srgbClr val="FF0000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srgbClr val="FF0000"/>
                </a:solidFill>
                <a:latin typeface="Calibri" panose="020F0502020204030204"/>
              </a:rPr>
              <a:t>peredaran</a:t>
            </a:r>
            <a:r>
              <a:rPr lang="en-US" sz="3203" dirty="0">
                <a:solidFill>
                  <a:srgbClr val="FF0000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srgbClr val="FF0000"/>
                </a:solidFill>
                <a:latin typeface="Calibri" panose="020F0502020204030204"/>
              </a:rPr>
              <a:t>darah</a:t>
            </a:r>
            <a:r>
              <a:rPr lang="en-US" sz="3203" dirty="0">
                <a:solidFill>
                  <a:srgbClr val="FF0000"/>
                </a:solidFill>
                <a:latin typeface="Calibri" panose="020F0502020204030204"/>
              </a:rPr>
              <a:t> 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dan </a:t>
            </a:r>
            <a:r>
              <a:rPr lang="en-US" sz="3203" dirty="0" err="1">
                <a:solidFill>
                  <a:srgbClr val="7030A0"/>
                </a:solidFill>
                <a:latin typeface="Calibri" panose="020F0502020204030204"/>
              </a:rPr>
              <a:t>sistem</a:t>
            </a:r>
            <a:r>
              <a:rPr lang="en-US" sz="3203" dirty="0">
                <a:solidFill>
                  <a:srgbClr val="7030A0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srgbClr val="7030A0"/>
                </a:solidFill>
                <a:latin typeface="Calibri" panose="020F0502020204030204"/>
              </a:rPr>
              <a:t>pernafasan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terganggu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,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CB37B6D-A8F5-4855-9CBF-2B8EC548DA8E}"/>
              </a:ext>
            </a:extLst>
          </p:cNvPr>
          <p:cNvSpPr txBox="1">
            <a:spLocks/>
          </p:cNvSpPr>
          <p:nvPr/>
        </p:nvSpPr>
        <p:spPr>
          <a:xfrm>
            <a:off x="5236467" y="2977396"/>
            <a:ext cx="4861194" cy="11000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txBody>
          <a:bodyPr vert="horz" lIns="91535" tIns="45768" rIns="91535" bIns="45768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5314">
              <a:buClrTx/>
            </a:pP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Menyebabkan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radang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(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kanser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peparu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dan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pembentukan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plak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di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dalam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salur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darah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.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56384F-A1BB-4342-B322-414A3E39947A}"/>
              </a:ext>
            </a:extLst>
          </p:cNvPr>
          <p:cNvSpPr txBox="1">
            <a:spLocks/>
          </p:cNvSpPr>
          <p:nvPr/>
        </p:nvSpPr>
        <p:spPr>
          <a:xfrm>
            <a:off x="7114843" y="4930950"/>
            <a:ext cx="3374291" cy="11000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txBody>
          <a:bodyPr vert="horz" lIns="91535" tIns="45768" rIns="91535" bIns="45768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5314">
              <a:buClrTx/>
            </a:pP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Simptom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:</a:t>
            </a:r>
          </a:p>
          <a:p>
            <a:pPr marL="457657" indent="-457657" defTabSz="915314">
              <a:buClrTx/>
              <a:buFont typeface="Arial" panose="020B0604020202020204" pitchFamily="34" charset="0"/>
              <a:buChar char="•"/>
            </a:pP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Kerap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batuk</a:t>
            </a:r>
            <a:endParaRPr lang="en-US" sz="3203" dirty="0">
              <a:solidFill>
                <a:prstClr val="black"/>
              </a:solidFill>
              <a:latin typeface="Calibri" panose="020F0502020204030204"/>
            </a:endParaRPr>
          </a:p>
          <a:p>
            <a:pPr marL="457657" indent="-457657" defTabSz="915314">
              <a:buClrTx/>
              <a:buFont typeface="Arial" panose="020B0604020202020204" pitchFamily="34" charset="0"/>
              <a:buChar char="•"/>
            </a:pP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Sukar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bernafas</a:t>
            </a:r>
            <a:endParaRPr lang="en-US" sz="320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Arrow: Curved Left 1">
            <a:extLst>
              <a:ext uri="{FF2B5EF4-FFF2-40B4-BE49-F238E27FC236}">
                <a16:creationId xmlns:a16="http://schemas.microsoft.com/office/drawing/2014/main" id="{ECDD39B3-2159-448C-AED2-AFC1CC6ACCD4}"/>
              </a:ext>
            </a:extLst>
          </p:cNvPr>
          <p:cNvSpPr/>
          <p:nvPr/>
        </p:nvSpPr>
        <p:spPr>
          <a:xfrm>
            <a:off x="10132204" y="1914404"/>
            <a:ext cx="1059640" cy="15099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US" sz="1802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E6678EB1-5E1A-41A3-9C1E-DF6792DE7E03}"/>
              </a:ext>
            </a:extLst>
          </p:cNvPr>
          <p:cNvSpPr/>
          <p:nvPr/>
        </p:nvSpPr>
        <p:spPr>
          <a:xfrm>
            <a:off x="10077135" y="3561344"/>
            <a:ext cx="1477032" cy="191962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US" sz="1802" kern="12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3" name="Picture 4" descr="Lungs GIFs - Get the best GIF on GIPHY">
            <a:extLst>
              <a:ext uri="{FF2B5EF4-FFF2-40B4-BE49-F238E27FC236}">
                <a16:creationId xmlns:a16="http://schemas.microsoft.com/office/drawing/2014/main" id="{2F92B50C-E84A-4EA7-9A8C-833F46C004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5" y="3638454"/>
            <a:ext cx="2078686" cy="207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natomy GIFs - Primo GIF - Latest Animated GIFs">
            <a:extLst>
              <a:ext uri="{FF2B5EF4-FFF2-40B4-BE49-F238E27FC236}">
                <a16:creationId xmlns:a16="http://schemas.microsoft.com/office/drawing/2014/main" id="{53E2A43E-EE80-4FEE-9D8B-029F0D53CF5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048" y="3613550"/>
            <a:ext cx="1960493" cy="196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10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6FCC2B7-CE92-46D5-AAD5-E3CF37BC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980" y="39291"/>
            <a:ext cx="4867720" cy="908124"/>
          </a:xfrm>
          <a:prstGeom prst="flowChartPunchedCard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3604" dirty="0" err="1">
                <a:latin typeface="+mn-lt"/>
              </a:rPr>
              <a:t>Situasi</a:t>
            </a:r>
            <a:r>
              <a:rPr lang="en-US" sz="3604" dirty="0">
                <a:latin typeface="+mn-lt"/>
              </a:rPr>
              <a:t> 3: </a:t>
            </a:r>
            <a:r>
              <a:rPr lang="en-US" sz="3604" dirty="0" err="1">
                <a:latin typeface="+mn-lt"/>
              </a:rPr>
              <a:t>Kemalangan</a:t>
            </a:r>
            <a:endParaRPr lang="en-US" sz="3604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A14BD-DC3C-4F69-B0D2-D634DC85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12" y="1551423"/>
            <a:ext cx="5854476" cy="2420980"/>
          </a:xfrm>
          <a:prstGeom prst="rect">
            <a:avLst/>
          </a:prstGeom>
        </p:spPr>
      </p:pic>
      <p:sp>
        <p:nvSpPr>
          <p:cNvPr id="2" name="Teardrop 1">
            <a:extLst>
              <a:ext uri="{FF2B5EF4-FFF2-40B4-BE49-F238E27FC236}">
                <a16:creationId xmlns:a16="http://schemas.microsoft.com/office/drawing/2014/main" id="{0CE1E7B3-3B40-4F08-994E-7B797CA86316}"/>
              </a:ext>
            </a:extLst>
          </p:cNvPr>
          <p:cNvSpPr/>
          <p:nvPr/>
        </p:nvSpPr>
        <p:spPr>
          <a:xfrm rot="20568129">
            <a:off x="499544" y="3748622"/>
            <a:ext cx="2743810" cy="2529370"/>
          </a:xfrm>
          <a:prstGeom prst="teardrop">
            <a:avLst>
              <a:gd name="adj" fmla="val 1552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US" sz="1802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B321A-EC62-4EF4-BCE7-1BB4BD2A7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4" y="3800188"/>
            <a:ext cx="2555809" cy="25890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3EA163-4251-4FD2-BF86-14F508F498F7}"/>
              </a:ext>
            </a:extLst>
          </p:cNvPr>
          <p:cNvSpPr txBox="1">
            <a:spLocks/>
          </p:cNvSpPr>
          <p:nvPr/>
        </p:nvSpPr>
        <p:spPr>
          <a:xfrm>
            <a:off x="7049901" y="1798252"/>
            <a:ext cx="4538807" cy="13037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txBody>
          <a:bodyPr vert="horz" lIns="91535" tIns="45768" rIns="91535" bIns="45768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5314">
              <a:buClrTx/>
            </a:pP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Mengapakah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memakai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alat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perlindungan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seperti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topi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keledar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penting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dalam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situasi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ini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9ED221D-C821-4520-A7FE-D05CA1A65753}"/>
              </a:ext>
            </a:extLst>
          </p:cNvPr>
          <p:cNvSpPr txBox="1">
            <a:spLocks/>
          </p:cNvSpPr>
          <p:nvPr/>
        </p:nvSpPr>
        <p:spPr>
          <a:xfrm>
            <a:off x="5664823" y="4199705"/>
            <a:ext cx="4861194" cy="11000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txBody>
          <a:bodyPr vert="horz" lIns="91535" tIns="45768" rIns="91535" bIns="4576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5314">
              <a:buClrTx/>
            </a:pP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Untuk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melindungi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sistem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rangka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manusia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. </a:t>
            </a:r>
          </a:p>
        </p:txBody>
      </p:sp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E2AB66E8-C3C2-4138-96CF-A7C40AE28538}"/>
              </a:ext>
            </a:extLst>
          </p:cNvPr>
          <p:cNvSpPr/>
          <p:nvPr/>
        </p:nvSpPr>
        <p:spPr>
          <a:xfrm>
            <a:off x="10457092" y="2993005"/>
            <a:ext cx="1477032" cy="191962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US" sz="1802" kern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6812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6FCC2B7-CE92-46D5-AAD5-E3CF37BC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980" y="39291"/>
            <a:ext cx="4867720" cy="908124"/>
          </a:xfrm>
          <a:prstGeom prst="flowChartPunchedCard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3604" dirty="0" err="1">
                <a:latin typeface="+mn-lt"/>
              </a:rPr>
              <a:t>Situasi</a:t>
            </a:r>
            <a:r>
              <a:rPr lang="en-US" sz="3604" dirty="0">
                <a:latin typeface="+mn-lt"/>
              </a:rPr>
              <a:t> 4: </a:t>
            </a:r>
            <a:r>
              <a:rPr lang="en-US" sz="3604" dirty="0" err="1">
                <a:latin typeface="+mn-lt"/>
              </a:rPr>
              <a:t>Sembelit</a:t>
            </a:r>
            <a:endParaRPr lang="en-US" sz="3604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3EA163-4251-4FD2-BF86-14F508F498F7}"/>
              </a:ext>
            </a:extLst>
          </p:cNvPr>
          <p:cNvSpPr txBox="1">
            <a:spLocks/>
          </p:cNvSpPr>
          <p:nvPr/>
        </p:nvSpPr>
        <p:spPr>
          <a:xfrm>
            <a:off x="7049901" y="1798252"/>
            <a:ext cx="4538807" cy="13037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txBody>
          <a:bodyPr vert="horz" lIns="91535" tIns="45768" rIns="91535" bIns="45768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5314">
              <a:buClrTx/>
            </a:pP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Mengapakah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perlu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minum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air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untuk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kepentingan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sistem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penghadaman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9ED221D-C821-4520-A7FE-D05CA1A65753}"/>
              </a:ext>
            </a:extLst>
          </p:cNvPr>
          <p:cNvSpPr txBox="1">
            <a:spLocks/>
          </p:cNvSpPr>
          <p:nvPr/>
        </p:nvSpPr>
        <p:spPr>
          <a:xfrm>
            <a:off x="5706640" y="3547832"/>
            <a:ext cx="4487531" cy="8437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txBody>
          <a:bodyPr vert="horz" lIns="91535" tIns="45768" rIns="91535" bIns="45768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5314">
              <a:buClrTx/>
            </a:pP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Sekiranya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kurang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minum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air,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tubuh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akan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mengalami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dehidrasi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</p:txBody>
      </p:sp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E2AB66E8-C3C2-4138-96CF-A7C40AE28538}"/>
              </a:ext>
            </a:extLst>
          </p:cNvPr>
          <p:cNvSpPr/>
          <p:nvPr/>
        </p:nvSpPr>
        <p:spPr>
          <a:xfrm>
            <a:off x="10194170" y="3021789"/>
            <a:ext cx="1056777" cy="118552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US" sz="1802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95EF77-2DE3-45CC-BAD0-05C2ADDB4A1F}"/>
              </a:ext>
            </a:extLst>
          </p:cNvPr>
          <p:cNvSpPr txBox="1">
            <a:spLocks/>
          </p:cNvSpPr>
          <p:nvPr/>
        </p:nvSpPr>
        <p:spPr>
          <a:xfrm>
            <a:off x="5610132" y="4749492"/>
            <a:ext cx="4487531" cy="9028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txBody>
          <a:bodyPr vert="horz" lIns="91535" tIns="45768" rIns="91535" bIns="45768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5314">
              <a:buClrTx/>
            </a:pP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Usus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besar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(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kolon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akan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menyerap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semula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air di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dalam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makanan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yang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diambil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.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B56469-0FA6-40DE-B0A7-687C6896CF63}"/>
              </a:ext>
            </a:extLst>
          </p:cNvPr>
          <p:cNvSpPr txBox="1">
            <a:spLocks/>
          </p:cNvSpPr>
          <p:nvPr/>
        </p:nvSpPr>
        <p:spPr>
          <a:xfrm>
            <a:off x="5283309" y="5856690"/>
            <a:ext cx="4487531" cy="9028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txBody>
          <a:bodyPr vert="horz" lIns="91535" tIns="45768" rIns="91535" bIns="45768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5314">
              <a:buClrTx/>
            </a:pP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Sistem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penghadaman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menjadi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sukar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sehingga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berlaku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3203" dirty="0" err="1">
                <a:solidFill>
                  <a:prstClr val="black"/>
                </a:solidFill>
                <a:latin typeface="Calibri" panose="020F0502020204030204"/>
              </a:rPr>
              <a:t>sembelit</a:t>
            </a:r>
            <a:r>
              <a:rPr lang="en-US" sz="3203" dirty="0">
                <a:solidFill>
                  <a:prstClr val="black"/>
                </a:solidFill>
                <a:latin typeface="Calibri" panose="020F0502020204030204"/>
              </a:rPr>
              <a:t>. </a:t>
            </a: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B6FC29BB-D2AD-4418-A59D-ECFDCBBB6C34}"/>
              </a:ext>
            </a:extLst>
          </p:cNvPr>
          <p:cNvSpPr/>
          <p:nvPr/>
        </p:nvSpPr>
        <p:spPr>
          <a:xfrm>
            <a:off x="9995556" y="4325516"/>
            <a:ext cx="1056777" cy="118552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US" sz="1802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6A075BB6-505B-42D9-B4E4-FE3320ADF0AF}"/>
              </a:ext>
            </a:extLst>
          </p:cNvPr>
          <p:cNvSpPr/>
          <p:nvPr/>
        </p:nvSpPr>
        <p:spPr>
          <a:xfrm>
            <a:off x="9732120" y="5536960"/>
            <a:ext cx="924099" cy="118552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US" sz="1802" kern="12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507590-9280-42EF-A601-E2664FE21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02" y="731371"/>
            <a:ext cx="5992696" cy="2065114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7A57CDE3-8D1C-475A-A0EA-D891C4BFDD04}"/>
              </a:ext>
            </a:extLst>
          </p:cNvPr>
          <p:cNvSpPr/>
          <p:nvPr/>
        </p:nvSpPr>
        <p:spPr>
          <a:xfrm>
            <a:off x="2270135" y="947414"/>
            <a:ext cx="2529587" cy="947790"/>
          </a:xfrm>
          <a:prstGeom prst="wedgeRectCallout">
            <a:avLst>
              <a:gd name="adj1" fmla="val -67078"/>
              <a:gd name="adj2" fmla="val 660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cs typeface="Aharoni" panose="02010803020104030203" pitchFamily="2" charset="-79"/>
              </a:rPr>
              <a:t>Aduhhh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cs typeface="Aharoni" panose="02010803020104030203" pitchFamily="2" charset="-79"/>
              </a:rPr>
              <a:t>!!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cs typeface="Aharoni" panose="02010803020104030203" pitchFamily="2" charset="-79"/>
              </a:rPr>
              <a:t>Sembelit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cs typeface="Aharoni" panose="02010803020104030203" pitchFamily="2" charset="-79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cs typeface="Aharoni" panose="02010803020104030203" pitchFamily="2" charset="-79"/>
              </a:rPr>
              <a:t>lagi</a:t>
            </a:r>
            <a:r>
              <a:rPr lang="en-US" sz="1802" kern="1200" smtClean="0">
                <a:solidFill>
                  <a:prstClr val="black"/>
                </a:solidFill>
                <a:latin typeface="Calibri" panose="020F0502020204030204"/>
                <a:cs typeface="Aharoni" panose="02010803020104030203" pitchFamily="2" charset="-79"/>
              </a:rPr>
              <a:t>!</a:t>
            </a:r>
            <a:r>
              <a:rPr lang="en-US" sz="1401" kern="1200" smtClean="0">
                <a:solidFill>
                  <a:prstClr val="black"/>
                </a:solidFill>
                <a:latin typeface="Calibri" panose="020F0502020204030204"/>
                <a:cs typeface="Aharoni" panose="02010803020104030203" pitchFamily="2" charset="-79"/>
              </a:rPr>
              <a:t> </a:t>
            </a:r>
            <a:r>
              <a:rPr lang="en-US" sz="1401" kern="1200" dirty="0" err="1">
                <a:solidFill>
                  <a:prstClr val="black"/>
                </a:solidFill>
                <a:latin typeface="Calibri" panose="020F0502020204030204"/>
                <a:cs typeface="Aharoni" panose="02010803020104030203" pitchFamily="2" charset="-79"/>
              </a:rPr>
              <a:t>Terpaksalah</a:t>
            </a:r>
            <a:r>
              <a:rPr lang="en-US" sz="1401" kern="1200" dirty="0">
                <a:solidFill>
                  <a:prstClr val="black"/>
                </a:solidFill>
                <a:latin typeface="Calibri" panose="020F0502020204030204"/>
                <a:cs typeface="Aharoni" panose="02010803020104030203" pitchFamily="2" charset="-79"/>
              </a:rPr>
              <a:t> </a:t>
            </a:r>
            <a:r>
              <a:rPr lang="en-US" sz="1401" kern="1200" dirty="0" err="1">
                <a:solidFill>
                  <a:prstClr val="black"/>
                </a:solidFill>
                <a:latin typeface="Calibri" panose="020F0502020204030204"/>
                <a:cs typeface="Aharoni" panose="02010803020104030203" pitchFamily="2" charset="-79"/>
              </a:rPr>
              <a:t>ke</a:t>
            </a:r>
            <a:r>
              <a:rPr lang="en-US" sz="1401" kern="1200" dirty="0">
                <a:solidFill>
                  <a:prstClr val="black"/>
                </a:solidFill>
                <a:latin typeface="Calibri" panose="020F0502020204030204"/>
                <a:cs typeface="Aharoni" panose="02010803020104030203" pitchFamily="2" charset="-79"/>
              </a:rPr>
              <a:t> </a:t>
            </a:r>
            <a:r>
              <a:rPr lang="en-US" sz="1401" kern="1200" dirty="0" err="1">
                <a:solidFill>
                  <a:prstClr val="black"/>
                </a:solidFill>
                <a:latin typeface="Calibri" panose="020F0502020204030204"/>
                <a:cs typeface="Aharoni" panose="02010803020104030203" pitchFamily="2" charset="-79"/>
              </a:rPr>
              <a:t>tandas</a:t>
            </a:r>
            <a:r>
              <a:rPr lang="en-US" sz="1401" kern="1200" dirty="0">
                <a:solidFill>
                  <a:prstClr val="black"/>
                </a:solidFill>
                <a:latin typeface="Calibri" panose="020F0502020204030204"/>
                <a:cs typeface="Aharoni" panose="02010803020104030203" pitchFamily="2" charset="-79"/>
              </a:rPr>
              <a:t> </a:t>
            </a:r>
            <a:r>
              <a:rPr lang="en-US" sz="1401" kern="1200" dirty="0" err="1">
                <a:solidFill>
                  <a:prstClr val="black"/>
                </a:solidFill>
                <a:latin typeface="Calibri" panose="020F0502020204030204"/>
                <a:cs typeface="Aharoni" panose="02010803020104030203" pitchFamily="2" charset="-79"/>
              </a:rPr>
              <a:t>semula</a:t>
            </a:r>
            <a:r>
              <a:rPr lang="en-US" sz="1401" kern="1200" dirty="0">
                <a:solidFill>
                  <a:prstClr val="black"/>
                </a:solidFill>
                <a:latin typeface="Calibri" panose="020F0502020204030204"/>
                <a:cs typeface="Aharoni" panose="02010803020104030203" pitchFamily="2" charset="-79"/>
              </a:rPr>
              <a:t>!</a:t>
            </a:r>
            <a:endParaRPr lang="en-US" sz="1802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9D0823-DBD4-4F2B-A0B1-0E7F96505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25" y="3012528"/>
            <a:ext cx="2955826" cy="3432572"/>
          </a:xfrm>
          <a:prstGeom prst="rect">
            <a:avLst/>
          </a:prstGeom>
        </p:spPr>
      </p:pic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94E172BA-E0DC-4CEE-A1AD-AE2D5975E8D2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2510024" y="5200896"/>
            <a:ext cx="3100109" cy="497460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62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A636-168A-4991-8AA1-87530C41A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131" y="446719"/>
            <a:ext cx="7368235" cy="5350005"/>
          </a:xfrm>
          <a:prstGeom prst="wedgeEllipseCallout">
            <a:avLst>
              <a:gd name="adj1" fmla="val -53061"/>
              <a:gd name="adj2" fmla="val 34299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+mn-lt"/>
              </a:rPr>
              <a:t>3. </a:t>
            </a:r>
            <a:r>
              <a:rPr lang="pt-BR" b="1" dirty="0">
                <a:latin typeface="+mn-lt"/>
              </a:rPr>
              <a:t>Memelihara Sistem Di Dalam Tubuh Manusia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388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1C233E-DB54-40B7-8EBA-01DB33E6274F}"/>
              </a:ext>
            </a:extLst>
          </p:cNvPr>
          <p:cNvSpPr/>
          <p:nvPr/>
        </p:nvSpPr>
        <p:spPr>
          <a:xfrm>
            <a:off x="4924193" y="397098"/>
            <a:ext cx="2283483" cy="6449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r>
              <a:rPr lang="en-US" sz="1802" b="1" kern="1200" dirty="0">
                <a:solidFill>
                  <a:prstClr val="black"/>
                </a:solidFill>
                <a:latin typeface="Calibri" panose="020F0502020204030204"/>
              </a:rPr>
              <a:t>Cara </a:t>
            </a:r>
            <a:r>
              <a:rPr lang="en-US" sz="1802" b="1" kern="1200" dirty="0" err="1">
                <a:solidFill>
                  <a:prstClr val="black"/>
                </a:solidFill>
                <a:latin typeface="Calibri" panose="020F0502020204030204"/>
              </a:rPr>
              <a:t>menjaga</a:t>
            </a:r>
            <a:r>
              <a:rPr lang="en-US" sz="1802" b="1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2" b="1" kern="1200" dirty="0" err="1">
                <a:solidFill>
                  <a:prstClr val="black"/>
                </a:solidFill>
                <a:latin typeface="Calibri" panose="020F0502020204030204"/>
              </a:rPr>
              <a:t>sistem</a:t>
            </a:r>
            <a:r>
              <a:rPr lang="en-US" sz="1802" b="1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2" b="1" kern="1200" dirty="0" err="1">
                <a:solidFill>
                  <a:prstClr val="black"/>
                </a:solidFill>
                <a:latin typeface="Calibri" panose="020F0502020204030204"/>
              </a:rPr>
              <a:t>tubuh</a:t>
            </a:r>
            <a:r>
              <a:rPr lang="en-US" sz="1802" b="1" kern="1200" dirty="0">
                <a:solidFill>
                  <a:prstClr val="black"/>
                </a:solidFill>
                <a:latin typeface="Calibri" panose="020F0502020204030204"/>
              </a:rPr>
              <a:t> badan.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A896C75-31FB-49F0-8637-A6E3DDD474E2}"/>
              </a:ext>
            </a:extLst>
          </p:cNvPr>
          <p:cNvSpPr/>
          <p:nvPr/>
        </p:nvSpPr>
        <p:spPr>
          <a:xfrm>
            <a:off x="951473" y="1590660"/>
            <a:ext cx="1831075" cy="69081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r>
              <a:rPr lang="en-US" sz="1802" b="1" kern="1200" dirty="0" err="1">
                <a:solidFill>
                  <a:prstClr val="black"/>
                </a:solidFill>
                <a:latin typeface="Calibri" panose="020F0502020204030204"/>
              </a:rPr>
              <a:t>Sistem</a:t>
            </a:r>
            <a:r>
              <a:rPr lang="en-US" sz="1802" b="1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2" b="1" kern="1200" dirty="0" err="1">
                <a:solidFill>
                  <a:prstClr val="black"/>
                </a:solidFill>
                <a:latin typeface="Calibri" panose="020F0502020204030204"/>
              </a:rPr>
              <a:t>Rangka</a:t>
            </a:r>
            <a:endParaRPr lang="en-US" sz="1802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78E326A-7A9D-4017-B507-8D69847DC482}"/>
              </a:ext>
            </a:extLst>
          </p:cNvPr>
          <p:cNvSpPr/>
          <p:nvPr/>
        </p:nvSpPr>
        <p:spPr>
          <a:xfrm>
            <a:off x="4997667" y="1426016"/>
            <a:ext cx="2051744" cy="690816"/>
          </a:xfrm>
          <a:prstGeom prst="roundRect">
            <a:avLst/>
          </a:prstGeom>
          <a:solidFill>
            <a:srgbClr val="FFB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r>
              <a:rPr lang="en-US" sz="1802" b="1" kern="1200" dirty="0" err="1">
                <a:solidFill>
                  <a:prstClr val="black"/>
                </a:solidFill>
                <a:latin typeface="Calibri" panose="020F0502020204030204"/>
              </a:rPr>
              <a:t>Sistem</a:t>
            </a:r>
            <a:r>
              <a:rPr lang="en-US" sz="1802" b="1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2" b="1" kern="1200" dirty="0" err="1">
                <a:solidFill>
                  <a:prstClr val="black"/>
                </a:solidFill>
                <a:latin typeface="Calibri" panose="020F0502020204030204"/>
              </a:rPr>
              <a:t>Peredaran</a:t>
            </a:r>
            <a:r>
              <a:rPr lang="en-US" sz="1802" b="1" kern="1200" dirty="0">
                <a:solidFill>
                  <a:prstClr val="black"/>
                </a:solidFill>
                <a:latin typeface="Calibri" panose="020F0502020204030204"/>
              </a:rPr>
              <a:t> Darah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5DD1FC-324E-4D59-B14A-980D425C8BCB}"/>
              </a:ext>
            </a:extLst>
          </p:cNvPr>
          <p:cNvSpPr/>
          <p:nvPr/>
        </p:nvSpPr>
        <p:spPr>
          <a:xfrm>
            <a:off x="8953957" y="1566370"/>
            <a:ext cx="1831075" cy="69081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r>
              <a:rPr lang="en-US" sz="1802" b="1" kern="1200" dirty="0" err="1">
                <a:solidFill>
                  <a:prstClr val="black"/>
                </a:solidFill>
                <a:latin typeface="Calibri" panose="020F0502020204030204"/>
              </a:rPr>
              <a:t>Sistem</a:t>
            </a:r>
            <a:r>
              <a:rPr lang="en-US" sz="1802" b="1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2" b="1" kern="1200" dirty="0" err="1">
                <a:solidFill>
                  <a:prstClr val="black"/>
                </a:solidFill>
                <a:latin typeface="Calibri" panose="020F0502020204030204"/>
              </a:rPr>
              <a:t>Respirasi</a:t>
            </a:r>
            <a:endParaRPr lang="en-US" sz="1802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69BE7D-A7CA-423D-9649-756835C191A1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060402" y="1042043"/>
            <a:ext cx="5532" cy="22783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3D4639-3EA4-4EBB-8766-0F00C7766409}"/>
              </a:ext>
            </a:extLst>
          </p:cNvPr>
          <p:cNvCxnSpPr>
            <a:cxnSpLocks/>
          </p:cNvCxnSpPr>
          <p:nvPr/>
        </p:nvCxnSpPr>
        <p:spPr>
          <a:xfrm flipH="1">
            <a:off x="6060402" y="1226548"/>
            <a:ext cx="1" cy="20834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38B7B0-FF9A-46E9-93A5-B27006314035}"/>
              </a:ext>
            </a:extLst>
          </p:cNvPr>
          <p:cNvCxnSpPr>
            <a:cxnSpLocks/>
          </p:cNvCxnSpPr>
          <p:nvPr/>
        </p:nvCxnSpPr>
        <p:spPr>
          <a:xfrm>
            <a:off x="6060403" y="1269875"/>
            <a:ext cx="380909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17E7B59-F074-48F4-B336-50D9C9BC28CF}"/>
              </a:ext>
            </a:extLst>
          </p:cNvPr>
          <p:cNvCxnSpPr>
            <a:cxnSpLocks/>
          </p:cNvCxnSpPr>
          <p:nvPr/>
        </p:nvCxnSpPr>
        <p:spPr>
          <a:xfrm flipV="1">
            <a:off x="1848172" y="1259081"/>
            <a:ext cx="4212230" cy="1079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98224F-742A-414B-8C1D-4433E69CB977}"/>
              </a:ext>
            </a:extLst>
          </p:cNvPr>
          <p:cNvCxnSpPr>
            <a:cxnSpLocks/>
          </p:cNvCxnSpPr>
          <p:nvPr/>
        </p:nvCxnSpPr>
        <p:spPr>
          <a:xfrm flipH="1">
            <a:off x="1842640" y="1259080"/>
            <a:ext cx="5533" cy="33157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9389BC-6BCA-464E-BA81-5621F97958FF}"/>
              </a:ext>
            </a:extLst>
          </p:cNvPr>
          <p:cNvCxnSpPr>
            <a:cxnSpLocks/>
          </p:cNvCxnSpPr>
          <p:nvPr/>
        </p:nvCxnSpPr>
        <p:spPr>
          <a:xfrm>
            <a:off x="9869494" y="1297506"/>
            <a:ext cx="0" cy="29315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389C4E1-40C7-4B5A-AC18-1B3976BEFBCB}"/>
              </a:ext>
            </a:extLst>
          </p:cNvPr>
          <p:cNvSpPr/>
          <p:nvPr/>
        </p:nvSpPr>
        <p:spPr>
          <a:xfrm>
            <a:off x="647755" y="2633759"/>
            <a:ext cx="2820872" cy="349019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5314">
              <a:buClrTx/>
            </a:pPr>
            <a:r>
              <a:rPr lang="en-US" sz="1802" b="1" kern="1200" dirty="0">
                <a:solidFill>
                  <a:srgbClr val="FF0000"/>
                </a:solidFill>
                <a:latin typeface="Calibri" panose="020F0502020204030204"/>
              </a:rPr>
              <a:t>1. </a:t>
            </a:r>
          </a:p>
          <a:p>
            <a:pPr defTabSz="915314">
              <a:buClrTx/>
            </a:pPr>
            <a:endParaRPr lang="en-US" sz="1802" b="1" kern="1200" dirty="0">
              <a:solidFill>
                <a:srgbClr val="FF0000"/>
              </a:solidFill>
              <a:latin typeface="Calibri" panose="020F0502020204030204"/>
            </a:endParaRPr>
          </a:p>
          <a:p>
            <a:pPr defTabSz="915314">
              <a:buClrTx/>
            </a:pPr>
            <a:r>
              <a:rPr lang="en-US" sz="1802" b="1" kern="1200" dirty="0">
                <a:solidFill>
                  <a:srgbClr val="FF0000"/>
                </a:solidFill>
                <a:latin typeface="Calibri" panose="020F0502020204030204"/>
              </a:rPr>
              <a:t>2.</a:t>
            </a:r>
          </a:p>
          <a:p>
            <a:pPr defTabSz="915314">
              <a:buClrTx/>
            </a:pPr>
            <a:endParaRPr lang="en-US" sz="1802" b="1" kern="1200" dirty="0">
              <a:solidFill>
                <a:srgbClr val="FF0000"/>
              </a:solidFill>
              <a:latin typeface="Calibri" panose="020F0502020204030204"/>
            </a:endParaRPr>
          </a:p>
          <a:p>
            <a:pPr defTabSz="915314">
              <a:buClrTx/>
            </a:pPr>
            <a:r>
              <a:rPr lang="en-US" sz="1802" b="1" kern="1200" dirty="0">
                <a:solidFill>
                  <a:srgbClr val="FF0000"/>
                </a:solidFill>
                <a:latin typeface="Calibri" panose="020F0502020204030204"/>
              </a:rPr>
              <a:t>3.</a:t>
            </a:r>
          </a:p>
          <a:p>
            <a:pPr defTabSz="915314">
              <a:buClrTx/>
            </a:pPr>
            <a:endParaRPr lang="en-US" sz="1802" b="1" kern="1200" dirty="0">
              <a:solidFill>
                <a:srgbClr val="FF0000"/>
              </a:solidFill>
              <a:latin typeface="Calibri" panose="020F0502020204030204"/>
            </a:endParaRPr>
          </a:p>
          <a:p>
            <a:pPr defTabSz="915314">
              <a:buClrTx/>
            </a:pPr>
            <a:r>
              <a:rPr lang="en-US" sz="1802" b="1" kern="1200" dirty="0">
                <a:solidFill>
                  <a:srgbClr val="FF0000"/>
                </a:solidFill>
                <a:latin typeface="Calibri" panose="020F0502020204030204"/>
              </a:rPr>
              <a:t>4.</a:t>
            </a:r>
          </a:p>
          <a:p>
            <a:pPr defTabSz="915314">
              <a:buClrTx/>
            </a:pPr>
            <a:endParaRPr lang="en-US" sz="1802" b="1" kern="1200" dirty="0">
              <a:solidFill>
                <a:srgbClr val="FF0000"/>
              </a:solidFill>
              <a:latin typeface="Calibri" panose="020F0502020204030204"/>
            </a:endParaRPr>
          </a:p>
          <a:p>
            <a:pPr defTabSz="915314">
              <a:buClrTx/>
            </a:pPr>
            <a:r>
              <a:rPr lang="en-US" sz="1802" b="1" kern="1200" dirty="0">
                <a:solidFill>
                  <a:srgbClr val="FF0000"/>
                </a:solidFill>
                <a:latin typeface="Calibri" panose="020F0502020204030204"/>
              </a:rPr>
              <a:t>5.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B9260A7-0982-45CC-A0DD-E94CA5364956}"/>
              </a:ext>
            </a:extLst>
          </p:cNvPr>
          <p:cNvSpPr/>
          <p:nvPr/>
        </p:nvSpPr>
        <p:spPr>
          <a:xfrm>
            <a:off x="4555037" y="2667408"/>
            <a:ext cx="3067140" cy="3422897"/>
          </a:xfrm>
          <a:prstGeom prst="roundRect">
            <a:avLst/>
          </a:prstGeom>
          <a:solidFill>
            <a:srgbClr val="FFB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5314">
              <a:buClrTx/>
            </a:pPr>
            <a:r>
              <a:rPr lang="en-US" sz="1802" b="1" kern="1200" dirty="0">
                <a:solidFill>
                  <a:srgbClr val="FF0000"/>
                </a:solidFill>
                <a:latin typeface="Calibri" panose="020F0502020204030204"/>
              </a:rPr>
              <a:t>1.</a:t>
            </a:r>
          </a:p>
          <a:p>
            <a:pPr defTabSz="915314">
              <a:buClrTx/>
            </a:pPr>
            <a:endParaRPr lang="en-US" sz="1802" b="1" kern="1200" dirty="0">
              <a:solidFill>
                <a:srgbClr val="FF0000"/>
              </a:solidFill>
              <a:latin typeface="Calibri" panose="020F0502020204030204"/>
            </a:endParaRPr>
          </a:p>
          <a:p>
            <a:pPr defTabSz="915314">
              <a:buClrTx/>
            </a:pPr>
            <a:r>
              <a:rPr lang="en-US" sz="1802" b="1" kern="1200" dirty="0">
                <a:solidFill>
                  <a:srgbClr val="FF0000"/>
                </a:solidFill>
                <a:latin typeface="Calibri" panose="020F0502020204030204"/>
              </a:rPr>
              <a:t>2.</a:t>
            </a:r>
          </a:p>
          <a:p>
            <a:pPr defTabSz="915314">
              <a:buClrTx/>
            </a:pPr>
            <a:endParaRPr lang="en-US" sz="1802" b="1" kern="1200" dirty="0">
              <a:solidFill>
                <a:srgbClr val="FF0000"/>
              </a:solidFill>
              <a:latin typeface="Calibri" panose="020F0502020204030204"/>
            </a:endParaRPr>
          </a:p>
          <a:p>
            <a:pPr defTabSz="915314">
              <a:buClrTx/>
            </a:pPr>
            <a:r>
              <a:rPr lang="en-US" sz="1802" b="1" kern="1200" dirty="0">
                <a:solidFill>
                  <a:srgbClr val="FF0000"/>
                </a:solidFill>
                <a:latin typeface="Calibri" panose="020F0502020204030204"/>
              </a:rPr>
              <a:t>3.</a:t>
            </a:r>
          </a:p>
          <a:p>
            <a:pPr defTabSz="915314">
              <a:buClrTx/>
            </a:pPr>
            <a:endParaRPr lang="en-US" sz="1802" b="1" kern="1200" dirty="0">
              <a:solidFill>
                <a:srgbClr val="FF0000"/>
              </a:solidFill>
              <a:latin typeface="Calibri" panose="020F0502020204030204"/>
            </a:endParaRPr>
          </a:p>
          <a:p>
            <a:pPr defTabSz="915314">
              <a:buClrTx/>
            </a:pPr>
            <a:r>
              <a:rPr lang="en-US" sz="1802" b="1" kern="1200" dirty="0">
                <a:solidFill>
                  <a:srgbClr val="FF0000"/>
                </a:solidFill>
                <a:latin typeface="Calibri" panose="020F0502020204030204"/>
              </a:rPr>
              <a:t>4.</a:t>
            </a:r>
          </a:p>
          <a:p>
            <a:pPr defTabSz="915314">
              <a:buClrTx/>
            </a:pPr>
            <a:endParaRPr lang="en-US" sz="1802" b="1" kern="1200" dirty="0">
              <a:solidFill>
                <a:srgbClr val="FF0000"/>
              </a:solidFill>
              <a:latin typeface="Calibri" panose="020F0502020204030204"/>
            </a:endParaRPr>
          </a:p>
          <a:p>
            <a:pPr defTabSz="915314">
              <a:buClrTx/>
            </a:pPr>
            <a:r>
              <a:rPr lang="en-US" sz="1802" b="1" kern="1200" dirty="0">
                <a:solidFill>
                  <a:srgbClr val="FF0000"/>
                </a:solidFill>
                <a:latin typeface="Calibri" panose="020F0502020204030204"/>
              </a:rPr>
              <a:t>5.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C03A537-2741-401A-9585-65DB0D1DF511}"/>
              </a:ext>
            </a:extLst>
          </p:cNvPr>
          <p:cNvSpPr/>
          <p:nvPr/>
        </p:nvSpPr>
        <p:spPr>
          <a:xfrm>
            <a:off x="8531780" y="2715710"/>
            <a:ext cx="2820893" cy="337459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6036" indent="-286036" defTabSz="915314">
              <a:buClrTx/>
              <a:buFont typeface="Arial" panose="020B0604020202020204" pitchFamily="34" charset="0"/>
              <a:buChar char="•"/>
            </a:pP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Hindari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rokok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untuk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mengelakkan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penyakit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respirasi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seperti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kanser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peparu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  <a:p>
            <a:pPr marL="286036" indent="-286036" defTabSz="915314">
              <a:buClrTx/>
              <a:buFont typeface="Arial" panose="020B0604020202020204" pitchFamily="34" charset="0"/>
              <a:buChar char="•"/>
            </a:pP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Tinggal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di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persekitaran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yang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bersih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untuk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kurangkan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risiko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penyakit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. </a:t>
            </a:r>
          </a:p>
          <a:p>
            <a:pPr marL="286036" indent="-286036" defTabSz="915314">
              <a:buClrTx/>
              <a:buFont typeface="Arial" panose="020B0604020202020204" pitchFamily="34" charset="0"/>
              <a:buChar char="•"/>
            </a:pP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Kerap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basuh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tangan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bagi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mengelakkan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penyebaran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Covid-19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melalui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pernafasan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di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mulut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 dan </a:t>
            </a:r>
            <a:r>
              <a:rPr lang="en-US" sz="1602" kern="1200" dirty="0" err="1">
                <a:solidFill>
                  <a:prstClr val="black"/>
                </a:solidFill>
                <a:latin typeface="Calibri" panose="020F0502020204030204"/>
              </a:rPr>
              <a:t>hidung</a:t>
            </a:r>
            <a:r>
              <a:rPr lang="en-US" sz="1602" kern="1200" dirty="0">
                <a:solidFill>
                  <a:prstClr val="black"/>
                </a:solidFill>
                <a:latin typeface="Calibri" panose="020F0502020204030204"/>
              </a:rPr>
              <a:t>.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EE4902-9FF2-44A2-8F1A-12E6995C3724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848173" y="2281476"/>
            <a:ext cx="18838" cy="34380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92780F-6855-46F5-AF90-400D164E3D96}"/>
              </a:ext>
            </a:extLst>
          </p:cNvPr>
          <p:cNvCxnSpPr>
            <a:cxnSpLocks/>
          </p:cNvCxnSpPr>
          <p:nvPr/>
        </p:nvCxnSpPr>
        <p:spPr>
          <a:xfrm>
            <a:off x="6060401" y="2129051"/>
            <a:ext cx="1" cy="57335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2A4DF79-9A16-4459-A492-C218D805AD83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9942227" y="2257763"/>
            <a:ext cx="2" cy="45794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D1DC3A86-8EB0-449C-A542-28DF92A8E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67" y="650482"/>
            <a:ext cx="2446490" cy="326198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AB03FE-1512-4B2E-98A9-8D7833D00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87" y="1155959"/>
            <a:ext cx="1899786" cy="18997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90970C4-1E65-4BC6-A8CF-57A3B79D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56" y="951209"/>
            <a:ext cx="1820305" cy="220643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E1C66FC-461F-4973-B868-D0846B4179DF}"/>
              </a:ext>
            </a:extLst>
          </p:cNvPr>
          <p:cNvSpPr txBox="1"/>
          <p:nvPr/>
        </p:nvSpPr>
        <p:spPr>
          <a:xfrm>
            <a:off x="691792" y="3067079"/>
            <a:ext cx="2685684" cy="2588016"/>
          </a:xfrm>
          <a:prstGeom prst="rect">
            <a:avLst/>
          </a:prstGeom>
          <a:solidFill>
            <a:srgbClr val="BDD7EE"/>
          </a:solidFill>
        </p:spPr>
        <p:txBody>
          <a:bodyPr wrap="square" rtlCol="0">
            <a:spAutoFit/>
          </a:bodyPr>
          <a:lstStyle/>
          <a:p>
            <a:pPr marL="286036" indent="-286036" defTabSz="915314">
              <a:buClrTx/>
              <a:buFont typeface="Arial" panose="020B0604020202020204" pitchFamily="34" charset="0"/>
              <a:buChar char="•"/>
            </a:pP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Mengambil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makanan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berkalsium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tinggi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seperti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susu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untuk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tumbesaran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tulang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6036" indent="-286036" defTabSz="915314">
              <a:buClrTx/>
              <a:buFont typeface="Arial" panose="020B0604020202020204" pitchFamily="34" charset="0"/>
              <a:buChar char="•"/>
            </a:pP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Bersenam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untuk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menguatkan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tulang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6036" indent="-286036" defTabSz="915314">
              <a:buClrTx/>
              <a:buFont typeface="Arial" panose="020B0604020202020204" pitchFamily="34" charset="0"/>
              <a:buChar char="•"/>
            </a:pP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Memakai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alat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pelindung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6036" indent="-286036" defTabSz="915314">
              <a:buClrTx/>
              <a:buFont typeface="Arial" panose="020B0604020202020204" pitchFamily="34" charset="0"/>
              <a:buChar char="•"/>
            </a:pPr>
            <a:endParaRPr lang="en-US" sz="1802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E457635-119E-4F2C-8FBF-F9CFB32C1C7B}"/>
              </a:ext>
            </a:extLst>
          </p:cNvPr>
          <p:cNvSpPr txBox="1"/>
          <p:nvPr/>
        </p:nvSpPr>
        <p:spPr>
          <a:xfrm>
            <a:off x="4749012" y="2838000"/>
            <a:ext cx="2685684" cy="3142591"/>
          </a:xfrm>
          <a:prstGeom prst="rect">
            <a:avLst/>
          </a:prstGeom>
          <a:solidFill>
            <a:srgbClr val="FFB3B3"/>
          </a:solidFill>
        </p:spPr>
        <p:txBody>
          <a:bodyPr wrap="square" rtlCol="0">
            <a:spAutoFit/>
          </a:bodyPr>
          <a:lstStyle/>
          <a:p>
            <a:pPr marL="286036" indent="-286036" defTabSz="915314">
              <a:buClrTx/>
              <a:buFont typeface="Arial" panose="020B0604020202020204" pitchFamily="34" charset="0"/>
              <a:buChar char="•"/>
            </a:pP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Kurangkan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pengambilan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makanan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berlemak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dan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gula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tinggi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untuk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mengelakkan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pengumpulan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kolestrol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dalam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salur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darah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286036" indent="-286036" defTabSz="915314">
              <a:buClrTx/>
              <a:buFont typeface="Arial" panose="020B0604020202020204" pitchFamily="34" charset="0"/>
              <a:buChar char="•"/>
            </a:pP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Bersenam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untuk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menguatkan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otot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2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jantung</a:t>
            </a:r>
            <a:r>
              <a:rPr lang="en-US" sz="180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defTabSz="915314">
              <a:buClrTx/>
            </a:pPr>
            <a:endParaRPr lang="en-US" sz="1802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357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A636-168A-4991-8AA1-87530C41A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131" y="446719"/>
            <a:ext cx="7368235" cy="5350005"/>
          </a:xfrm>
          <a:prstGeom prst="wedgeEllipseCallout">
            <a:avLst>
              <a:gd name="adj1" fmla="val -53061"/>
              <a:gd name="adj2" fmla="val 34299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6006" b="1" dirty="0">
                <a:latin typeface="+mn-lt"/>
              </a:rPr>
              <a:t>SEKIAN,</a:t>
            </a:r>
            <a:br>
              <a:rPr lang="en-US" sz="6006" b="1" dirty="0">
                <a:latin typeface="+mn-lt"/>
              </a:rPr>
            </a:br>
            <a:r>
              <a:rPr lang="en-US" sz="6006" b="1" dirty="0">
                <a:latin typeface="+mn-lt"/>
              </a:rPr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328873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F2C748-0C9E-44B8-9989-75DF1E48ED48}"/>
              </a:ext>
            </a:extLst>
          </p:cNvPr>
          <p:cNvSpPr/>
          <p:nvPr/>
        </p:nvSpPr>
        <p:spPr>
          <a:xfrm>
            <a:off x="99458" y="274562"/>
            <a:ext cx="12025279" cy="64993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2504"/>
          </a:p>
        </p:txBody>
      </p:sp>
      <p:sp>
        <p:nvSpPr>
          <p:cNvPr id="164" name="Title 4">
            <a:extLst>
              <a:ext uri="{FF2B5EF4-FFF2-40B4-BE49-F238E27FC236}">
                <a16:creationId xmlns:a16="http://schemas.microsoft.com/office/drawing/2014/main" id="{AFACA5E1-415A-481C-8652-86864755199C}"/>
              </a:ext>
            </a:extLst>
          </p:cNvPr>
          <p:cNvSpPr txBox="1">
            <a:spLocks/>
          </p:cNvSpPr>
          <p:nvPr/>
        </p:nvSpPr>
        <p:spPr>
          <a:xfrm>
            <a:off x="748967" y="612381"/>
            <a:ext cx="6707954" cy="101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7" tIns="122027" rIns="122027" bIns="122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3737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Sistem</a:t>
            </a:r>
            <a:r>
              <a:rPr lang="en-MY" sz="3737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 </a:t>
            </a:r>
            <a:r>
              <a:rPr lang="en-MY" sz="3737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Rangka</a:t>
            </a:r>
            <a:r>
              <a:rPr lang="en-MY" sz="3737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 </a:t>
            </a:r>
            <a:r>
              <a:rPr lang="en-MY" sz="3737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Manusia</a:t>
            </a:r>
            <a:endParaRPr lang="en-MY" sz="3737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  <p:sp>
        <p:nvSpPr>
          <p:cNvPr id="165" name="Text Placeholder 5">
            <a:extLst>
              <a:ext uri="{FF2B5EF4-FFF2-40B4-BE49-F238E27FC236}">
                <a16:creationId xmlns:a16="http://schemas.microsoft.com/office/drawing/2014/main" id="{12FDE7AA-6F63-4081-A7FD-63C99E5B21BE}"/>
              </a:ext>
            </a:extLst>
          </p:cNvPr>
          <p:cNvSpPr txBox="1">
            <a:spLocks/>
          </p:cNvSpPr>
          <p:nvPr/>
        </p:nvSpPr>
        <p:spPr>
          <a:xfrm>
            <a:off x="99457" y="1661757"/>
            <a:ext cx="5163773" cy="404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7" tIns="122027" rIns="122027" bIns="122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4025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Regular"/>
              <a:buChar char="●"/>
              <a:defRPr sz="2133" b="0" i="0" u="none" strike="noStrike" cap="none">
                <a:solidFill>
                  <a:schemeClr val="dk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marL="1219170" marR="0" lvl="1" indent="-440256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Regular"/>
              <a:buChar char="○"/>
              <a:defRPr sz="2133" b="0" i="0" u="none" strike="noStrike" cap="none">
                <a:solidFill>
                  <a:schemeClr val="dk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marL="1828754" marR="0" lvl="2" indent="-440256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Regular"/>
              <a:buChar char="■"/>
              <a:defRPr sz="2133" b="0" i="0" u="none" strike="noStrike" cap="none">
                <a:solidFill>
                  <a:schemeClr val="dk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marL="2438339" marR="0" lvl="3" indent="-440256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Regular"/>
              <a:buChar char="●"/>
              <a:defRPr sz="2133" b="0" i="0" u="none" strike="noStrike" cap="none">
                <a:solidFill>
                  <a:schemeClr val="dk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marL="3047924" marR="0" lvl="4" indent="-440256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Regular"/>
              <a:buChar char="○"/>
              <a:defRPr sz="2133" b="0" i="0" u="none" strike="noStrike" cap="none">
                <a:solidFill>
                  <a:schemeClr val="dk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marL="3657509" marR="0" lvl="5" indent="-440256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Regular"/>
              <a:buChar char="■"/>
              <a:defRPr sz="2133" b="0" i="0" u="none" strike="noStrike" cap="none">
                <a:solidFill>
                  <a:schemeClr val="dk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marL="4267093" marR="0" lvl="6" indent="-440256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Regular"/>
              <a:buChar char="●"/>
              <a:defRPr sz="2133" b="0" i="0" u="none" strike="noStrike" cap="none">
                <a:solidFill>
                  <a:schemeClr val="dk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marL="4876678" marR="0" lvl="7" indent="-440256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Regular"/>
              <a:buChar char="○"/>
              <a:defRPr sz="2133" b="0" i="0" u="none" strike="noStrike" cap="none">
                <a:solidFill>
                  <a:schemeClr val="dk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marL="5486263" marR="0" lvl="8" indent="-440256" algn="l" rtl="0" ea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600"/>
              <a:buFont typeface="Roboto Mono Regular"/>
              <a:buChar char="■"/>
              <a:defRPr sz="2133" b="0" i="0" u="none" strike="noStrike" cap="none">
                <a:solidFill>
                  <a:schemeClr val="dk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r>
              <a:rPr lang="en-MY" sz="3737" dirty="0" err="1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Tulang</a:t>
            </a:r>
            <a:r>
              <a:rPr lang="en-MY" sz="3737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 di </a:t>
            </a:r>
            <a:r>
              <a:rPr lang="en-MY" sz="3737" dirty="0" err="1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dalam</a:t>
            </a:r>
            <a:r>
              <a:rPr lang="en-MY" sz="3737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 </a:t>
            </a:r>
            <a:r>
              <a:rPr lang="en-MY" sz="3737" dirty="0" err="1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tubuh</a:t>
            </a:r>
            <a:r>
              <a:rPr lang="en-MY" sz="3737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 </a:t>
            </a:r>
            <a:r>
              <a:rPr lang="en-MY" sz="3737" dirty="0" err="1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manusia</a:t>
            </a:r>
            <a:r>
              <a:rPr lang="en-MY" sz="3737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 </a:t>
            </a:r>
            <a:r>
              <a:rPr lang="en-MY" sz="3737" dirty="0" err="1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membentuk</a:t>
            </a:r>
            <a:r>
              <a:rPr lang="en-MY" sz="3737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 </a:t>
            </a:r>
            <a:r>
              <a:rPr lang="en-MY" sz="3737" dirty="0" err="1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satu</a:t>
            </a:r>
            <a:r>
              <a:rPr lang="en-MY" sz="3737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 </a:t>
            </a:r>
            <a:r>
              <a:rPr lang="en-MY" sz="3737" dirty="0" err="1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sistem</a:t>
            </a:r>
            <a:r>
              <a:rPr lang="en-MY" sz="3737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 yang </a:t>
            </a:r>
            <a:r>
              <a:rPr lang="en-MY" sz="3737" dirty="0" err="1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dikenali</a:t>
            </a:r>
            <a:r>
              <a:rPr lang="en-MY" sz="3737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 </a:t>
            </a:r>
            <a:r>
              <a:rPr lang="en-MY" sz="3737" dirty="0" err="1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sebagai</a:t>
            </a:r>
            <a:r>
              <a:rPr lang="en-MY" sz="3737" dirty="0">
                <a:solidFill>
                  <a:schemeClr val="tx2">
                    <a:lumMod val="2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 SISTEM RANGKA MANUSIA.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04584BEE-48CC-4B52-9B11-F2E7B696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911" y="954954"/>
            <a:ext cx="3323580" cy="54540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9396219C-FBD2-4E09-ADEA-3A9966C232E2}"/>
              </a:ext>
            </a:extLst>
          </p:cNvPr>
          <p:cNvCxnSpPr/>
          <p:nvPr/>
        </p:nvCxnSpPr>
        <p:spPr>
          <a:xfrm>
            <a:off x="9010534" y="1166354"/>
            <a:ext cx="1650212" cy="0"/>
          </a:xfrm>
          <a:prstGeom prst="line">
            <a:avLst/>
          </a:prstGeom>
          <a:noFill/>
          <a:ln w="9525" cap="flat" cmpd="sng" algn="ctr">
            <a:solidFill>
              <a:srgbClr val="595959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5BB0F140-6B37-4F53-87FD-62D0667F23C4}"/>
              </a:ext>
            </a:extLst>
          </p:cNvPr>
          <p:cNvCxnSpPr/>
          <p:nvPr/>
        </p:nvCxnSpPr>
        <p:spPr>
          <a:xfrm>
            <a:off x="6505100" y="3423727"/>
            <a:ext cx="1650212" cy="0"/>
          </a:xfrm>
          <a:prstGeom prst="line">
            <a:avLst/>
          </a:prstGeom>
          <a:noFill/>
          <a:ln w="9525" cap="flat" cmpd="sng" algn="ctr">
            <a:solidFill>
              <a:srgbClr val="595959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084EF58-664C-4B23-8426-D2E137923190}"/>
              </a:ext>
            </a:extLst>
          </p:cNvPr>
          <p:cNvCxnSpPr/>
          <p:nvPr/>
        </p:nvCxnSpPr>
        <p:spPr>
          <a:xfrm flipV="1">
            <a:off x="9010532" y="2890080"/>
            <a:ext cx="1853625" cy="22638"/>
          </a:xfrm>
          <a:prstGeom prst="line">
            <a:avLst/>
          </a:prstGeom>
          <a:noFill/>
          <a:ln w="9525" cap="flat" cmpd="sng" algn="ctr">
            <a:solidFill>
              <a:srgbClr val="595959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1ADCBB8-62C1-4936-BCEE-68A6455A6ADB}"/>
              </a:ext>
            </a:extLst>
          </p:cNvPr>
          <p:cNvCxnSpPr/>
          <p:nvPr/>
        </p:nvCxnSpPr>
        <p:spPr>
          <a:xfrm>
            <a:off x="6939172" y="2481367"/>
            <a:ext cx="1650212" cy="0"/>
          </a:xfrm>
          <a:prstGeom prst="line">
            <a:avLst/>
          </a:prstGeom>
          <a:noFill/>
          <a:ln w="9525" cap="flat" cmpd="sng" algn="ctr">
            <a:solidFill>
              <a:srgbClr val="595959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BD89395-1E89-43A4-A664-311A88CC5FCE}"/>
              </a:ext>
            </a:extLst>
          </p:cNvPr>
          <p:cNvCxnSpPr/>
          <p:nvPr/>
        </p:nvCxnSpPr>
        <p:spPr>
          <a:xfrm>
            <a:off x="6939172" y="5566991"/>
            <a:ext cx="1650212" cy="0"/>
          </a:xfrm>
          <a:prstGeom prst="line">
            <a:avLst/>
          </a:prstGeom>
          <a:noFill/>
          <a:ln w="9525" cap="flat" cmpd="sng" algn="ctr">
            <a:solidFill>
              <a:srgbClr val="595959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2509C9E1-9894-49C8-A5D8-09A0BCB3642B}"/>
              </a:ext>
            </a:extLst>
          </p:cNvPr>
          <p:cNvSpPr txBox="1"/>
          <p:nvPr/>
        </p:nvSpPr>
        <p:spPr>
          <a:xfrm>
            <a:off x="10271114" y="954954"/>
            <a:ext cx="1853624" cy="47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MY" sz="2504" kern="1200" dirty="0" err="1">
                <a:solidFill>
                  <a:srgbClr val="595959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Tengkorak</a:t>
            </a:r>
            <a:endParaRPr lang="en-MY" sz="2504" kern="1200" dirty="0">
              <a:solidFill>
                <a:srgbClr val="595959"/>
              </a:solidFill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1ADAE44-E394-47D3-966F-DD86BC10A7C3}"/>
              </a:ext>
            </a:extLst>
          </p:cNvPr>
          <p:cNvSpPr txBox="1"/>
          <p:nvPr/>
        </p:nvSpPr>
        <p:spPr>
          <a:xfrm>
            <a:off x="5475181" y="3158145"/>
            <a:ext cx="1463990" cy="863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MY" sz="2504" kern="1200" dirty="0" err="1">
                <a:solidFill>
                  <a:srgbClr val="595959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Tulang</a:t>
            </a:r>
            <a:r>
              <a:rPr lang="en-MY" sz="2504" kern="1200" dirty="0">
                <a:solidFill>
                  <a:srgbClr val="595959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en-MY" sz="2504" kern="1200" dirty="0" err="1">
                <a:solidFill>
                  <a:srgbClr val="595959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tangan</a:t>
            </a:r>
            <a:endParaRPr lang="en-MY" sz="2504" kern="1200" dirty="0">
              <a:solidFill>
                <a:srgbClr val="595959"/>
              </a:solidFill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89DF126-463F-4DB0-87A6-38B491E362D9}"/>
              </a:ext>
            </a:extLst>
          </p:cNvPr>
          <p:cNvSpPr txBox="1"/>
          <p:nvPr/>
        </p:nvSpPr>
        <p:spPr>
          <a:xfrm>
            <a:off x="5475182" y="2132686"/>
            <a:ext cx="1463991" cy="863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MY" sz="2504" kern="1200" dirty="0" err="1">
                <a:solidFill>
                  <a:srgbClr val="595959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Tulang</a:t>
            </a:r>
            <a:r>
              <a:rPr lang="en-MY" sz="2504" kern="1200" dirty="0">
                <a:solidFill>
                  <a:srgbClr val="595959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en-MY" sz="2504" kern="1200" dirty="0" err="1">
                <a:solidFill>
                  <a:srgbClr val="595959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rusuk</a:t>
            </a:r>
            <a:endParaRPr lang="en-MY" sz="2504" kern="1200" dirty="0">
              <a:solidFill>
                <a:srgbClr val="595959"/>
              </a:solidFill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447441C-C63D-4266-9113-A132FDD42EEE}"/>
              </a:ext>
            </a:extLst>
          </p:cNvPr>
          <p:cNvSpPr txBox="1"/>
          <p:nvPr/>
        </p:nvSpPr>
        <p:spPr>
          <a:xfrm>
            <a:off x="10490199" y="2498403"/>
            <a:ext cx="1615043" cy="863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MY" sz="2504" kern="1200" dirty="0" err="1">
                <a:solidFill>
                  <a:srgbClr val="595959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Tulang</a:t>
            </a:r>
            <a:r>
              <a:rPr lang="en-MY" sz="2504" kern="1200" dirty="0">
                <a:solidFill>
                  <a:srgbClr val="595959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en-MY" sz="2504" kern="1200" dirty="0" err="1">
                <a:solidFill>
                  <a:srgbClr val="595959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belakang</a:t>
            </a:r>
            <a:endParaRPr lang="en-MY" sz="2504" kern="1200" dirty="0">
              <a:solidFill>
                <a:srgbClr val="595959"/>
              </a:solidFill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127CBD1-6EB4-475A-A176-0DE8BFC67A0C}"/>
              </a:ext>
            </a:extLst>
          </p:cNvPr>
          <p:cNvSpPr txBox="1"/>
          <p:nvPr/>
        </p:nvSpPr>
        <p:spPr>
          <a:xfrm>
            <a:off x="5574664" y="5251871"/>
            <a:ext cx="1463991" cy="863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MY" sz="2504" kern="1200" dirty="0" err="1">
                <a:solidFill>
                  <a:srgbClr val="595959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Tulang</a:t>
            </a:r>
            <a:r>
              <a:rPr lang="en-MY" sz="2504" kern="1200" dirty="0">
                <a:solidFill>
                  <a:srgbClr val="595959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 kaki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73" grpId="0"/>
      <p:bldP spid="174" grpId="0"/>
      <p:bldP spid="175" grpId="0"/>
      <p:bldP spid="1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05678" y="1882619"/>
            <a:ext cx="4173663" cy="3030353"/>
          </a:xfrm>
        </p:spPr>
        <p:txBody>
          <a:bodyPr/>
          <a:lstStyle/>
          <a:p>
            <a:r>
              <a:rPr lang="en-MY" sz="2800" dirty="0" err="1">
                <a:latin typeface="+mj-lt"/>
              </a:rPr>
              <a:t>Tengkorak</a:t>
            </a:r>
            <a:r>
              <a:rPr lang="en-MY" sz="2800" dirty="0">
                <a:latin typeface="+mj-lt"/>
              </a:rPr>
              <a:t> </a:t>
            </a:r>
            <a:r>
              <a:rPr lang="en-MY" sz="2800" dirty="0" err="1">
                <a:latin typeface="+mj-lt"/>
              </a:rPr>
              <a:t>berfungsi</a:t>
            </a:r>
            <a:r>
              <a:rPr lang="en-MY" sz="2800" dirty="0">
                <a:latin typeface="+mj-lt"/>
              </a:rPr>
              <a:t> </a:t>
            </a:r>
            <a:r>
              <a:rPr lang="en-MY" sz="2800" dirty="0" err="1">
                <a:latin typeface="+mj-lt"/>
              </a:rPr>
              <a:t>dalam</a:t>
            </a:r>
            <a:r>
              <a:rPr lang="en-MY" sz="2800" dirty="0">
                <a:latin typeface="+mj-lt"/>
              </a:rPr>
              <a:t> </a:t>
            </a:r>
            <a:r>
              <a:rPr lang="en-MY" sz="2800" dirty="0" err="1">
                <a:latin typeface="+mj-lt"/>
              </a:rPr>
              <a:t>melindungi</a:t>
            </a:r>
            <a:r>
              <a:rPr lang="en-MY" sz="2800" dirty="0">
                <a:latin typeface="+mj-lt"/>
              </a:rPr>
              <a:t> </a:t>
            </a:r>
            <a:r>
              <a:rPr lang="en-MY" sz="2800" b="1" dirty="0" err="1">
                <a:latin typeface="+mj-lt"/>
              </a:rPr>
              <a:t>otak</a:t>
            </a:r>
            <a:r>
              <a:rPr lang="en-MY" sz="2800" dirty="0">
                <a:latin typeface="+mj-lt"/>
              </a:rPr>
              <a:t> </a:t>
            </a:r>
            <a:r>
              <a:rPr lang="en-MY" sz="2800" dirty="0" err="1">
                <a:latin typeface="+mj-lt"/>
              </a:rPr>
              <a:t>daripada</a:t>
            </a:r>
            <a:r>
              <a:rPr lang="en-MY" sz="2800" dirty="0">
                <a:latin typeface="+mj-lt"/>
              </a:rPr>
              <a:t> </a:t>
            </a:r>
            <a:r>
              <a:rPr lang="en-MY" sz="2800" dirty="0" err="1">
                <a:latin typeface="+mj-lt"/>
              </a:rPr>
              <a:t>kecederaan</a:t>
            </a:r>
            <a:r>
              <a:rPr lang="en-MY" sz="2800" dirty="0">
                <a:latin typeface="+mj-lt"/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 err="1">
                <a:solidFill>
                  <a:schemeClr val="bg1">
                    <a:lumMod val="50000"/>
                  </a:schemeClr>
                </a:solidFill>
              </a:rPr>
              <a:t>Tengkorak</a:t>
            </a:r>
            <a:endParaRPr lang="en-MY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353" y="4389668"/>
            <a:ext cx="2120919" cy="1883613"/>
          </a:xfrm>
          <a:prstGeom prst="rect">
            <a:avLst/>
          </a:prstGeom>
        </p:spPr>
      </p:pic>
      <p:grpSp>
        <p:nvGrpSpPr>
          <p:cNvPr id="143" name="Google Shape;127;p23">
            <a:extLst>
              <a:ext uri="{FF2B5EF4-FFF2-40B4-BE49-F238E27FC236}">
                <a16:creationId xmlns:a16="http://schemas.microsoft.com/office/drawing/2014/main" id="{79D30D78-C88F-4D69-BBA5-5881D033E4FB}"/>
              </a:ext>
            </a:extLst>
          </p:cNvPr>
          <p:cNvGrpSpPr/>
          <p:nvPr/>
        </p:nvGrpSpPr>
        <p:grpSpPr>
          <a:xfrm>
            <a:off x="5665743" y="1342409"/>
            <a:ext cx="6507129" cy="13313522"/>
            <a:chOff x="-5214343" y="-1292820"/>
            <a:chExt cx="4005653" cy="9247489"/>
          </a:xfrm>
        </p:grpSpPr>
        <p:sp>
          <p:nvSpPr>
            <p:cNvPr id="144" name="Google Shape;128;p23">
              <a:extLst>
                <a:ext uri="{FF2B5EF4-FFF2-40B4-BE49-F238E27FC236}">
                  <a16:creationId xmlns:a16="http://schemas.microsoft.com/office/drawing/2014/main" id="{FD5B0899-EA84-4081-8387-2D930F8BE160}"/>
                </a:ext>
              </a:extLst>
            </p:cNvPr>
            <p:cNvSpPr/>
            <p:nvPr/>
          </p:nvSpPr>
          <p:spPr>
            <a:xfrm>
              <a:off x="-5214343" y="-1292820"/>
              <a:ext cx="4005653" cy="9247489"/>
            </a:xfrm>
            <a:custGeom>
              <a:avLst/>
              <a:gdLst/>
              <a:ahLst/>
              <a:cxnLst/>
              <a:rect l="l" t="t" r="r" b="b"/>
              <a:pathLst>
                <a:path w="71294" h="164590" extrusionOk="0">
                  <a:moveTo>
                    <a:pt x="36389" y="0"/>
                  </a:moveTo>
                  <a:lnTo>
                    <a:pt x="37202" y="1184"/>
                  </a:lnTo>
                  <a:lnTo>
                    <a:pt x="35947" y="1184"/>
                  </a:lnTo>
                  <a:cubicBezTo>
                    <a:pt x="35947" y="1184"/>
                    <a:pt x="35788" y="1025"/>
                    <a:pt x="34180" y="672"/>
                  </a:cubicBezTo>
                  <a:cubicBezTo>
                    <a:pt x="33738" y="513"/>
                    <a:pt x="33437" y="513"/>
                    <a:pt x="33296" y="513"/>
                  </a:cubicBezTo>
                  <a:cubicBezTo>
                    <a:pt x="32624" y="513"/>
                    <a:pt x="33809" y="1325"/>
                    <a:pt x="33809" y="1325"/>
                  </a:cubicBezTo>
                  <a:cubicBezTo>
                    <a:pt x="33809" y="1325"/>
                    <a:pt x="33437" y="1184"/>
                    <a:pt x="32695" y="1184"/>
                  </a:cubicBezTo>
                  <a:cubicBezTo>
                    <a:pt x="32412" y="1184"/>
                    <a:pt x="32041" y="1184"/>
                    <a:pt x="31599" y="1325"/>
                  </a:cubicBezTo>
                  <a:cubicBezTo>
                    <a:pt x="30133" y="1838"/>
                    <a:pt x="29320" y="2138"/>
                    <a:pt x="29320" y="2138"/>
                  </a:cubicBezTo>
                  <a:lnTo>
                    <a:pt x="30928" y="2280"/>
                  </a:lnTo>
                  <a:cubicBezTo>
                    <a:pt x="30928" y="2280"/>
                    <a:pt x="30133" y="3093"/>
                    <a:pt x="29320" y="3605"/>
                  </a:cubicBezTo>
                  <a:cubicBezTo>
                    <a:pt x="28507" y="4047"/>
                    <a:pt x="28206" y="4860"/>
                    <a:pt x="28206" y="4860"/>
                  </a:cubicBezTo>
                  <a:lnTo>
                    <a:pt x="29161" y="4860"/>
                  </a:lnTo>
                  <a:cubicBezTo>
                    <a:pt x="29161" y="4860"/>
                    <a:pt x="28648" y="5532"/>
                    <a:pt x="28365" y="6857"/>
                  </a:cubicBezTo>
                  <a:cubicBezTo>
                    <a:pt x="27994" y="8094"/>
                    <a:pt x="28648" y="11187"/>
                    <a:pt x="28648" y="11187"/>
                  </a:cubicBezTo>
                  <a:cubicBezTo>
                    <a:pt x="28648" y="11187"/>
                    <a:pt x="28136" y="10834"/>
                    <a:pt x="27764" y="10834"/>
                  </a:cubicBezTo>
                  <a:cubicBezTo>
                    <a:pt x="27623" y="10834"/>
                    <a:pt x="27393" y="10904"/>
                    <a:pt x="27393" y="11187"/>
                  </a:cubicBezTo>
                  <a:cubicBezTo>
                    <a:pt x="27181" y="12000"/>
                    <a:pt x="28206" y="13926"/>
                    <a:pt x="28807" y="14068"/>
                  </a:cubicBezTo>
                  <a:cubicBezTo>
                    <a:pt x="29602" y="14580"/>
                    <a:pt x="29974" y="16206"/>
                    <a:pt x="29974" y="17019"/>
                  </a:cubicBezTo>
                  <a:cubicBezTo>
                    <a:pt x="29974" y="17814"/>
                    <a:pt x="31228" y="20024"/>
                    <a:pt x="31228" y="20024"/>
                  </a:cubicBezTo>
                  <a:cubicBezTo>
                    <a:pt x="31228" y="20024"/>
                    <a:pt x="31529" y="20253"/>
                    <a:pt x="32041" y="20625"/>
                  </a:cubicBezTo>
                  <a:cubicBezTo>
                    <a:pt x="32041" y="22021"/>
                    <a:pt x="32041" y="24972"/>
                    <a:pt x="31299" y="25555"/>
                  </a:cubicBezTo>
                  <a:cubicBezTo>
                    <a:pt x="30345" y="26368"/>
                    <a:pt x="26298" y="26810"/>
                    <a:pt x="23717" y="27181"/>
                  </a:cubicBezTo>
                  <a:cubicBezTo>
                    <a:pt x="23275" y="27252"/>
                    <a:pt x="22834" y="27252"/>
                    <a:pt x="22392" y="27252"/>
                  </a:cubicBezTo>
                  <a:cubicBezTo>
                    <a:pt x="21879" y="27252"/>
                    <a:pt x="21367" y="27252"/>
                    <a:pt x="20854" y="27181"/>
                  </a:cubicBezTo>
                  <a:cubicBezTo>
                    <a:pt x="20412" y="27181"/>
                    <a:pt x="19882" y="27093"/>
                    <a:pt x="19440" y="27093"/>
                  </a:cubicBezTo>
                  <a:cubicBezTo>
                    <a:pt x="18716" y="27093"/>
                    <a:pt x="17903" y="27181"/>
                    <a:pt x="17090" y="27464"/>
                  </a:cubicBezTo>
                  <a:cubicBezTo>
                    <a:pt x="14881" y="28277"/>
                    <a:pt x="13555" y="28949"/>
                    <a:pt x="12742" y="37856"/>
                  </a:cubicBezTo>
                  <a:cubicBezTo>
                    <a:pt x="11929" y="46692"/>
                    <a:pt x="12601" y="48301"/>
                    <a:pt x="11788" y="51040"/>
                  </a:cubicBezTo>
                  <a:cubicBezTo>
                    <a:pt x="10975" y="53832"/>
                    <a:pt x="10462" y="55741"/>
                    <a:pt x="10462" y="56554"/>
                  </a:cubicBezTo>
                  <a:cubicBezTo>
                    <a:pt x="10462" y="57367"/>
                    <a:pt x="8925" y="60089"/>
                    <a:pt x="7741" y="65090"/>
                  </a:cubicBezTo>
                  <a:cubicBezTo>
                    <a:pt x="6627" y="70109"/>
                    <a:pt x="6786" y="75111"/>
                    <a:pt x="5832" y="76737"/>
                  </a:cubicBezTo>
                  <a:cubicBezTo>
                    <a:pt x="4860" y="78345"/>
                    <a:pt x="2439" y="80112"/>
                    <a:pt x="2068" y="80925"/>
                  </a:cubicBezTo>
                  <a:cubicBezTo>
                    <a:pt x="1697" y="81809"/>
                    <a:pt x="601" y="85061"/>
                    <a:pt x="0" y="85944"/>
                  </a:cubicBezTo>
                  <a:cubicBezTo>
                    <a:pt x="88" y="86156"/>
                    <a:pt x="230" y="86227"/>
                    <a:pt x="371" y="86227"/>
                  </a:cubicBezTo>
                  <a:cubicBezTo>
                    <a:pt x="813" y="86227"/>
                    <a:pt x="1485" y="85715"/>
                    <a:pt x="2138" y="84972"/>
                  </a:cubicBezTo>
                  <a:cubicBezTo>
                    <a:pt x="3181" y="83947"/>
                    <a:pt x="3252" y="83134"/>
                    <a:pt x="4206" y="82410"/>
                  </a:cubicBezTo>
                  <a:lnTo>
                    <a:pt x="5231" y="81667"/>
                  </a:lnTo>
                  <a:lnTo>
                    <a:pt x="5231" y="81667"/>
                  </a:lnTo>
                  <a:cubicBezTo>
                    <a:pt x="5231" y="81668"/>
                    <a:pt x="3906" y="84619"/>
                    <a:pt x="3393" y="85785"/>
                  </a:cubicBezTo>
                  <a:cubicBezTo>
                    <a:pt x="2881" y="86969"/>
                    <a:pt x="1113" y="91829"/>
                    <a:pt x="1856" y="92130"/>
                  </a:cubicBezTo>
                  <a:cubicBezTo>
                    <a:pt x="2209" y="92130"/>
                    <a:pt x="3323" y="90062"/>
                    <a:pt x="4277" y="87994"/>
                  </a:cubicBezTo>
                  <a:cubicBezTo>
                    <a:pt x="5231" y="86015"/>
                    <a:pt x="6186" y="83947"/>
                    <a:pt x="6274" y="83947"/>
                  </a:cubicBezTo>
                  <a:cubicBezTo>
                    <a:pt x="6274" y="84619"/>
                    <a:pt x="4860" y="92713"/>
                    <a:pt x="5461" y="93155"/>
                  </a:cubicBezTo>
                  <a:cubicBezTo>
                    <a:pt x="5461" y="93226"/>
                    <a:pt x="5461" y="93226"/>
                    <a:pt x="5532" y="93226"/>
                  </a:cubicBezTo>
                  <a:cubicBezTo>
                    <a:pt x="6115" y="93226"/>
                    <a:pt x="7670" y="84619"/>
                    <a:pt x="7670" y="84619"/>
                  </a:cubicBezTo>
                  <a:cubicBezTo>
                    <a:pt x="7670" y="84619"/>
                    <a:pt x="8112" y="84831"/>
                    <a:pt x="7953" y="88666"/>
                  </a:cubicBezTo>
                  <a:cubicBezTo>
                    <a:pt x="7882" y="91971"/>
                    <a:pt x="8324" y="93296"/>
                    <a:pt x="8837" y="93296"/>
                  </a:cubicBezTo>
                  <a:cubicBezTo>
                    <a:pt x="8996" y="93296"/>
                    <a:pt x="9066" y="93296"/>
                    <a:pt x="9208" y="93155"/>
                  </a:cubicBezTo>
                  <a:cubicBezTo>
                    <a:pt x="9950" y="92572"/>
                    <a:pt x="9437" y="85273"/>
                    <a:pt x="9720" y="84690"/>
                  </a:cubicBezTo>
                  <a:lnTo>
                    <a:pt x="9720" y="84619"/>
                  </a:lnTo>
                  <a:cubicBezTo>
                    <a:pt x="10021" y="84619"/>
                    <a:pt x="10533" y="88065"/>
                    <a:pt x="10533" y="88065"/>
                  </a:cubicBezTo>
                  <a:cubicBezTo>
                    <a:pt x="10533" y="88065"/>
                    <a:pt x="11275" y="91829"/>
                    <a:pt x="12018" y="91829"/>
                  </a:cubicBezTo>
                  <a:cubicBezTo>
                    <a:pt x="12088" y="91829"/>
                    <a:pt x="12159" y="91829"/>
                    <a:pt x="12230" y="91759"/>
                  </a:cubicBezTo>
                  <a:cubicBezTo>
                    <a:pt x="13113" y="90875"/>
                    <a:pt x="11647" y="83576"/>
                    <a:pt x="11647" y="82622"/>
                  </a:cubicBezTo>
                  <a:cubicBezTo>
                    <a:pt x="11647" y="81667"/>
                    <a:pt x="11275" y="79388"/>
                    <a:pt x="11647" y="78062"/>
                  </a:cubicBezTo>
                  <a:cubicBezTo>
                    <a:pt x="12018" y="76737"/>
                    <a:pt x="11488" y="74527"/>
                    <a:pt x="13113" y="71647"/>
                  </a:cubicBezTo>
                  <a:cubicBezTo>
                    <a:pt x="14669" y="68713"/>
                    <a:pt x="15835" y="62298"/>
                    <a:pt x="16719" y="59717"/>
                  </a:cubicBezTo>
                  <a:cubicBezTo>
                    <a:pt x="17532" y="57226"/>
                    <a:pt x="18999" y="54274"/>
                    <a:pt x="18999" y="53691"/>
                  </a:cubicBezTo>
                  <a:cubicBezTo>
                    <a:pt x="18999" y="53090"/>
                    <a:pt x="19370" y="43529"/>
                    <a:pt x="20483" y="41602"/>
                  </a:cubicBezTo>
                  <a:cubicBezTo>
                    <a:pt x="21367" y="40065"/>
                    <a:pt x="21879" y="39835"/>
                    <a:pt x="22091" y="39835"/>
                  </a:cubicBezTo>
                  <a:cubicBezTo>
                    <a:pt x="22180" y="39835"/>
                    <a:pt x="22180" y="39906"/>
                    <a:pt x="22180" y="39906"/>
                  </a:cubicBezTo>
                  <a:cubicBezTo>
                    <a:pt x="22180" y="39906"/>
                    <a:pt x="22763" y="42645"/>
                    <a:pt x="22392" y="45579"/>
                  </a:cubicBezTo>
                  <a:cubicBezTo>
                    <a:pt x="22021" y="48460"/>
                    <a:pt x="21950" y="48742"/>
                    <a:pt x="22763" y="52719"/>
                  </a:cubicBezTo>
                  <a:cubicBezTo>
                    <a:pt x="23647" y="56695"/>
                    <a:pt x="24972" y="58321"/>
                    <a:pt x="24831" y="60460"/>
                  </a:cubicBezTo>
                  <a:cubicBezTo>
                    <a:pt x="24672" y="62669"/>
                    <a:pt x="24088" y="61714"/>
                    <a:pt x="22763" y="64578"/>
                  </a:cubicBezTo>
                  <a:cubicBezTo>
                    <a:pt x="21437" y="67529"/>
                    <a:pt x="19529" y="68713"/>
                    <a:pt x="19670" y="78504"/>
                  </a:cubicBezTo>
                  <a:cubicBezTo>
                    <a:pt x="19882" y="88366"/>
                    <a:pt x="22975" y="104713"/>
                    <a:pt x="22975" y="108548"/>
                  </a:cubicBezTo>
                  <a:cubicBezTo>
                    <a:pt x="22975" y="112454"/>
                    <a:pt x="22321" y="112666"/>
                    <a:pt x="22533" y="117014"/>
                  </a:cubicBezTo>
                  <a:cubicBezTo>
                    <a:pt x="22763" y="121432"/>
                    <a:pt x="24018" y="126504"/>
                    <a:pt x="23717" y="128643"/>
                  </a:cubicBezTo>
                  <a:cubicBezTo>
                    <a:pt x="23505" y="130852"/>
                    <a:pt x="24460" y="142498"/>
                    <a:pt x="24230" y="145361"/>
                  </a:cubicBezTo>
                  <a:cubicBezTo>
                    <a:pt x="24018" y="148313"/>
                    <a:pt x="22834" y="153456"/>
                    <a:pt x="21208" y="157432"/>
                  </a:cubicBezTo>
                  <a:cubicBezTo>
                    <a:pt x="21066" y="159429"/>
                    <a:pt x="21579" y="160896"/>
                    <a:pt x="21579" y="160896"/>
                  </a:cubicBezTo>
                  <a:cubicBezTo>
                    <a:pt x="21579" y="160896"/>
                    <a:pt x="25714" y="164590"/>
                    <a:pt x="28277" y="164590"/>
                  </a:cubicBezTo>
                  <a:cubicBezTo>
                    <a:pt x="28807" y="164590"/>
                    <a:pt x="29249" y="164431"/>
                    <a:pt x="29532" y="164059"/>
                  </a:cubicBezTo>
                  <a:cubicBezTo>
                    <a:pt x="31529" y="161850"/>
                    <a:pt x="29320" y="151176"/>
                    <a:pt x="30274" y="149780"/>
                  </a:cubicBezTo>
                  <a:cubicBezTo>
                    <a:pt x="31228" y="148313"/>
                    <a:pt x="31529" y="147058"/>
                    <a:pt x="31529" y="144919"/>
                  </a:cubicBezTo>
                  <a:cubicBezTo>
                    <a:pt x="31529" y="142710"/>
                    <a:pt x="30274" y="142268"/>
                    <a:pt x="30486" y="140501"/>
                  </a:cubicBezTo>
                  <a:cubicBezTo>
                    <a:pt x="30787" y="138805"/>
                    <a:pt x="30044" y="136154"/>
                    <a:pt x="31016" y="130640"/>
                  </a:cubicBezTo>
                  <a:cubicBezTo>
                    <a:pt x="31971" y="125037"/>
                    <a:pt x="33225" y="121432"/>
                    <a:pt x="32925" y="118480"/>
                  </a:cubicBezTo>
                  <a:cubicBezTo>
                    <a:pt x="32695" y="115617"/>
                    <a:pt x="33225" y="113620"/>
                    <a:pt x="32925" y="111482"/>
                  </a:cubicBezTo>
                  <a:cubicBezTo>
                    <a:pt x="32695" y="109273"/>
                    <a:pt x="31016" y="103688"/>
                    <a:pt x="31228" y="101762"/>
                  </a:cubicBezTo>
                  <a:cubicBezTo>
                    <a:pt x="31529" y="99853"/>
                    <a:pt x="29832" y="86528"/>
                    <a:pt x="31741" y="84318"/>
                  </a:cubicBezTo>
                  <a:cubicBezTo>
                    <a:pt x="33296" y="82551"/>
                    <a:pt x="34904" y="82410"/>
                    <a:pt x="35435" y="82410"/>
                  </a:cubicBezTo>
                  <a:lnTo>
                    <a:pt x="35876" y="82410"/>
                  </a:lnTo>
                  <a:cubicBezTo>
                    <a:pt x="36389" y="82410"/>
                    <a:pt x="37997" y="82551"/>
                    <a:pt x="39552" y="84318"/>
                  </a:cubicBezTo>
                  <a:cubicBezTo>
                    <a:pt x="41532" y="86528"/>
                    <a:pt x="39853" y="99853"/>
                    <a:pt x="40065" y="101762"/>
                  </a:cubicBezTo>
                  <a:cubicBezTo>
                    <a:pt x="40295" y="103688"/>
                    <a:pt x="38598" y="109273"/>
                    <a:pt x="38368" y="111482"/>
                  </a:cubicBezTo>
                  <a:cubicBezTo>
                    <a:pt x="38156" y="113620"/>
                    <a:pt x="38598" y="115617"/>
                    <a:pt x="38368" y="118480"/>
                  </a:cubicBezTo>
                  <a:cubicBezTo>
                    <a:pt x="38156" y="121432"/>
                    <a:pt x="39323" y="125037"/>
                    <a:pt x="40295" y="130640"/>
                  </a:cubicBezTo>
                  <a:cubicBezTo>
                    <a:pt x="41249" y="136154"/>
                    <a:pt x="40507" y="138805"/>
                    <a:pt x="40807" y="140501"/>
                  </a:cubicBezTo>
                  <a:cubicBezTo>
                    <a:pt x="41019" y="142268"/>
                    <a:pt x="39853" y="142710"/>
                    <a:pt x="39853" y="144919"/>
                  </a:cubicBezTo>
                  <a:cubicBezTo>
                    <a:pt x="39853" y="147058"/>
                    <a:pt x="40065" y="148313"/>
                    <a:pt x="41019" y="149780"/>
                  </a:cubicBezTo>
                  <a:cubicBezTo>
                    <a:pt x="41974" y="151176"/>
                    <a:pt x="39853" y="161850"/>
                    <a:pt x="41761" y="164059"/>
                  </a:cubicBezTo>
                  <a:cubicBezTo>
                    <a:pt x="42062" y="164431"/>
                    <a:pt x="42504" y="164590"/>
                    <a:pt x="43016" y="164590"/>
                  </a:cubicBezTo>
                  <a:cubicBezTo>
                    <a:pt x="45597" y="164590"/>
                    <a:pt x="49714" y="160896"/>
                    <a:pt x="49714" y="160896"/>
                  </a:cubicBezTo>
                  <a:cubicBezTo>
                    <a:pt x="49714" y="160896"/>
                    <a:pt x="50227" y="159429"/>
                    <a:pt x="50085" y="157432"/>
                  </a:cubicBezTo>
                  <a:cubicBezTo>
                    <a:pt x="48460" y="153456"/>
                    <a:pt x="47364" y="148313"/>
                    <a:pt x="47063" y="145361"/>
                  </a:cubicBezTo>
                  <a:cubicBezTo>
                    <a:pt x="46834" y="142498"/>
                    <a:pt x="47806" y="130852"/>
                    <a:pt x="47576" y="128643"/>
                  </a:cubicBezTo>
                  <a:cubicBezTo>
                    <a:pt x="47364" y="126504"/>
                    <a:pt x="48530" y="121432"/>
                    <a:pt x="48760" y="117014"/>
                  </a:cubicBezTo>
                  <a:cubicBezTo>
                    <a:pt x="49043" y="112666"/>
                    <a:pt x="48318" y="112454"/>
                    <a:pt x="48318" y="108548"/>
                  </a:cubicBezTo>
                  <a:cubicBezTo>
                    <a:pt x="48318" y="104713"/>
                    <a:pt x="51411" y="88366"/>
                    <a:pt x="51623" y="78504"/>
                  </a:cubicBezTo>
                  <a:cubicBezTo>
                    <a:pt x="51782" y="68713"/>
                    <a:pt x="49856" y="67529"/>
                    <a:pt x="48530" y="64578"/>
                  </a:cubicBezTo>
                  <a:cubicBezTo>
                    <a:pt x="47205" y="61714"/>
                    <a:pt x="46622" y="62669"/>
                    <a:pt x="46480" y="60460"/>
                  </a:cubicBezTo>
                  <a:cubicBezTo>
                    <a:pt x="46321" y="58321"/>
                    <a:pt x="47647" y="56695"/>
                    <a:pt x="48530" y="52719"/>
                  </a:cubicBezTo>
                  <a:cubicBezTo>
                    <a:pt x="49343" y="48742"/>
                    <a:pt x="49273" y="48460"/>
                    <a:pt x="48901" y="45579"/>
                  </a:cubicBezTo>
                  <a:cubicBezTo>
                    <a:pt x="48530" y="42645"/>
                    <a:pt x="49131" y="39906"/>
                    <a:pt x="49131" y="39906"/>
                  </a:cubicBezTo>
                  <a:lnTo>
                    <a:pt x="49202" y="39835"/>
                  </a:lnTo>
                  <a:cubicBezTo>
                    <a:pt x="49414" y="39835"/>
                    <a:pt x="49926" y="40065"/>
                    <a:pt x="50810" y="41602"/>
                  </a:cubicBezTo>
                  <a:cubicBezTo>
                    <a:pt x="51923" y="43529"/>
                    <a:pt x="52295" y="53090"/>
                    <a:pt x="52295" y="53691"/>
                  </a:cubicBezTo>
                  <a:cubicBezTo>
                    <a:pt x="52295" y="54274"/>
                    <a:pt x="53761" y="57226"/>
                    <a:pt x="54574" y="59717"/>
                  </a:cubicBezTo>
                  <a:cubicBezTo>
                    <a:pt x="55458" y="62298"/>
                    <a:pt x="56642" y="68713"/>
                    <a:pt x="58250" y="71647"/>
                  </a:cubicBezTo>
                  <a:cubicBezTo>
                    <a:pt x="59806" y="74527"/>
                    <a:pt x="59293" y="76737"/>
                    <a:pt x="59647" y="78062"/>
                  </a:cubicBezTo>
                  <a:cubicBezTo>
                    <a:pt x="60018" y="79388"/>
                    <a:pt x="59647" y="81667"/>
                    <a:pt x="59647" y="82622"/>
                  </a:cubicBezTo>
                  <a:cubicBezTo>
                    <a:pt x="59647" y="83576"/>
                    <a:pt x="58250" y="90875"/>
                    <a:pt x="59063" y="91759"/>
                  </a:cubicBezTo>
                  <a:cubicBezTo>
                    <a:pt x="59134" y="91829"/>
                    <a:pt x="59205" y="91829"/>
                    <a:pt x="59293" y="91829"/>
                  </a:cubicBezTo>
                  <a:cubicBezTo>
                    <a:pt x="60018" y="91829"/>
                    <a:pt x="60760" y="88065"/>
                    <a:pt x="60760" y="88065"/>
                  </a:cubicBezTo>
                  <a:cubicBezTo>
                    <a:pt x="60760" y="88065"/>
                    <a:pt x="61273" y="84619"/>
                    <a:pt x="61573" y="84619"/>
                  </a:cubicBezTo>
                  <a:cubicBezTo>
                    <a:pt x="61573" y="84619"/>
                    <a:pt x="61573" y="84690"/>
                    <a:pt x="61644" y="84690"/>
                  </a:cubicBezTo>
                  <a:cubicBezTo>
                    <a:pt x="61856" y="85273"/>
                    <a:pt x="61343" y="92572"/>
                    <a:pt x="62085" y="93155"/>
                  </a:cubicBezTo>
                  <a:cubicBezTo>
                    <a:pt x="62227" y="93296"/>
                    <a:pt x="62298" y="93296"/>
                    <a:pt x="62457" y="93296"/>
                  </a:cubicBezTo>
                  <a:cubicBezTo>
                    <a:pt x="62969" y="93296"/>
                    <a:pt x="63411" y="91971"/>
                    <a:pt x="63340" y="88666"/>
                  </a:cubicBezTo>
                  <a:cubicBezTo>
                    <a:pt x="63181" y="84831"/>
                    <a:pt x="63711" y="84619"/>
                    <a:pt x="63711" y="84619"/>
                  </a:cubicBezTo>
                  <a:cubicBezTo>
                    <a:pt x="63711" y="84619"/>
                    <a:pt x="65178" y="93226"/>
                    <a:pt x="65832" y="93226"/>
                  </a:cubicBezTo>
                  <a:lnTo>
                    <a:pt x="65832" y="93155"/>
                  </a:lnTo>
                  <a:cubicBezTo>
                    <a:pt x="66433" y="92713"/>
                    <a:pt x="65037" y="84619"/>
                    <a:pt x="65037" y="83947"/>
                  </a:cubicBezTo>
                  <a:lnTo>
                    <a:pt x="65037" y="83947"/>
                  </a:lnTo>
                  <a:cubicBezTo>
                    <a:pt x="65108" y="83947"/>
                    <a:pt x="66062" y="86015"/>
                    <a:pt x="67016" y="87994"/>
                  </a:cubicBezTo>
                  <a:cubicBezTo>
                    <a:pt x="68041" y="90062"/>
                    <a:pt x="69084" y="92130"/>
                    <a:pt x="69455" y="92130"/>
                  </a:cubicBezTo>
                  <a:lnTo>
                    <a:pt x="69526" y="92130"/>
                  </a:lnTo>
                  <a:cubicBezTo>
                    <a:pt x="70180" y="91829"/>
                    <a:pt x="68412" y="86969"/>
                    <a:pt x="67900" y="85785"/>
                  </a:cubicBezTo>
                  <a:cubicBezTo>
                    <a:pt x="67458" y="84619"/>
                    <a:pt x="66062" y="81668"/>
                    <a:pt x="66062" y="81667"/>
                  </a:cubicBezTo>
                  <a:lnTo>
                    <a:pt x="66062" y="81667"/>
                  </a:lnTo>
                  <a:lnTo>
                    <a:pt x="67087" y="82410"/>
                  </a:lnTo>
                  <a:cubicBezTo>
                    <a:pt x="68041" y="83134"/>
                    <a:pt x="68130" y="83947"/>
                    <a:pt x="69155" y="84972"/>
                  </a:cubicBezTo>
                  <a:cubicBezTo>
                    <a:pt x="69809" y="85715"/>
                    <a:pt x="70480" y="86227"/>
                    <a:pt x="70922" y="86227"/>
                  </a:cubicBezTo>
                  <a:cubicBezTo>
                    <a:pt x="71063" y="86227"/>
                    <a:pt x="71222" y="86156"/>
                    <a:pt x="71293" y="85944"/>
                  </a:cubicBezTo>
                  <a:cubicBezTo>
                    <a:pt x="70692" y="85061"/>
                    <a:pt x="69597" y="81809"/>
                    <a:pt x="69225" y="80925"/>
                  </a:cubicBezTo>
                  <a:cubicBezTo>
                    <a:pt x="68854" y="80112"/>
                    <a:pt x="66433" y="78345"/>
                    <a:pt x="65479" y="76737"/>
                  </a:cubicBezTo>
                  <a:cubicBezTo>
                    <a:pt x="64507" y="75111"/>
                    <a:pt x="64666" y="70109"/>
                    <a:pt x="63552" y="65090"/>
                  </a:cubicBezTo>
                  <a:cubicBezTo>
                    <a:pt x="62457" y="60089"/>
                    <a:pt x="60831" y="57367"/>
                    <a:pt x="60831" y="56554"/>
                  </a:cubicBezTo>
                  <a:cubicBezTo>
                    <a:pt x="60831" y="55741"/>
                    <a:pt x="60318" y="53832"/>
                    <a:pt x="59505" y="51040"/>
                  </a:cubicBezTo>
                  <a:cubicBezTo>
                    <a:pt x="58692" y="48301"/>
                    <a:pt x="59364" y="46692"/>
                    <a:pt x="58551" y="37856"/>
                  </a:cubicBezTo>
                  <a:cubicBezTo>
                    <a:pt x="57738" y="28949"/>
                    <a:pt x="56412" y="28277"/>
                    <a:pt x="54203" y="27464"/>
                  </a:cubicBezTo>
                  <a:cubicBezTo>
                    <a:pt x="53390" y="27181"/>
                    <a:pt x="52577" y="27093"/>
                    <a:pt x="51853" y="27093"/>
                  </a:cubicBezTo>
                  <a:cubicBezTo>
                    <a:pt x="51411" y="27093"/>
                    <a:pt x="50898" y="27181"/>
                    <a:pt x="50457" y="27181"/>
                  </a:cubicBezTo>
                  <a:cubicBezTo>
                    <a:pt x="49926" y="27252"/>
                    <a:pt x="49414" y="27252"/>
                    <a:pt x="48901" y="27252"/>
                  </a:cubicBezTo>
                  <a:cubicBezTo>
                    <a:pt x="48460" y="27252"/>
                    <a:pt x="48018" y="27252"/>
                    <a:pt x="47576" y="27181"/>
                  </a:cubicBezTo>
                  <a:cubicBezTo>
                    <a:pt x="44996" y="26810"/>
                    <a:pt x="40949" y="26368"/>
                    <a:pt x="39994" y="25555"/>
                  </a:cubicBezTo>
                  <a:cubicBezTo>
                    <a:pt x="39252" y="24972"/>
                    <a:pt x="39252" y="22021"/>
                    <a:pt x="39252" y="20554"/>
                  </a:cubicBezTo>
                  <a:cubicBezTo>
                    <a:pt x="40295" y="19812"/>
                    <a:pt x="41019" y="19069"/>
                    <a:pt x="41090" y="18787"/>
                  </a:cubicBezTo>
                  <a:cubicBezTo>
                    <a:pt x="41249" y="18115"/>
                    <a:pt x="41620" y="15022"/>
                    <a:pt x="41620" y="15022"/>
                  </a:cubicBezTo>
                  <a:lnTo>
                    <a:pt x="43016" y="12954"/>
                  </a:lnTo>
                  <a:cubicBezTo>
                    <a:pt x="43016" y="12954"/>
                    <a:pt x="44183" y="10533"/>
                    <a:pt x="43529" y="10233"/>
                  </a:cubicBezTo>
                  <a:cubicBezTo>
                    <a:pt x="43458" y="10162"/>
                    <a:pt x="43387" y="10162"/>
                    <a:pt x="43387" y="10162"/>
                  </a:cubicBezTo>
                  <a:cubicBezTo>
                    <a:pt x="42716" y="10162"/>
                    <a:pt x="42133" y="11488"/>
                    <a:pt x="42133" y="11488"/>
                  </a:cubicBezTo>
                  <a:cubicBezTo>
                    <a:pt x="42133" y="11488"/>
                    <a:pt x="43016" y="7953"/>
                    <a:pt x="42857" y="6857"/>
                  </a:cubicBezTo>
                  <a:cubicBezTo>
                    <a:pt x="42716" y="5673"/>
                    <a:pt x="41903" y="4719"/>
                    <a:pt x="41249" y="3234"/>
                  </a:cubicBezTo>
                  <a:cubicBezTo>
                    <a:pt x="40648" y="1838"/>
                    <a:pt x="39994" y="1184"/>
                    <a:pt x="39994" y="1184"/>
                  </a:cubicBezTo>
                  <a:lnTo>
                    <a:pt x="39994" y="2138"/>
                  </a:lnTo>
                  <a:cubicBezTo>
                    <a:pt x="39994" y="2138"/>
                    <a:pt x="38527" y="1025"/>
                    <a:pt x="37997" y="672"/>
                  </a:cubicBezTo>
                  <a:cubicBezTo>
                    <a:pt x="37555" y="371"/>
                    <a:pt x="36389" y="0"/>
                    <a:pt x="36389" y="0"/>
                  </a:cubicBezTo>
                  <a:close/>
                </a:path>
              </a:pathLst>
            </a:custGeom>
            <a:solidFill>
              <a:srgbClr val="000000">
                <a:alpha val="26670"/>
              </a:srgbClr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Google Shape;129;p23">
              <a:extLst>
                <a:ext uri="{FF2B5EF4-FFF2-40B4-BE49-F238E27FC236}">
                  <a16:creationId xmlns:a16="http://schemas.microsoft.com/office/drawing/2014/main" id="{0871BE12-246A-49F4-AF3D-E321FD18402E}"/>
                </a:ext>
              </a:extLst>
            </p:cNvPr>
            <p:cNvSpPr/>
            <p:nvPr/>
          </p:nvSpPr>
          <p:spPr>
            <a:xfrm>
              <a:off x="-3855690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7837" y="1"/>
                  </a:moveTo>
                  <a:cubicBezTo>
                    <a:pt x="5689" y="1"/>
                    <a:pt x="2139" y="477"/>
                    <a:pt x="1" y="3415"/>
                  </a:cubicBezTo>
                  <a:lnTo>
                    <a:pt x="814" y="4970"/>
                  </a:lnTo>
                  <a:lnTo>
                    <a:pt x="743" y="4811"/>
                  </a:lnTo>
                  <a:cubicBezTo>
                    <a:pt x="743" y="4811"/>
                    <a:pt x="1768" y="1065"/>
                    <a:pt x="9650" y="110"/>
                  </a:cubicBezTo>
                  <a:cubicBezTo>
                    <a:pt x="9576" y="110"/>
                    <a:pt x="8868" y="1"/>
                    <a:pt x="7837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Google Shape;130;p23">
              <a:extLst>
                <a:ext uri="{FF2B5EF4-FFF2-40B4-BE49-F238E27FC236}">
                  <a16:creationId xmlns:a16="http://schemas.microsoft.com/office/drawing/2014/main" id="{12966FE0-507F-4789-B341-A3CFA715A524}"/>
                </a:ext>
              </a:extLst>
            </p:cNvPr>
            <p:cNvSpPr/>
            <p:nvPr/>
          </p:nvSpPr>
          <p:spPr>
            <a:xfrm>
              <a:off x="-3832005" y="1496232"/>
              <a:ext cx="333763" cy="156932"/>
            </a:xfrm>
            <a:custGeom>
              <a:avLst/>
              <a:gdLst/>
              <a:ahLst/>
              <a:cxnLst/>
              <a:rect l="l" t="t" r="r" b="b"/>
              <a:pathLst>
                <a:path w="7229" h="3399" extrusionOk="0">
                  <a:moveTo>
                    <a:pt x="5876" y="0"/>
                  </a:moveTo>
                  <a:cubicBezTo>
                    <a:pt x="4267" y="0"/>
                    <a:pt x="1601" y="331"/>
                    <a:pt x="0" y="2374"/>
                  </a:cubicBezTo>
                  <a:lnTo>
                    <a:pt x="515" y="3251"/>
                  </a:lnTo>
                  <a:lnTo>
                    <a:pt x="515" y="3251"/>
                  </a:lnTo>
                  <a:cubicBezTo>
                    <a:pt x="563" y="3117"/>
                    <a:pt x="1492" y="729"/>
                    <a:pt x="7228" y="76"/>
                  </a:cubicBezTo>
                  <a:cubicBezTo>
                    <a:pt x="7177" y="76"/>
                    <a:pt x="6648" y="0"/>
                    <a:pt x="5876" y="0"/>
                  </a:cubicBezTo>
                  <a:close/>
                  <a:moveTo>
                    <a:pt x="515" y="3251"/>
                  </a:moveTo>
                  <a:lnTo>
                    <a:pt x="515" y="3251"/>
                  </a:lnTo>
                  <a:cubicBezTo>
                    <a:pt x="513" y="3255"/>
                    <a:pt x="513" y="3257"/>
                    <a:pt x="513" y="3257"/>
                  </a:cubicBezTo>
                  <a:lnTo>
                    <a:pt x="601" y="3399"/>
                  </a:lnTo>
                  <a:lnTo>
                    <a:pt x="601" y="3399"/>
                  </a:lnTo>
                  <a:lnTo>
                    <a:pt x="515" y="3251"/>
                  </a:ln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Google Shape;131;p23">
              <a:extLst>
                <a:ext uri="{FF2B5EF4-FFF2-40B4-BE49-F238E27FC236}">
                  <a16:creationId xmlns:a16="http://schemas.microsoft.com/office/drawing/2014/main" id="{B5F7DD42-B7BC-453E-B584-094BAB3D8F60}"/>
                </a:ext>
              </a:extLst>
            </p:cNvPr>
            <p:cNvSpPr/>
            <p:nvPr/>
          </p:nvSpPr>
          <p:spPr>
            <a:xfrm>
              <a:off x="-2985058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1802" y="1"/>
                  </a:moveTo>
                  <a:cubicBezTo>
                    <a:pt x="773" y="1"/>
                    <a:pt x="70" y="110"/>
                    <a:pt x="1" y="110"/>
                  </a:cubicBezTo>
                  <a:cubicBezTo>
                    <a:pt x="7883" y="1065"/>
                    <a:pt x="8908" y="4811"/>
                    <a:pt x="8908" y="4811"/>
                  </a:cubicBezTo>
                  <a:lnTo>
                    <a:pt x="8837" y="4970"/>
                  </a:lnTo>
                  <a:lnTo>
                    <a:pt x="9650" y="3415"/>
                  </a:lnTo>
                  <a:cubicBezTo>
                    <a:pt x="7500" y="477"/>
                    <a:pt x="3946" y="1"/>
                    <a:pt x="1802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Google Shape;132;p23">
              <a:extLst>
                <a:ext uri="{FF2B5EF4-FFF2-40B4-BE49-F238E27FC236}">
                  <a16:creationId xmlns:a16="http://schemas.microsoft.com/office/drawing/2014/main" id="{76292863-C413-49CB-ACFF-512169FF9E5C}"/>
                </a:ext>
              </a:extLst>
            </p:cNvPr>
            <p:cNvSpPr/>
            <p:nvPr/>
          </p:nvSpPr>
          <p:spPr>
            <a:xfrm>
              <a:off x="-2900197" y="1496232"/>
              <a:ext cx="336256" cy="156932"/>
            </a:xfrm>
            <a:custGeom>
              <a:avLst/>
              <a:gdLst/>
              <a:ahLst/>
              <a:cxnLst/>
              <a:rect l="l" t="t" r="r" b="b"/>
              <a:pathLst>
                <a:path w="7283" h="3399" extrusionOk="0">
                  <a:moveTo>
                    <a:pt x="1362" y="0"/>
                  </a:moveTo>
                  <a:cubicBezTo>
                    <a:pt x="581" y="0"/>
                    <a:pt x="47" y="76"/>
                    <a:pt x="1" y="76"/>
                  </a:cubicBezTo>
                  <a:cubicBezTo>
                    <a:pt x="5957" y="748"/>
                    <a:pt x="6699" y="3257"/>
                    <a:pt x="6699" y="3257"/>
                  </a:cubicBezTo>
                  <a:lnTo>
                    <a:pt x="6699" y="3399"/>
                  </a:lnTo>
                  <a:lnTo>
                    <a:pt x="7282" y="2374"/>
                  </a:lnTo>
                  <a:cubicBezTo>
                    <a:pt x="5693" y="331"/>
                    <a:pt x="2991" y="0"/>
                    <a:pt x="1362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Google Shape;133;p23">
              <a:extLst>
                <a:ext uri="{FF2B5EF4-FFF2-40B4-BE49-F238E27FC236}">
                  <a16:creationId xmlns:a16="http://schemas.microsoft.com/office/drawing/2014/main" id="{76C86F41-61FF-41C3-8E8E-0A3A2503FE75}"/>
                </a:ext>
              </a:extLst>
            </p:cNvPr>
            <p:cNvSpPr/>
            <p:nvPr/>
          </p:nvSpPr>
          <p:spPr>
            <a:xfrm>
              <a:off x="-3518694" y="2421759"/>
              <a:ext cx="587559" cy="494619"/>
            </a:xfrm>
            <a:custGeom>
              <a:avLst/>
              <a:gdLst/>
              <a:ahLst/>
              <a:cxnLst/>
              <a:rect l="l" t="t" r="r" b="b"/>
              <a:pathLst>
                <a:path w="12726" h="10713" extrusionOk="0">
                  <a:moveTo>
                    <a:pt x="12725" y="1"/>
                  </a:moveTo>
                  <a:lnTo>
                    <a:pt x="7794" y="796"/>
                  </a:lnTo>
                  <a:lnTo>
                    <a:pt x="3606" y="2122"/>
                  </a:lnTo>
                  <a:lnTo>
                    <a:pt x="1" y="796"/>
                  </a:lnTo>
                  <a:lnTo>
                    <a:pt x="1" y="796"/>
                  </a:lnTo>
                  <a:cubicBezTo>
                    <a:pt x="1" y="796"/>
                    <a:pt x="584" y="2935"/>
                    <a:pt x="1538" y="3977"/>
                  </a:cubicBezTo>
                  <a:cubicBezTo>
                    <a:pt x="2492" y="4932"/>
                    <a:pt x="4260" y="6469"/>
                    <a:pt x="4861" y="7865"/>
                  </a:cubicBezTo>
                  <a:cubicBezTo>
                    <a:pt x="5370" y="9100"/>
                    <a:pt x="5596" y="10712"/>
                    <a:pt x="6187" y="10712"/>
                  </a:cubicBezTo>
                  <a:cubicBezTo>
                    <a:pt x="6273" y="10712"/>
                    <a:pt x="6366" y="10678"/>
                    <a:pt x="6469" y="10605"/>
                  </a:cubicBezTo>
                  <a:cubicBezTo>
                    <a:pt x="7211" y="10004"/>
                    <a:pt x="7653" y="7865"/>
                    <a:pt x="8607" y="6911"/>
                  </a:cubicBezTo>
                  <a:cubicBezTo>
                    <a:pt x="9562" y="5886"/>
                    <a:pt x="11559" y="3977"/>
                    <a:pt x="11930" y="2351"/>
                  </a:cubicBezTo>
                  <a:cubicBezTo>
                    <a:pt x="12372" y="796"/>
                    <a:pt x="12725" y="1"/>
                    <a:pt x="12725" y="1"/>
                  </a:cubicBezTo>
                  <a:close/>
                </a:path>
              </a:pathLst>
            </a:custGeom>
            <a:solidFill>
              <a:srgbClr val="D0B38C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Google Shape;134;p23">
              <a:extLst>
                <a:ext uri="{FF2B5EF4-FFF2-40B4-BE49-F238E27FC236}">
                  <a16:creationId xmlns:a16="http://schemas.microsoft.com/office/drawing/2014/main" id="{9D7A1ABD-C556-4130-B312-0B209E13EEE1}"/>
                </a:ext>
              </a:extLst>
            </p:cNvPr>
            <p:cNvSpPr/>
            <p:nvPr/>
          </p:nvSpPr>
          <p:spPr>
            <a:xfrm>
              <a:off x="-3273900" y="-196537"/>
              <a:ext cx="115102" cy="2765989"/>
            </a:xfrm>
            <a:custGeom>
              <a:avLst/>
              <a:gdLst/>
              <a:ahLst/>
              <a:cxnLst/>
              <a:rect l="l" t="t" r="r" b="b"/>
              <a:pathLst>
                <a:path w="2493" h="25186" extrusionOk="0">
                  <a:moveTo>
                    <a:pt x="1" y="1"/>
                  </a:moveTo>
                  <a:lnTo>
                    <a:pt x="1" y="25185"/>
                  </a:lnTo>
                  <a:lnTo>
                    <a:pt x="2492" y="2518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D0B38C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Google Shape;135;p23">
              <a:extLst>
                <a:ext uri="{FF2B5EF4-FFF2-40B4-BE49-F238E27FC236}">
                  <a16:creationId xmlns:a16="http://schemas.microsoft.com/office/drawing/2014/main" id="{2D148943-35ED-4067-847F-88F272573EDC}"/>
                </a:ext>
              </a:extLst>
            </p:cNvPr>
            <p:cNvSpPr/>
            <p:nvPr/>
          </p:nvSpPr>
          <p:spPr>
            <a:xfrm>
              <a:off x="-3518694" y="347565"/>
              <a:ext cx="673205" cy="197838"/>
            </a:xfrm>
            <a:custGeom>
              <a:avLst/>
              <a:gdLst/>
              <a:ahLst/>
              <a:cxnLst/>
              <a:rect l="l" t="t" r="r" b="b"/>
              <a:pathLst>
                <a:path w="14581" h="4285" extrusionOk="0">
                  <a:moveTo>
                    <a:pt x="1" y="1"/>
                  </a:moveTo>
                  <a:cubicBezTo>
                    <a:pt x="1" y="1"/>
                    <a:pt x="3677" y="4119"/>
                    <a:pt x="7070" y="4278"/>
                  </a:cubicBezTo>
                  <a:cubicBezTo>
                    <a:pt x="7146" y="4283"/>
                    <a:pt x="7223" y="4285"/>
                    <a:pt x="7300" y="4285"/>
                  </a:cubicBezTo>
                  <a:cubicBezTo>
                    <a:pt x="10567" y="4285"/>
                    <a:pt x="14581" y="1"/>
                    <a:pt x="14581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Google Shape;136;p23">
              <a:extLst>
                <a:ext uri="{FF2B5EF4-FFF2-40B4-BE49-F238E27FC236}">
                  <a16:creationId xmlns:a16="http://schemas.microsoft.com/office/drawing/2014/main" id="{CE314E6C-6AF5-44F0-96F7-914AFEEFED12}"/>
                </a:ext>
              </a:extLst>
            </p:cNvPr>
            <p:cNvSpPr/>
            <p:nvPr/>
          </p:nvSpPr>
          <p:spPr>
            <a:xfrm>
              <a:off x="-3604386" y="-1202782"/>
              <a:ext cx="792370" cy="1098338"/>
            </a:xfrm>
            <a:custGeom>
              <a:avLst/>
              <a:gdLst/>
              <a:ahLst/>
              <a:cxnLst/>
              <a:rect l="l" t="t" r="r" b="b"/>
              <a:pathLst>
                <a:path w="17162" h="23789" extrusionOk="0">
                  <a:moveTo>
                    <a:pt x="8245" y="1"/>
                  </a:moveTo>
                  <a:cubicBezTo>
                    <a:pt x="7976" y="1"/>
                    <a:pt x="1671" y="68"/>
                    <a:pt x="443" y="6398"/>
                  </a:cubicBezTo>
                  <a:cubicBezTo>
                    <a:pt x="443" y="6398"/>
                    <a:pt x="1" y="8396"/>
                    <a:pt x="885" y="12301"/>
                  </a:cubicBezTo>
                  <a:cubicBezTo>
                    <a:pt x="602" y="12885"/>
                    <a:pt x="372" y="13627"/>
                    <a:pt x="531" y="13910"/>
                  </a:cubicBezTo>
                  <a:cubicBezTo>
                    <a:pt x="672" y="14139"/>
                    <a:pt x="1114" y="14793"/>
                    <a:pt x="1627" y="15164"/>
                  </a:cubicBezTo>
                  <a:cubicBezTo>
                    <a:pt x="2298" y="16119"/>
                    <a:pt x="2440" y="16490"/>
                    <a:pt x="2440" y="16490"/>
                  </a:cubicBezTo>
                  <a:cubicBezTo>
                    <a:pt x="2440" y="16490"/>
                    <a:pt x="2811" y="20254"/>
                    <a:pt x="3094" y="20837"/>
                  </a:cubicBezTo>
                  <a:cubicBezTo>
                    <a:pt x="3394" y="21350"/>
                    <a:pt x="6346" y="23488"/>
                    <a:pt x="7671" y="23789"/>
                  </a:cubicBezTo>
                  <a:lnTo>
                    <a:pt x="9509" y="23789"/>
                  </a:lnTo>
                  <a:cubicBezTo>
                    <a:pt x="10835" y="23488"/>
                    <a:pt x="13786" y="21350"/>
                    <a:pt x="14069" y="20837"/>
                  </a:cubicBezTo>
                  <a:cubicBezTo>
                    <a:pt x="14369" y="20254"/>
                    <a:pt x="14670" y="16490"/>
                    <a:pt x="14670" y="16490"/>
                  </a:cubicBezTo>
                  <a:cubicBezTo>
                    <a:pt x="14670" y="16490"/>
                    <a:pt x="14811" y="16119"/>
                    <a:pt x="15553" y="15164"/>
                  </a:cubicBezTo>
                  <a:cubicBezTo>
                    <a:pt x="16066" y="14793"/>
                    <a:pt x="16437" y="14139"/>
                    <a:pt x="16578" y="13910"/>
                  </a:cubicBezTo>
                  <a:cubicBezTo>
                    <a:pt x="16720" y="13627"/>
                    <a:pt x="16508" y="12885"/>
                    <a:pt x="16278" y="12301"/>
                  </a:cubicBezTo>
                  <a:cubicBezTo>
                    <a:pt x="17161" y="8396"/>
                    <a:pt x="16649" y="6398"/>
                    <a:pt x="16649" y="6398"/>
                  </a:cubicBezTo>
                  <a:cubicBezTo>
                    <a:pt x="15490" y="68"/>
                    <a:pt x="9203" y="1"/>
                    <a:pt x="8935" y="1"/>
                  </a:cubicBezTo>
                  <a:cubicBezTo>
                    <a:pt x="8929" y="1"/>
                    <a:pt x="8926" y="1"/>
                    <a:pt x="8926" y="1"/>
                  </a:cubicBezTo>
                  <a:lnTo>
                    <a:pt x="8254" y="1"/>
                  </a:lnTo>
                  <a:cubicBezTo>
                    <a:pt x="8254" y="1"/>
                    <a:pt x="8251" y="1"/>
                    <a:pt x="824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Google Shape;137;p23">
              <a:extLst>
                <a:ext uri="{FF2B5EF4-FFF2-40B4-BE49-F238E27FC236}">
                  <a16:creationId xmlns:a16="http://schemas.microsoft.com/office/drawing/2014/main" id="{D8C001EF-4AAC-46ED-BCA6-5D6E1DD68803}"/>
                </a:ext>
              </a:extLst>
            </p:cNvPr>
            <p:cNvSpPr/>
            <p:nvPr/>
          </p:nvSpPr>
          <p:spPr>
            <a:xfrm>
              <a:off x="-3528666" y="-819616"/>
              <a:ext cx="254166" cy="205364"/>
            </a:xfrm>
            <a:custGeom>
              <a:avLst/>
              <a:gdLst/>
              <a:ahLst/>
              <a:cxnLst/>
              <a:rect l="l" t="t" r="r" b="b"/>
              <a:pathLst>
                <a:path w="5505" h="4448" extrusionOk="0">
                  <a:moveTo>
                    <a:pt x="3816" y="1"/>
                  </a:moveTo>
                  <a:cubicBezTo>
                    <a:pt x="3682" y="1"/>
                    <a:pt x="3537" y="9"/>
                    <a:pt x="3380" y="26"/>
                  </a:cubicBezTo>
                  <a:cubicBezTo>
                    <a:pt x="3380" y="26"/>
                    <a:pt x="1312" y="26"/>
                    <a:pt x="429" y="2005"/>
                  </a:cubicBezTo>
                  <a:cubicBezTo>
                    <a:pt x="0" y="3359"/>
                    <a:pt x="752" y="4447"/>
                    <a:pt x="1265" y="4447"/>
                  </a:cubicBezTo>
                  <a:cubicBezTo>
                    <a:pt x="1281" y="4447"/>
                    <a:pt x="1297" y="4446"/>
                    <a:pt x="1312" y="4444"/>
                  </a:cubicBezTo>
                  <a:cubicBezTo>
                    <a:pt x="1825" y="4373"/>
                    <a:pt x="4776" y="3843"/>
                    <a:pt x="5077" y="2518"/>
                  </a:cubicBezTo>
                  <a:cubicBezTo>
                    <a:pt x="5404" y="1290"/>
                    <a:pt x="5504" y="1"/>
                    <a:pt x="3816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Google Shape;138;p23">
              <a:extLst>
                <a:ext uri="{FF2B5EF4-FFF2-40B4-BE49-F238E27FC236}">
                  <a16:creationId xmlns:a16="http://schemas.microsoft.com/office/drawing/2014/main" id="{BE47D08D-04CC-407D-B0FC-CE062DAD0445}"/>
                </a:ext>
              </a:extLst>
            </p:cNvPr>
            <p:cNvSpPr/>
            <p:nvPr/>
          </p:nvSpPr>
          <p:spPr>
            <a:xfrm>
              <a:off x="-3141159" y="-819616"/>
              <a:ext cx="250334" cy="205364"/>
            </a:xfrm>
            <a:custGeom>
              <a:avLst/>
              <a:gdLst/>
              <a:ahLst/>
              <a:cxnLst/>
              <a:rect l="l" t="t" r="r" b="b"/>
              <a:pathLst>
                <a:path w="5422" h="4448" extrusionOk="0">
                  <a:moveTo>
                    <a:pt x="1634" y="1"/>
                  </a:moveTo>
                  <a:cubicBezTo>
                    <a:pt x="0" y="1"/>
                    <a:pt x="81" y="1290"/>
                    <a:pt x="360" y="2518"/>
                  </a:cubicBezTo>
                  <a:cubicBezTo>
                    <a:pt x="660" y="3843"/>
                    <a:pt x="3594" y="4373"/>
                    <a:pt x="4195" y="4444"/>
                  </a:cubicBezTo>
                  <a:cubicBezTo>
                    <a:pt x="4210" y="4446"/>
                    <a:pt x="4226" y="4447"/>
                    <a:pt x="4242" y="4447"/>
                  </a:cubicBezTo>
                  <a:cubicBezTo>
                    <a:pt x="4750" y="4447"/>
                    <a:pt x="5421" y="3359"/>
                    <a:pt x="5078" y="2005"/>
                  </a:cubicBezTo>
                  <a:cubicBezTo>
                    <a:pt x="4195" y="26"/>
                    <a:pt x="2056" y="26"/>
                    <a:pt x="2056" y="26"/>
                  </a:cubicBezTo>
                  <a:cubicBezTo>
                    <a:pt x="1904" y="9"/>
                    <a:pt x="1764" y="1"/>
                    <a:pt x="1634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Google Shape;139;p23">
              <a:extLst>
                <a:ext uri="{FF2B5EF4-FFF2-40B4-BE49-F238E27FC236}">
                  <a16:creationId xmlns:a16="http://schemas.microsoft.com/office/drawing/2014/main" id="{DE196248-C93E-4E19-96D4-197EA44247AC}"/>
                </a:ext>
              </a:extLst>
            </p:cNvPr>
            <p:cNvSpPr/>
            <p:nvPr/>
          </p:nvSpPr>
          <p:spPr>
            <a:xfrm>
              <a:off x="-3328564" y="-713194"/>
              <a:ext cx="248118" cy="197515"/>
            </a:xfrm>
            <a:custGeom>
              <a:avLst/>
              <a:gdLst/>
              <a:ahLst/>
              <a:cxnLst/>
              <a:rect l="l" t="t" r="r" b="b"/>
              <a:pathLst>
                <a:path w="5374" h="4278" extrusionOk="0">
                  <a:moveTo>
                    <a:pt x="2422" y="1"/>
                  </a:moveTo>
                  <a:cubicBezTo>
                    <a:pt x="2422" y="1"/>
                    <a:pt x="0" y="3465"/>
                    <a:pt x="1397" y="4278"/>
                  </a:cubicBezTo>
                  <a:lnTo>
                    <a:pt x="3977" y="4278"/>
                  </a:lnTo>
                  <a:cubicBezTo>
                    <a:pt x="5373" y="3465"/>
                    <a:pt x="2952" y="1"/>
                    <a:pt x="2952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Google Shape;140;p23">
              <a:extLst>
                <a:ext uri="{FF2B5EF4-FFF2-40B4-BE49-F238E27FC236}">
                  <a16:creationId xmlns:a16="http://schemas.microsoft.com/office/drawing/2014/main" id="{C9AF08D6-32E3-4892-810C-609CD772B8CC}"/>
                </a:ext>
              </a:extLst>
            </p:cNvPr>
            <p:cNvSpPr/>
            <p:nvPr/>
          </p:nvSpPr>
          <p:spPr>
            <a:xfrm>
              <a:off x="-3461581" y="-240735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Google Shape;141;p23">
              <a:extLst>
                <a:ext uri="{FF2B5EF4-FFF2-40B4-BE49-F238E27FC236}">
                  <a16:creationId xmlns:a16="http://schemas.microsoft.com/office/drawing/2014/main" id="{41A78EB3-B669-424B-8F73-7851BAAA416E}"/>
                </a:ext>
              </a:extLst>
            </p:cNvPr>
            <p:cNvSpPr/>
            <p:nvPr/>
          </p:nvSpPr>
          <p:spPr>
            <a:xfrm>
              <a:off x="-3583978" y="-590797"/>
              <a:ext cx="272588" cy="363958"/>
            </a:xfrm>
            <a:custGeom>
              <a:avLst/>
              <a:gdLst/>
              <a:ahLst/>
              <a:cxnLst/>
              <a:rect l="l" t="t" r="r" b="b"/>
              <a:pathLst>
                <a:path w="5904" h="7883" extrusionOk="0">
                  <a:moveTo>
                    <a:pt x="89" y="1"/>
                  </a:moveTo>
                  <a:cubicBezTo>
                    <a:pt x="89" y="301"/>
                    <a:pt x="1" y="513"/>
                    <a:pt x="89" y="655"/>
                  </a:cubicBezTo>
                  <a:cubicBezTo>
                    <a:pt x="230" y="884"/>
                    <a:pt x="672" y="1538"/>
                    <a:pt x="1185" y="1909"/>
                  </a:cubicBezTo>
                  <a:cubicBezTo>
                    <a:pt x="1856" y="2864"/>
                    <a:pt x="1998" y="3235"/>
                    <a:pt x="1998" y="3235"/>
                  </a:cubicBezTo>
                  <a:cubicBezTo>
                    <a:pt x="1998" y="3235"/>
                    <a:pt x="2369" y="6999"/>
                    <a:pt x="2652" y="7582"/>
                  </a:cubicBezTo>
                  <a:cubicBezTo>
                    <a:pt x="2740" y="7653"/>
                    <a:pt x="2811" y="7724"/>
                    <a:pt x="2881" y="7883"/>
                  </a:cubicBezTo>
                  <a:cubicBezTo>
                    <a:pt x="2581" y="6557"/>
                    <a:pt x="2881" y="5373"/>
                    <a:pt x="2881" y="5002"/>
                  </a:cubicBezTo>
                  <a:cubicBezTo>
                    <a:pt x="2881" y="4861"/>
                    <a:pt x="3023" y="4790"/>
                    <a:pt x="3182" y="4790"/>
                  </a:cubicBezTo>
                  <a:cubicBezTo>
                    <a:pt x="3253" y="4790"/>
                    <a:pt x="3394" y="4861"/>
                    <a:pt x="3535" y="4861"/>
                  </a:cubicBezTo>
                  <a:cubicBezTo>
                    <a:pt x="3253" y="4048"/>
                    <a:pt x="3094" y="3535"/>
                    <a:pt x="3094" y="3535"/>
                  </a:cubicBezTo>
                  <a:lnTo>
                    <a:pt x="3094" y="3535"/>
                  </a:lnTo>
                  <a:lnTo>
                    <a:pt x="3253" y="3606"/>
                  </a:lnTo>
                  <a:lnTo>
                    <a:pt x="3694" y="3606"/>
                  </a:lnTo>
                  <a:lnTo>
                    <a:pt x="4578" y="4189"/>
                  </a:lnTo>
                  <a:lnTo>
                    <a:pt x="5904" y="4189"/>
                  </a:lnTo>
                  <a:cubicBezTo>
                    <a:pt x="5833" y="3906"/>
                    <a:pt x="5833" y="3677"/>
                    <a:pt x="5833" y="3394"/>
                  </a:cubicBezTo>
                  <a:cubicBezTo>
                    <a:pt x="5833" y="2068"/>
                    <a:pt x="2652" y="1839"/>
                    <a:pt x="1043" y="1026"/>
                  </a:cubicBezTo>
                  <a:cubicBezTo>
                    <a:pt x="443" y="743"/>
                    <a:pt x="230" y="372"/>
                    <a:pt x="89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Google Shape;142;p23">
              <a:extLst>
                <a:ext uri="{FF2B5EF4-FFF2-40B4-BE49-F238E27FC236}">
                  <a16:creationId xmlns:a16="http://schemas.microsoft.com/office/drawing/2014/main" id="{5E1042A0-7FFB-48C7-A759-F2008092A85A}"/>
                </a:ext>
              </a:extLst>
            </p:cNvPr>
            <p:cNvSpPr/>
            <p:nvPr/>
          </p:nvSpPr>
          <p:spPr>
            <a:xfrm>
              <a:off x="-3103913" y="-590797"/>
              <a:ext cx="268525" cy="363958"/>
            </a:xfrm>
            <a:custGeom>
              <a:avLst/>
              <a:gdLst/>
              <a:ahLst/>
              <a:cxnLst/>
              <a:rect l="l" t="t" r="r" b="b"/>
              <a:pathLst>
                <a:path w="5816" h="7883" extrusionOk="0">
                  <a:moveTo>
                    <a:pt x="5745" y="1"/>
                  </a:moveTo>
                  <a:cubicBezTo>
                    <a:pt x="5674" y="372"/>
                    <a:pt x="5373" y="743"/>
                    <a:pt x="4790" y="1026"/>
                  </a:cubicBezTo>
                  <a:cubicBezTo>
                    <a:pt x="3164" y="1839"/>
                    <a:pt x="72" y="2068"/>
                    <a:pt x="72" y="3394"/>
                  </a:cubicBezTo>
                  <a:cubicBezTo>
                    <a:pt x="72" y="3677"/>
                    <a:pt x="1" y="3906"/>
                    <a:pt x="1" y="4189"/>
                  </a:cubicBezTo>
                  <a:lnTo>
                    <a:pt x="1326" y="4189"/>
                  </a:lnTo>
                  <a:lnTo>
                    <a:pt x="2210" y="3606"/>
                  </a:lnTo>
                  <a:lnTo>
                    <a:pt x="2652" y="3606"/>
                  </a:lnTo>
                  <a:lnTo>
                    <a:pt x="2722" y="3535"/>
                  </a:lnTo>
                  <a:lnTo>
                    <a:pt x="2722" y="3535"/>
                  </a:lnTo>
                  <a:cubicBezTo>
                    <a:pt x="2722" y="3535"/>
                    <a:pt x="2652" y="4048"/>
                    <a:pt x="2281" y="4861"/>
                  </a:cubicBezTo>
                  <a:cubicBezTo>
                    <a:pt x="2493" y="4861"/>
                    <a:pt x="2581" y="4790"/>
                    <a:pt x="2722" y="4790"/>
                  </a:cubicBezTo>
                  <a:cubicBezTo>
                    <a:pt x="2864" y="4790"/>
                    <a:pt x="2935" y="4861"/>
                    <a:pt x="2935" y="5002"/>
                  </a:cubicBezTo>
                  <a:cubicBezTo>
                    <a:pt x="2935" y="5373"/>
                    <a:pt x="3306" y="6557"/>
                    <a:pt x="3023" y="7883"/>
                  </a:cubicBezTo>
                  <a:cubicBezTo>
                    <a:pt x="3094" y="7724"/>
                    <a:pt x="3164" y="7653"/>
                    <a:pt x="3235" y="7582"/>
                  </a:cubicBezTo>
                  <a:cubicBezTo>
                    <a:pt x="3535" y="6999"/>
                    <a:pt x="3818" y="3235"/>
                    <a:pt x="3818" y="3235"/>
                  </a:cubicBezTo>
                  <a:cubicBezTo>
                    <a:pt x="3818" y="3235"/>
                    <a:pt x="3977" y="2864"/>
                    <a:pt x="4702" y="1909"/>
                  </a:cubicBezTo>
                  <a:cubicBezTo>
                    <a:pt x="5232" y="1538"/>
                    <a:pt x="5585" y="884"/>
                    <a:pt x="5745" y="655"/>
                  </a:cubicBezTo>
                  <a:cubicBezTo>
                    <a:pt x="5815" y="513"/>
                    <a:pt x="5815" y="301"/>
                    <a:pt x="574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Google Shape;143;p23">
              <a:extLst>
                <a:ext uri="{FF2B5EF4-FFF2-40B4-BE49-F238E27FC236}">
                  <a16:creationId xmlns:a16="http://schemas.microsoft.com/office/drawing/2014/main" id="{18DCB231-FD66-4C3B-8D12-B5C2F65E5C32}"/>
                </a:ext>
              </a:extLst>
            </p:cNvPr>
            <p:cNvSpPr/>
            <p:nvPr/>
          </p:nvSpPr>
          <p:spPr>
            <a:xfrm>
              <a:off x="-3420766" y="-368181"/>
              <a:ext cx="418623" cy="95526"/>
            </a:xfrm>
            <a:custGeom>
              <a:avLst/>
              <a:gdLst/>
              <a:ahLst/>
              <a:cxnLst/>
              <a:rect l="l" t="t" r="r" b="b"/>
              <a:pathLst>
                <a:path w="9067" h="2069" extrusionOk="0">
                  <a:moveTo>
                    <a:pt x="0" y="1"/>
                  </a:moveTo>
                  <a:cubicBezTo>
                    <a:pt x="89" y="213"/>
                    <a:pt x="230" y="372"/>
                    <a:pt x="301" y="584"/>
                  </a:cubicBezTo>
                  <a:cubicBezTo>
                    <a:pt x="1184" y="1980"/>
                    <a:pt x="3323" y="2069"/>
                    <a:pt x="4207" y="2069"/>
                  </a:cubicBezTo>
                  <a:lnTo>
                    <a:pt x="4949" y="2069"/>
                  </a:lnTo>
                  <a:cubicBezTo>
                    <a:pt x="5832" y="2069"/>
                    <a:pt x="7953" y="1980"/>
                    <a:pt x="8837" y="584"/>
                  </a:cubicBezTo>
                  <a:cubicBezTo>
                    <a:pt x="8925" y="372"/>
                    <a:pt x="8996" y="213"/>
                    <a:pt x="9067" y="1"/>
                  </a:cubicBezTo>
                  <a:lnTo>
                    <a:pt x="9067" y="1"/>
                  </a:lnTo>
                  <a:cubicBezTo>
                    <a:pt x="9067" y="1"/>
                    <a:pt x="8996" y="71"/>
                    <a:pt x="8925" y="71"/>
                  </a:cubicBezTo>
                  <a:cubicBezTo>
                    <a:pt x="8925" y="142"/>
                    <a:pt x="8837" y="142"/>
                    <a:pt x="8837" y="213"/>
                  </a:cubicBezTo>
                  <a:cubicBezTo>
                    <a:pt x="7953" y="1538"/>
                    <a:pt x="5832" y="1697"/>
                    <a:pt x="4949" y="1697"/>
                  </a:cubicBezTo>
                  <a:lnTo>
                    <a:pt x="4207" y="1697"/>
                  </a:lnTo>
                  <a:cubicBezTo>
                    <a:pt x="3323" y="1697"/>
                    <a:pt x="1184" y="1538"/>
                    <a:pt x="301" y="213"/>
                  </a:cubicBezTo>
                  <a:cubicBezTo>
                    <a:pt x="301" y="142"/>
                    <a:pt x="230" y="142"/>
                    <a:pt x="230" y="71"/>
                  </a:cubicBezTo>
                  <a:cubicBezTo>
                    <a:pt x="159" y="71"/>
                    <a:pt x="89" y="1"/>
                    <a:pt x="0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Google Shape;144;p23">
              <a:extLst>
                <a:ext uri="{FF2B5EF4-FFF2-40B4-BE49-F238E27FC236}">
                  <a16:creationId xmlns:a16="http://schemas.microsoft.com/office/drawing/2014/main" id="{6F5F3C47-FAB7-45A2-9AAD-6BCE05844D8A}"/>
                </a:ext>
              </a:extLst>
            </p:cNvPr>
            <p:cNvSpPr/>
            <p:nvPr/>
          </p:nvSpPr>
          <p:spPr>
            <a:xfrm>
              <a:off x="-3441174" y="-427586"/>
              <a:ext cx="31072" cy="64499"/>
            </a:xfrm>
            <a:custGeom>
              <a:avLst/>
              <a:gdLst/>
              <a:ahLst/>
              <a:cxnLst/>
              <a:rect l="l" t="t" r="r" b="b"/>
              <a:pathLst>
                <a:path w="673" h="1397" extrusionOk="0">
                  <a:moveTo>
                    <a:pt x="1" y="0"/>
                  </a:moveTo>
                  <a:cubicBezTo>
                    <a:pt x="1" y="0"/>
                    <a:pt x="160" y="513"/>
                    <a:pt x="442" y="1326"/>
                  </a:cubicBezTo>
                  <a:cubicBezTo>
                    <a:pt x="531" y="1326"/>
                    <a:pt x="601" y="1396"/>
                    <a:pt x="672" y="1396"/>
                  </a:cubicBezTo>
                  <a:cubicBezTo>
                    <a:pt x="372" y="813"/>
                    <a:pt x="230" y="371"/>
                    <a:pt x="160" y="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Google Shape;145;p23">
              <a:extLst>
                <a:ext uri="{FF2B5EF4-FFF2-40B4-BE49-F238E27FC236}">
                  <a16:creationId xmlns:a16="http://schemas.microsoft.com/office/drawing/2014/main" id="{AE752531-388F-4216-9F6D-61882D2A87EE}"/>
                </a:ext>
              </a:extLst>
            </p:cNvPr>
            <p:cNvSpPr/>
            <p:nvPr/>
          </p:nvSpPr>
          <p:spPr>
            <a:xfrm>
              <a:off x="-3008697" y="-427586"/>
              <a:ext cx="26963" cy="64499"/>
            </a:xfrm>
            <a:custGeom>
              <a:avLst/>
              <a:gdLst/>
              <a:ahLst/>
              <a:cxnLst/>
              <a:rect l="l" t="t" r="r" b="b"/>
              <a:pathLst>
                <a:path w="584" h="1397" extrusionOk="0">
                  <a:moveTo>
                    <a:pt x="583" y="0"/>
                  </a:moveTo>
                  <a:lnTo>
                    <a:pt x="513" y="71"/>
                  </a:lnTo>
                  <a:cubicBezTo>
                    <a:pt x="442" y="371"/>
                    <a:pt x="212" y="813"/>
                    <a:pt x="0" y="1396"/>
                  </a:cubicBezTo>
                  <a:cubicBezTo>
                    <a:pt x="71" y="1396"/>
                    <a:pt x="142" y="1326"/>
                    <a:pt x="142" y="1326"/>
                  </a:cubicBezTo>
                  <a:cubicBezTo>
                    <a:pt x="513" y="513"/>
                    <a:pt x="583" y="0"/>
                    <a:pt x="583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Google Shape;146;p23">
              <a:extLst>
                <a:ext uri="{FF2B5EF4-FFF2-40B4-BE49-F238E27FC236}">
                  <a16:creationId xmlns:a16="http://schemas.microsoft.com/office/drawing/2014/main" id="{251EAD89-A8D9-418D-A770-F1B05072099F}"/>
                </a:ext>
              </a:extLst>
            </p:cNvPr>
            <p:cNvSpPr/>
            <p:nvPr/>
          </p:nvSpPr>
          <p:spPr>
            <a:xfrm>
              <a:off x="-3433833" y="-424354"/>
              <a:ext cx="448819" cy="136479"/>
            </a:xfrm>
            <a:custGeom>
              <a:avLst/>
              <a:gdLst/>
              <a:ahLst/>
              <a:cxnLst/>
              <a:rect l="l" t="t" r="r" b="b"/>
              <a:pathLst>
                <a:path w="9721" h="2956" extrusionOk="0">
                  <a:moveTo>
                    <a:pt x="1" y="1"/>
                  </a:moveTo>
                  <a:cubicBezTo>
                    <a:pt x="71" y="301"/>
                    <a:pt x="283" y="814"/>
                    <a:pt x="584" y="1468"/>
                  </a:cubicBezTo>
                  <a:cubicBezTo>
                    <a:pt x="1532" y="2853"/>
                    <a:pt x="3699" y="2955"/>
                    <a:pt x="4550" y="2955"/>
                  </a:cubicBezTo>
                  <a:cubicBezTo>
                    <a:pt x="4698" y="2955"/>
                    <a:pt x="4806" y="2952"/>
                    <a:pt x="4861" y="2952"/>
                  </a:cubicBezTo>
                  <a:cubicBezTo>
                    <a:pt x="4916" y="2952"/>
                    <a:pt x="5024" y="2955"/>
                    <a:pt x="5172" y="2955"/>
                  </a:cubicBezTo>
                  <a:cubicBezTo>
                    <a:pt x="6022" y="2955"/>
                    <a:pt x="8186" y="2853"/>
                    <a:pt x="9120" y="1468"/>
                  </a:cubicBezTo>
                  <a:cubicBezTo>
                    <a:pt x="9420" y="814"/>
                    <a:pt x="9562" y="301"/>
                    <a:pt x="9721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Google Shape;147;p23">
              <a:extLst>
                <a:ext uri="{FF2B5EF4-FFF2-40B4-BE49-F238E27FC236}">
                  <a16:creationId xmlns:a16="http://schemas.microsoft.com/office/drawing/2014/main" id="{DC21786E-E083-42AA-8255-7718F0B4EB8A}"/>
                </a:ext>
              </a:extLst>
            </p:cNvPr>
            <p:cNvSpPr/>
            <p:nvPr/>
          </p:nvSpPr>
          <p:spPr>
            <a:xfrm>
              <a:off x="-3433833" y="-424354"/>
              <a:ext cx="122443" cy="27009"/>
            </a:xfrm>
            <a:custGeom>
              <a:avLst/>
              <a:gdLst/>
              <a:ahLst/>
              <a:cxnLst/>
              <a:rect l="l" t="t" r="r" b="b"/>
              <a:pathLst>
                <a:path w="2652" h="585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lnTo>
                    <a:pt x="1326" y="584"/>
                  </a:lnTo>
                  <a:lnTo>
                    <a:pt x="2652" y="584"/>
                  </a:lnTo>
                  <a:lnTo>
                    <a:pt x="2652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Google Shape;148;p23">
              <a:extLst>
                <a:ext uri="{FF2B5EF4-FFF2-40B4-BE49-F238E27FC236}">
                  <a16:creationId xmlns:a16="http://schemas.microsoft.com/office/drawing/2014/main" id="{C5E152DF-A68F-4A27-BC75-AC72B6E43C17}"/>
                </a:ext>
              </a:extLst>
            </p:cNvPr>
            <p:cNvSpPr/>
            <p:nvPr/>
          </p:nvSpPr>
          <p:spPr>
            <a:xfrm>
              <a:off x="-3107455" y="-424354"/>
              <a:ext cx="115102" cy="27009"/>
            </a:xfrm>
            <a:custGeom>
              <a:avLst/>
              <a:gdLst/>
              <a:ahLst/>
              <a:cxnLst/>
              <a:rect l="l" t="t" r="r" b="b"/>
              <a:pathLst>
                <a:path w="2493" h="585" extrusionOk="0">
                  <a:moveTo>
                    <a:pt x="2493" y="1"/>
                  </a:moveTo>
                  <a:lnTo>
                    <a:pt x="2210" y="1"/>
                  </a:lnTo>
                  <a:lnTo>
                    <a:pt x="1326" y="584"/>
                  </a:lnTo>
                  <a:lnTo>
                    <a:pt x="1" y="584"/>
                  </a:lnTo>
                  <a:lnTo>
                    <a:pt x="1" y="584"/>
                  </a:lnTo>
                  <a:lnTo>
                    <a:pt x="1326" y="584"/>
                  </a:lnTo>
                  <a:lnTo>
                    <a:pt x="2210" y="1"/>
                  </a:lnTo>
                  <a:lnTo>
                    <a:pt x="2493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Google Shape;149;p23">
              <a:extLst>
                <a:ext uri="{FF2B5EF4-FFF2-40B4-BE49-F238E27FC236}">
                  <a16:creationId xmlns:a16="http://schemas.microsoft.com/office/drawing/2014/main" id="{54203A79-A675-464B-A9D0-39B954D6ACBE}"/>
                </a:ext>
              </a:extLst>
            </p:cNvPr>
            <p:cNvSpPr/>
            <p:nvPr/>
          </p:nvSpPr>
          <p:spPr>
            <a:xfrm>
              <a:off x="-3433833" y="-424354"/>
              <a:ext cx="20453" cy="46"/>
            </a:xfrm>
            <a:custGeom>
              <a:avLst/>
              <a:gdLst/>
              <a:ahLst/>
              <a:cxnLst/>
              <a:rect l="l" t="t" r="r" b="b"/>
              <a:pathLst>
                <a:path w="443" h="1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" name="Google Shape;150;p23">
              <a:extLst>
                <a:ext uri="{FF2B5EF4-FFF2-40B4-BE49-F238E27FC236}">
                  <a16:creationId xmlns:a16="http://schemas.microsoft.com/office/drawing/2014/main" id="{7985D7BF-1BD7-4B3D-B9AA-15ECAACB7C3C}"/>
                </a:ext>
              </a:extLst>
            </p:cNvPr>
            <p:cNvSpPr/>
            <p:nvPr/>
          </p:nvSpPr>
          <p:spPr>
            <a:xfrm>
              <a:off x="-3433833" y="-424354"/>
              <a:ext cx="441478" cy="54758"/>
            </a:xfrm>
            <a:custGeom>
              <a:avLst/>
              <a:gdLst/>
              <a:ahLst/>
              <a:cxnLst/>
              <a:rect l="l" t="t" r="r" b="b"/>
              <a:pathLst>
                <a:path w="9562" h="1186" extrusionOk="0">
                  <a:moveTo>
                    <a:pt x="1" y="1"/>
                  </a:moveTo>
                  <a:cubicBezTo>
                    <a:pt x="372" y="372"/>
                    <a:pt x="1026" y="1026"/>
                    <a:pt x="1697" y="1114"/>
                  </a:cubicBezTo>
                  <a:cubicBezTo>
                    <a:pt x="1980" y="1185"/>
                    <a:pt x="2864" y="1185"/>
                    <a:pt x="3906" y="1185"/>
                  </a:cubicBezTo>
                  <a:cubicBezTo>
                    <a:pt x="5886" y="1185"/>
                    <a:pt x="8607" y="1114"/>
                    <a:pt x="8607" y="1114"/>
                  </a:cubicBezTo>
                  <a:cubicBezTo>
                    <a:pt x="8607" y="1114"/>
                    <a:pt x="9049" y="513"/>
                    <a:pt x="9562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D0B38C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Google Shape;151;p23">
              <a:extLst>
                <a:ext uri="{FF2B5EF4-FFF2-40B4-BE49-F238E27FC236}">
                  <a16:creationId xmlns:a16="http://schemas.microsoft.com/office/drawing/2014/main" id="{43AE6619-0DB5-4741-ACA6-1A4157B4D7B3}"/>
                </a:ext>
              </a:extLst>
            </p:cNvPr>
            <p:cNvSpPr/>
            <p:nvPr/>
          </p:nvSpPr>
          <p:spPr>
            <a:xfrm>
              <a:off x="-3583978" y="-910664"/>
              <a:ext cx="46" cy="3324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Google Shape;152;p23">
              <a:extLst>
                <a:ext uri="{FF2B5EF4-FFF2-40B4-BE49-F238E27FC236}">
                  <a16:creationId xmlns:a16="http://schemas.microsoft.com/office/drawing/2014/main" id="{C23962C6-A8D6-40A4-807C-A7251966B351}"/>
                </a:ext>
              </a:extLst>
            </p:cNvPr>
            <p:cNvSpPr/>
            <p:nvPr/>
          </p:nvSpPr>
          <p:spPr>
            <a:xfrm>
              <a:off x="-3606157" y="-1148117"/>
              <a:ext cx="187727" cy="505977"/>
            </a:xfrm>
            <a:custGeom>
              <a:avLst/>
              <a:gdLst/>
              <a:ahLst/>
              <a:cxnLst/>
              <a:rect l="l" t="t" r="r" b="b"/>
              <a:pathLst>
                <a:path w="4066" h="10959" extrusionOk="0">
                  <a:moveTo>
                    <a:pt x="4066" y="1"/>
                  </a:moveTo>
                  <a:cubicBezTo>
                    <a:pt x="2510" y="885"/>
                    <a:pt x="1044" y="2422"/>
                    <a:pt x="443" y="5144"/>
                  </a:cubicBezTo>
                  <a:lnTo>
                    <a:pt x="443" y="5214"/>
                  </a:lnTo>
                  <a:cubicBezTo>
                    <a:pt x="443" y="5214"/>
                    <a:pt x="1" y="7141"/>
                    <a:pt x="814" y="10746"/>
                  </a:cubicBezTo>
                  <a:cubicBezTo>
                    <a:pt x="885" y="10817"/>
                    <a:pt x="973" y="10888"/>
                    <a:pt x="1044" y="10958"/>
                  </a:cubicBezTo>
                  <a:cubicBezTo>
                    <a:pt x="301" y="8608"/>
                    <a:pt x="1857" y="7424"/>
                    <a:pt x="2298" y="7212"/>
                  </a:cubicBezTo>
                  <a:cubicBezTo>
                    <a:pt x="2210" y="6911"/>
                    <a:pt x="1998" y="6469"/>
                    <a:pt x="1698" y="5745"/>
                  </a:cubicBezTo>
                  <a:cubicBezTo>
                    <a:pt x="885" y="3606"/>
                    <a:pt x="2952" y="1167"/>
                    <a:pt x="4066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Google Shape;153;p23">
              <a:extLst>
                <a:ext uri="{FF2B5EF4-FFF2-40B4-BE49-F238E27FC236}">
                  <a16:creationId xmlns:a16="http://schemas.microsoft.com/office/drawing/2014/main" id="{A69E0F34-A0F9-45C1-9123-92AD52A8ABA3}"/>
                </a:ext>
              </a:extLst>
            </p:cNvPr>
            <p:cNvSpPr/>
            <p:nvPr/>
          </p:nvSpPr>
          <p:spPr>
            <a:xfrm>
              <a:off x="-3002187" y="-1148117"/>
              <a:ext cx="186896" cy="496189"/>
            </a:xfrm>
            <a:custGeom>
              <a:avLst/>
              <a:gdLst/>
              <a:ahLst/>
              <a:cxnLst/>
              <a:rect l="l" t="t" r="r" b="b"/>
              <a:pathLst>
                <a:path w="4048" h="10747" extrusionOk="0">
                  <a:moveTo>
                    <a:pt x="1" y="1"/>
                  </a:moveTo>
                  <a:lnTo>
                    <a:pt x="1" y="1"/>
                  </a:lnTo>
                  <a:cubicBezTo>
                    <a:pt x="1538" y="885"/>
                    <a:pt x="3093" y="2422"/>
                    <a:pt x="3606" y="5214"/>
                  </a:cubicBezTo>
                  <a:cubicBezTo>
                    <a:pt x="3606" y="5214"/>
                    <a:pt x="4048" y="7141"/>
                    <a:pt x="3305" y="10746"/>
                  </a:cubicBezTo>
                  <a:lnTo>
                    <a:pt x="3305" y="10746"/>
                  </a:ln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Google Shape;154;p23">
              <a:extLst>
                <a:ext uri="{FF2B5EF4-FFF2-40B4-BE49-F238E27FC236}">
                  <a16:creationId xmlns:a16="http://schemas.microsoft.com/office/drawing/2014/main" id="{D3646873-6A5A-4F5D-AAD0-C2ECB04B384F}"/>
                </a:ext>
              </a:extLst>
            </p:cNvPr>
            <p:cNvSpPr/>
            <p:nvPr/>
          </p:nvSpPr>
          <p:spPr>
            <a:xfrm>
              <a:off x="-3000416" y="-1148117"/>
              <a:ext cx="186896" cy="505977"/>
            </a:xfrm>
            <a:custGeom>
              <a:avLst/>
              <a:gdLst/>
              <a:ahLst/>
              <a:cxnLst/>
              <a:rect l="l" t="t" r="r" b="b"/>
              <a:pathLst>
                <a:path w="4048" h="10959" extrusionOk="0">
                  <a:moveTo>
                    <a:pt x="1" y="1"/>
                  </a:moveTo>
                  <a:cubicBezTo>
                    <a:pt x="1185" y="1167"/>
                    <a:pt x="3235" y="3606"/>
                    <a:pt x="2351" y="5745"/>
                  </a:cubicBezTo>
                  <a:cubicBezTo>
                    <a:pt x="2068" y="6469"/>
                    <a:pt x="1909" y="6911"/>
                    <a:pt x="1768" y="7212"/>
                  </a:cubicBezTo>
                  <a:cubicBezTo>
                    <a:pt x="2210" y="7424"/>
                    <a:pt x="3747" y="8608"/>
                    <a:pt x="3093" y="10958"/>
                  </a:cubicBezTo>
                  <a:cubicBezTo>
                    <a:pt x="3164" y="10888"/>
                    <a:pt x="3235" y="10817"/>
                    <a:pt x="3305" y="10746"/>
                  </a:cubicBez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Google Shape;155;p23">
              <a:extLst>
                <a:ext uri="{FF2B5EF4-FFF2-40B4-BE49-F238E27FC236}">
                  <a16:creationId xmlns:a16="http://schemas.microsoft.com/office/drawing/2014/main" id="{CAD8574D-DD5E-48A3-8C4D-4F36D2B96E9A}"/>
                </a:ext>
              </a:extLst>
            </p:cNvPr>
            <p:cNvSpPr/>
            <p:nvPr/>
          </p:nvSpPr>
          <p:spPr>
            <a:xfrm>
              <a:off x="-3328564" y="1574814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Google Shape;156;p23">
              <a:extLst>
                <a:ext uri="{FF2B5EF4-FFF2-40B4-BE49-F238E27FC236}">
                  <a16:creationId xmlns:a16="http://schemas.microsoft.com/office/drawing/2014/main" id="{10255ACE-1D16-44E3-8B72-E1DBC47CC8C7}"/>
                </a:ext>
              </a:extLst>
            </p:cNvPr>
            <p:cNvSpPr/>
            <p:nvPr/>
          </p:nvSpPr>
          <p:spPr>
            <a:xfrm>
              <a:off x="-3328564" y="1703721"/>
              <a:ext cx="230942" cy="44923"/>
            </a:xfrm>
            <a:custGeom>
              <a:avLst/>
              <a:gdLst/>
              <a:ahLst/>
              <a:cxnLst/>
              <a:rect l="l" t="t" r="r" b="b"/>
              <a:pathLst>
                <a:path w="5002" h="973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lnTo>
                    <a:pt x="0" y="531"/>
                  </a:lnTo>
                  <a:cubicBezTo>
                    <a:pt x="0" y="743"/>
                    <a:pt x="212" y="972"/>
                    <a:pt x="442" y="972"/>
                  </a:cubicBezTo>
                  <a:lnTo>
                    <a:pt x="4560" y="972"/>
                  </a:lnTo>
                  <a:cubicBezTo>
                    <a:pt x="4790" y="972"/>
                    <a:pt x="5002" y="743"/>
                    <a:pt x="5002" y="531"/>
                  </a:cubicBezTo>
                  <a:lnTo>
                    <a:pt x="5002" y="442"/>
                  </a:ln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Google Shape;157;p23">
              <a:extLst>
                <a:ext uri="{FF2B5EF4-FFF2-40B4-BE49-F238E27FC236}">
                  <a16:creationId xmlns:a16="http://schemas.microsoft.com/office/drawing/2014/main" id="{9206ECD2-C36D-4008-B107-71D59023EB08}"/>
                </a:ext>
              </a:extLst>
            </p:cNvPr>
            <p:cNvSpPr/>
            <p:nvPr/>
          </p:nvSpPr>
          <p:spPr>
            <a:xfrm>
              <a:off x="-3328564" y="183673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Google Shape;158;p23">
              <a:extLst>
                <a:ext uri="{FF2B5EF4-FFF2-40B4-BE49-F238E27FC236}">
                  <a16:creationId xmlns:a16="http://schemas.microsoft.com/office/drawing/2014/main" id="{10D185DE-29CA-44BB-ABE7-BF104D2B7623}"/>
                </a:ext>
              </a:extLst>
            </p:cNvPr>
            <p:cNvSpPr/>
            <p:nvPr/>
          </p:nvSpPr>
          <p:spPr>
            <a:xfrm>
              <a:off x="-3328564" y="195913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Google Shape;159;p23">
              <a:extLst>
                <a:ext uri="{FF2B5EF4-FFF2-40B4-BE49-F238E27FC236}">
                  <a16:creationId xmlns:a16="http://schemas.microsoft.com/office/drawing/2014/main" id="{00F58E3D-B43B-4978-993D-E2E42C1002B4}"/>
                </a:ext>
              </a:extLst>
            </p:cNvPr>
            <p:cNvSpPr/>
            <p:nvPr/>
          </p:nvSpPr>
          <p:spPr>
            <a:xfrm>
              <a:off x="-3328564" y="2088041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Google Shape;160;p23">
              <a:extLst>
                <a:ext uri="{FF2B5EF4-FFF2-40B4-BE49-F238E27FC236}">
                  <a16:creationId xmlns:a16="http://schemas.microsoft.com/office/drawing/2014/main" id="{F0EAB89B-9E6D-4A2F-B0AF-FA59EF478055}"/>
                </a:ext>
              </a:extLst>
            </p:cNvPr>
            <p:cNvSpPr/>
            <p:nvPr/>
          </p:nvSpPr>
          <p:spPr>
            <a:xfrm>
              <a:off x="-3328564" y="2217780"/>
              <a:ext cx="230942" cy="40860"/>
            </a:xfrm>
            <a:custGeom>
              <a:avLst/>
              <a:gdLst/>
              <a:ahLst/>
              <a:cxnLst/>
              <a:rect l="l" t="t" r="r" b="b"/>
              <a:pathLst>
                <a:path w="5002" h="885" extrusionOk="0">
                  <a:moveTo>
                    <a:pt x="442" y="0"/>
                  </a:moveTo>
                  <a:cubicBezTo>
                    <a:pt x="212" y="0"/>
                    <a:pt x="0" y="213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213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Google Shape;161;p23">
              <a:extLst>
                <a:ext uri="{FF2B5EF4-FFF2-40B4-BE49-F238E27FC236}">
                  <a16:creationId xmlns:a16="http://schemas.microsoft.com/office/drawing/2014/main" id="{FEE5BD3E-5448-4DB1-91FD-91D04115E466}"/>
                </a:ext>
              </a:extLst>
            </p:cNvPr>
            <p:cNvSpPr/>
            <p:nvPr/>
          </p:nvSpPr>
          <p:spPr>
            <a:xfrm>
              <a:off x="-3328564" y="145241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1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141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Google Shape;162;p23">
              <a:extLst>
                <a:ext uri="{FF2B5EF4-FFF2-40B4-BE49-F238E27FC236}">
                  <a16:creationId xmlns:a16="http://schemas.microsoft.com/office/drawing/2014/main" id="{F00DD024-DA33-47E3-8B32-4810F4979FAE}"/>
                </a:ext>
              </a:extLst>
            </p:cNvPr>
            <p:cNvSpPr/>
            <p:nvPr/>
          </p:nvSpPr>
          <p:spPr>
            <a:xfrm>
              <a:off x="-3383230" y="260765"/>
              <a:ext cx="360680" cy="209242"/>
            </a:xfrm>
            <a:custGeom>
              <a:avLst/>
              <a:gdLst/>
              <a:ahLst/>
              <a:cxnLst/>
              <a:rect l="l" t="t" r="r" b="b"/>
              <a:pathLst>
                <a:path w="7812" h="4532" extrusionOk="0">
                  <a:moveTo>
                    <a:pt x="614" y="0"/>
                  </a:moveTo>
                  <a:cubicBezTo>
                    <a:pt x="363" y="0"/>
                    <a:pt x="180" y="67"/>
                    <a:pt x="159" y="255"/>
                  </a:cubicBezTo>
                  <a:cubicBezTo>
                    <a:pt x="0" y="997"/>
                    <a:pt x="159" y="2022"/>
                    <a:pt x="1396" y="2835"/>
                  </a:cubicBezTo>
                  <a:cubicBezTo>
                    <a:pt x="2651" y="3648"/>
                    <a:pt x="2881" y="3860"/>
                    <a:pt x="3394" y="4231"/>
                  </a:cubicBezTo>
                  <a:lnTo>
                    <a:pt x="3835" y="4532"/>
                  </a:lnTo>
                  <a:lnTo>
                    <a:pt x="4047" y="4532"/>
                  </a:lnTo>
                  <a:lnTo>
                    <a:pt x="4489" y="4231"/>
                  </a:lnTo>
                  <a:cubicBezTo>
                    <a:pt x="4931" y="3860"/>
                    <a:pt x="5161" y="3648"/>
                    <a:pt x="6486" y="2835"/>
                  </a:cubicBezTo>
                  <a:cubicBezTo>
                    <a:pt x="7741" y="2022"/>
                    <a:pt x="7812" y="997"/>
                    <a:pt x="7741" y="255"/>
                  </a:cubicBezTo>
                  <a:cubicBezTo>
                    <a:pt x="7695" y="67"/>
                    <a:pt x="7500" y="0"/>
                    <a:pt x="7245" y="0"/>
                  </a:cubicBezTo>
                  <a:cubicBezTo>
                    <a:pt x="6609" y="0"/>
                    <a:pt x="5603" y="414"/>
                    <a:pt x="5603" y="414"/>
                  </a:cubicBezTo>
                  <a:lnTo>
                    <a:pt x="2280" y="414"/>
                  </a:lnTo>
                  <a:cubicBezTo>
                    <a:pt x="2280" y="414"/>
                    <a:pt x="1237" y="0"/>
                    <a:pt x="61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Google Shape;163;p23">
              <a:extLst>
                <a:ext uri="{FF2B5EF4-FFF2-40B4-BE49-F238E27FC236}">
                  <a16:creationId xmlns:a16="http://schemas.microsoft.com/office/drawing/2014/main" id="{38DE057C-1E2D-4D41-A082-AE38926D8B19}"/>
                </a:ext>
              </a:extLst>
            </p:cNvPr>
            <p:cNvSpPr/>
            <p:nvPr/>
          </p:nvSpPr>
          <p:spPr>
            <a:xfrm>
              <a:off x="-2914048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14695" y="0"/>
                  </a:moveTo>
                  <a:cubicBezTo>
                    <a:pt x="14364" y="0"/>
                    <a:pt x="13948" y="130"/>
                    <a:pt x="13414" y="434"/>
                  </a:cubicBezTo>
                  <a:cubicBezTo>
                    <a:pt x="11346" y="1548"/>
                    <a:pt x="5090" y="3386"/>
                    <a:pt x="3977" y="3898"/>
                  </a:cubicBezTo>
                  <a:cubicBezTo>
                    <a:pt x="3977" y="3898"/>
                    <a:pt x="955" y="3898"/>
                    <a:pt x="513" y="5524"/>
                  </a:cubicBezTo>
                  <a:cubicBezTo>
                    <a:pt x="0" y="7150"/>
                    <a:pt x="4931" y="20476"/>
                    <a:pt x="3765" y="22013"/>
                  </a:cubicBezTo>
                  <a:cubicBezTo>
                    <a:pt x="3845" y="22088"/>
                    <a:pt x="3958" y="22124"/>
                    <a:pt x="4094" y="22124"/>
                  </a:cubicBezTo>
                  <a:cubicBezTo>
                    <a:pt x="5449" y="22124"/>
                    <a:pt x="9134" y="18489"/>
                    <a:pt x="6999" y="11922"/>
                  </a:cubicBezTo>
                  <a:cubicBezTo>
                    <a:pt x="7670" y="8034"/>
                    <a:pt x="16790" y="3527"/>
                    <a:pt x="16277" y="2131"/>
                  </a:cubicBezTo>
                  <a:cubicBezTo>
                    <a:pt x="15898" y="1046"/>
                    <a:pt x="15635" y="0"/>
                    <a:pt x="14695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Google Shape;164;p23">
              <a:extLst>
                <a:ext uri="{FF2B5EF4-FFF2-40B4-BE49-F238E27FC236}">
                  <a16:creationId xmlns:a16="http://schemas.microsoft.com/office/drawing/2014/main" id="{39B9D95F-48C2-4BD1-86E9-2741F8A4C713}"/>
                </a:ext>
              </a:extLst>
            </p:cNvPr>
            <p:cNvSpPr/>
            <p:nvPr/>
          </p:nvSpPr>
          <p:spPr>
            <a:xfrm>
              <a:off x="-2131554" y="1874412"/>
              <a:ext cx="423841" cy="1169486"/>
            </a:xfrm>
            <a:custGeom>
              <a:avLst/>
              <a:gdLst/>
              <a:ahLst/>
              <a:cxnLst/>
              <a:rect l="l" t="t" r="r" b="b"/>
              <a:pathLst>
                <a:path w="9180" h="25330" extrusionOk="0">
                  <a:moveTo>
                    <a:pt x="1270" y="1"/>
                  </a:moveTo>
                  <a:cubicBezTo>
                    <a:pt x="1024" y="1"/>
                    <a:pt x="803" y="120"/>
                    <a:pt x="655" y="439"/>
                  </a:cubicBezTo>
                  <a:cubicBezTo>
                    <a:pt x="1" y="1694"/>
                    <a:pt x="655" y="1022"/>
                    <a:pt x="1980" y="3814"/>
                  </a:cubicBezTo>
                  <a:cubicBezTo>
                    <a:pt x="3376" y="6625"/>
                    <a:pt x="3677" y="9717"/>
                    <a:pt x="4331" y="13535"/>
                  </a:cubicBezTo>
                  <a:cubicBezTo>
                    <a:pt x="4932" y="17370"/>
                    <a:pt x="5886" y="23856"/>
                    <a:pt x="7423" y="25252"/>
                  </a:cubicBezTo>
                  <a:cubicBezTo>
                    <a:pt x="7814" y="25299"/>
                    <a:pt x="8149" y="25330"/>
                    <a:pt x="8412" y="25330"/>
                  </a:cubicBezTo>
                  <a:cubicBezTo>
                    <a:pt x="8945" y="25330"/>
                    <a:pt x="9180" y="25201"/>
                    <a:pt x="8979" y="24810"/>
                  </a:cubicBezTo>
                  <a:cubicBezTo>
                    <a:pt x="8608" y="24139"/>
                    <a:pt x="8466" y="23856"/>
                    <a:pt x="8024" y="23255"/>
                  </a:cubicBezTo>
                  <a:cubicBezTo>
                    <a:pt x="7583" y="22601"/>
                    <a:pt x="6328" y="17228"/>
                    <a:pt x="5886" y="14136"/>
                  </a:cubicBezTo>
                  <a:cubicBezTo>
                    <a:pt x="5373" y="11043"/>
                    <a:pt x="5585" y="10000"/>
                    <a:pt x="4631" y="7349"/>
                  </a:cubicBezTo>
                  <a:cubicBezTo>
                    <a:pt x="3677" y="4787"/>
                    <a:pt x="4048" y="1976"/>
                    <a:pt x="2935" y="1022"/>
                  </a:cubicBezTo>
                  <a:cubicBezTo>
                    <a:pt x="2935" y="1022"/>
                    <a:pt x="1992" y="1"/>
                    <a:pt x="1270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Google Shape;165;p23">
              <a:extLst>
                <a:ext uri="{FF2B5EF4-FFF2-40B4-BE49-F238E27FC236}">
                  <a16:creationId xmlns:a16="http://schemas.microsoft.com/office/drawing/2014/main" id="{00D5ECCB-5C96-496E-9CB2-2585A918FC84}"/>
                </a:ext>
              </a:extLst>
            </p:cNvPr>
            <p:cNvSpPr/>
            <p:nvPr/>
          </p:nvSpPr>
          <p:spPr>
            <a:xfrm>
              <a:off x="-2046693" y="1860561"/>
              <a:ext cx="448819" cy="1184722"/>
            </a:xfrm>
            <a:custGeom>
              <a:avLst/>
              <a:gdLst/>
              <a:ahLst/>
              <a:cxnLst/>
              <a:rect l="l" t="t" r="r" b="b"/>
              <a:pathLst>
                <a:path w="9721" h="25660" extrusionOk="0">
                  <a:moveTo>
                    <a:pt x="1860" y="1"/>
                  </a:moveTo>
                  <a:cubicBezTo>
                    <a:pt x="1415" y="1"/>
                    <a:pt x="950" y="120"/>
                    <a:pt x="814" y="580"/>
                  </a:cubicBezTo>
                  <a:cubicBezTo>
                    <a:pt x="513" y="1552"/>
                    <a:pt x="1" y="1835"/>
                    <a:pt x="814" y="3231"/>
                  </a:cubicBezTo>
                  <a:cubicBezTo>
                    <a:pt x="1538" y="4556"/>
                    <a:pt x="4631" y="10601"/>
                    <a:pt x="5585" y="14436"/>
                  </a:cubicBezTo>
                  <a:cubicBezTo>
                    <a:pt x="6469" y="18341"/>
                    <a:pt x="6628" y="25252"/>
                    <a:pt x="7282" y="25552"/>
                  </a:cubicBezTo>
                  <a:cubicBezTo>
                    <a:pt x="7423" y="25622"/>
                    <a:pt x="7614" y="25660"/>
                    <a:pt x="7828" y="25660"/>
                  </a:cubicBezTo>
                  <a:cubicBezTo>
                    <a:pt x="8526" y="25660"/>
                    <a:pt x="9454" y="25258"/>
                    <a:pt x="9562" y="24297"/>
                  </a:cubicBezTo>
                  <a:cubicBezTo>
                    <a:pt x="9721" y="23042"/>
                    <a:pt x="8325" y="20904"/>
                    <a:pt x="7724" y="18624"/>
                  </a:cubicBezTo>
                  <a:cubicBezTo>
                    <a:pt x="7141" y="16274"/>
                    <a:pt x="4932" y="6765"/>
                    <a:pt x="3747" y="4415"/>
                  </a:cubicBezTo>
                  <a:cubicBezTo>
                    <a:pt x="2493" y="2135"/>
                    <a:pt x="2793" y="138"/>
                    <a:pt x="2793" y="138"/>
                  </a:cubicBezTo>
                  <a:cubicBezTo>
                    <a:pt x="2793" y="138"/>
                    <a:pt x="2338" y="1"/>
                    <a:pt x="1860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Google Shape;166;p23">
              <a:extLst>
                <a:ext uri="{FF2B5EF4-FFF2-40B4-BE49-F238E27FC236}">
                  <a16:creationId xmlns:a16="http://schemas.microsoft.com/office/drawing/2014/main" id="{303C5CC6-B348-4DC0-812F-D2D7B024DA07}"/>
                </a:ext>
              </a:extLst>
            </p:cNvPr>
            <p:cNvSpPr/>
            <p:nvPr/>
          </p:nvSpPr>
          <p:spPr>
            <a:xfrm>
              <a:off x="-2373071" y="408233"/>
              <a:ext cx="490372" cy="1474116"/>
            </a:xfrm>
            <a:custGeom>
              <a:avLst/>
              <a:gdLst/>
              <a:ahLst/>
              <a:cxnLst/>
              <a:rect l="l" t="t" r="r" b="b"/>
              <a:pathLst>
                <a:path w="10621" h="31928" extrusionOk="0">
                  <a:moveTo>
                    <a:pt x="2052" y="0"/>
                  </a:moveTo>
                  <a:cubicBezTo>
                    <a:pt x="1528" y="0"/>
                    <a:pt x="1055" y="189"/>
                    <a:pt x="814" y="754"/>
                  </a:cubicBezTo>
                  <a:cubicBezTo>
                    <a:pt x="1" y="2433"/>
                    <a:pt x="283" y="3105"/>
                    <a:pt x="1980" y="4501"/>
                  </a:cubicBezTo>
                  <a:cubicBezTo>
                    <a:pt x="3818" y="6198"/>
                    <a:pt x="6469" y="25126"/>
                    <a:pt x="5515" y="27547"/>
                  </a:cubicBezTo>
                  <a:cubicBezTo>
                    <a:pt x="4631" y="30056"/>
                    <a:pt x="3535" y="31082"/>
                    <a:pt x="4790" y="31753"/>
                  </a:cubicBezTo>
                  <a:cubicBezTo>
                    <a:pt x="5037" y="31879"/>
                    <a:pt x="5218" y="31928"/>
                    <a:pt x="5367" y="31928"/>
                  </a:cubicBezTo>
                  <a:cubicBezTo>
                    <a:pt x="5656" y="31928"/>
                    <a:pt x="5824" y="31746"/>
                    <a:pt x="6115" y="31594"/>
                  </a:cubicBezTo>
                  <a:cubicBezTo>
                    <a:pt x="6348" y="31420"/>
                    <a:pt x="6689" y="31293"/>
                    <a:pt x="7294" y="31293"/>
                  </a:cubicBezTo>
                  <a:cubicBezTo>
                    <a:pt x="7425" y="31293"/>
                    <a:pt x="7567" y="31299"/>
                    <a:pt x="7724" y="31311"/>
                  </a:cubicBezTo>
                  <a:cubicBezTo>
                    <a:pt x="8777" y="31386"/>
                    <a:pt x="9580" y="31667"/>
                    <a:pt x="10049" y="31667"/>
                  </a:cubicBezTo>
                  <a:cubicBezTo>
                    <a:pt x="10469" y="31667"/>
                    <a:pt x="10621" y="31441"/>
                    <a:pt x="10445" y="30640"/>
                  </a:cubicBezTo>
                  <a:cubicBezTo>
                    <a:pt x="10163" y="28943"/>
                    <a:pt x="7441" y="24684"/>
                    <a:pt x="6911" y="21874"/>
                  </a:cubicBezTo>
                  <a:cubicBezTo>
                    <a:pt x="6469" y="19081"/>
                    <a:pt x="5515" y="4643"/>
                    <a:pt x="5744" y="3847"/>
                  </a:cubicBezTo>
                  <a:cubicBezTo>
                    <a:pt x="5886" y="3105"/>
                    <a:pt x="7211" y="2663"/>
                    <a:pt x="6328" y="1550"/>
                  </a:cubicBezTo>
                  <a:cubicBezTo>
                    <a:pt x="6328" y="1550"/>
                    <a:pt x="6190" y="552"/>
                    <a:pt x="5213" y="552"/>
                  </a:cubicBezTo>
                  <a:cubicBezTo>
                    <a:pt x="4977" y="552"/>
                    <a:pt x="4692" y="610"/>
                    <a:pt x="4348" y="754"/>
                  </a:cubicBezTo>
                  <a:cubicBezTo>
                    <a:pt x="4348" y="754"/>
                    <a:pt x="3099" y="0"/>
                    <a:pt x="2052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Google Shape;167;p23">
              <a:extLst>
                <a:ext uri="{FF2B5EF4-FFF2-40B4-BE49-F238E27FC236}">
                  <a16:creationId xmlns:a16="http://schemas.microsoft.com/office/drawing/2014/main" id="{F8C53E99-EA80-4733-8DF8-353DB191443E}"/>
                </a:ext>
              </a:extLst>
            </p:cNvPr>
            <p:cNvSpPr/>
            <p:nvPr/>
          </p:nvSpPr>
          <p:spPr>
            <a:xfrm>
              <a:off x="-1850054" y="3060662"/>
              <a:ext cx="346875" cy="214413"/>
            </a:xfrm>
            <a:custGeom>
              <a:avLst/>
              <a:gdLst/>
              <a:ahLst/>
              <a:cxnLst/>
              <a:rect l="l" t="t" r="r" b="b"/>
              <a:pathLst>
                <a:path w="7513" h="4644" extrusionOk="0">
                  <a:moveTo>
                    <a:pt x="743" y="1"/>
                  </a:moveTo>
                  <a:cubicBezTo>
                    <a:pt x="160" y="955"/>
                    <a:pt x="1" y="3977"/>
                    <a:pt x="743" y="4490"/>
                  </a:cubicBezTo>
                  <a:cubicBezTo>
                    <a:pt x="940" y="4597"/>
                    <a:pt x="1223" y="4644"/>
                    <a:pt x="1557" y="4644"/>
                  </a:cubicBezTo>
                  <a:cubicBezTo>
                    <a:pt x="2601" y="4644"/>
                    <a:pt x="4140" y="4186"/>
                    <a:pt x="5091" y="3677"/>
                  </a:cubicBezTo>
                  <a:cubicBezTo>
                    <a:pt x="6346" y="3094"/>
                    <a:pt x="6929" y="1839"/>
                    <a:pt x="7229" y="1397"/>
                  </a:cubicBezTo>
                  <a:cubicBezTo>
                    <a:pt x="7512" y="955"/>
                    <a:pt x="5674" y="1"/>
                    <a:pt x="567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Google Shape;168;p23">
              <a:extLst>
                <a:ext uri="{FF2B5EF4-FFF2-40B4-BE49-F238E27FC236}">
                  <a16:creationId xmlns:a16="http://schemas.microsoft.com/office/drawing/2014/main" id="{52AC87CB-72F7-48FB-BA96-036E8B8778BA}"/>
                </a:ext>
              </a:extLst>
            </p:cNvPr>
            <p:cNvSpPr/>
            <p:nvPr/>
          </p:nvSpPr>
          <p:spPr>
            <a:xfrm>
              <a:off x="-1533418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742" y="0"/>
                  </a:moveTo>
                  <a:cubicBezTo>
                    <a:pt x="742" y="0"/>
                    <a:pt x="0" y="813"/>
                    <a:pt x="301" y="1326"/>
                  </a:cubicBezTo>
                  <a:cubicBezTo>
                    <a:pt x="496" y="1865"/>
                    <a:pt x="1959" y="4168"/>
                    <a:pt x="2474" y="4168"/>
                  </a:cubicBezTo>
                  <a:cubicBezTo>
                    <a:pt x="2516" y="4168"/>
                    <a:pt x="2552" y="4152"/>
                    <a:pt x="2580" y="4118"/>
                  </a:cubicBezTo>
                  <a:cubicBezTo>
                    <a:pt x="2952" y="3676"/>
                    <a:pt x="3022" y="3235"/>
                    <a:pt x="2952" y="2722"/>
                  </a:cubicBezTo>
                  <a:cubicBezTo>
                    <a:pt x="2792" y="2280"/>
                    <a:pt x="742" y="0"/>
                    <a:pt x="74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Google Shape;169;p23">
              <a:extLst>
                <a:ext uri="{FF2B5EF4-FFF2-40B4-BE49-F238E27FC236}">
                  <a16:creationId xmlns:a16="http://schemas.microsoft.com/office/drawing/2014/main" id="{1713200A-7362-48E7-A752-E5EC8A78EC2E}"/>
                </a:ext>
              </a:extLst>
            </p:cNvPr>
            <p:cNvSpPr/>
            <p:nvPr/>
          </p:nvSpPr>
          <p:spPr>
            <a:xfrm>
              <a:off x="-1417577" y="3274476"/>
              <a:ext cx="123089" cy="229557"/>
            </a:xfrm>
            <a:custGeom>
              <a:avLst/>
              <a:gdLst/>
              <a:ahLst/>
              <a:cxnLst/>
              <a:rect l="l" t="t" r="r" b="b"/>
              <a:pathLst>
                <a:path w="2666" h="4972" extrusionOk="0">
                  <a:moveTo>
                    <a:pt x="884" y="0"/>
                  </a:moveTo>
                  <a:cubicBezTo>
                    <a:pt x="884" y="0"/>
                    <a:pt x="1" y="530"/>
                    <a:pt x="213" y="972"/>
                  </a:cubicBezTo>
                  <a:cubicBezTo>
                    <a:pt x="354" y="1485"/>
                    <a:pt x="1909" y="3765"/>
                    <a:pt x="2121" y="4790"/>
                  </a:cubicBezTo>
                  <a:cubicBezTo>
                    <a:pt x="2204" y="4916"/>
                    <a:pt x="2277" y="4971"/>
                    <a:pt x="2339" y="4971"/>
                  </a:cubicBezTo>
                  <a:cubicBezTo>
                    <a:pt x="2607" y="4971"/>
                    <a:pt x="2666" y="3927"/>
                    <a:pt x="2422" y="3022"/>
                  </a:cubicBezTo>
                  <a:cubicBezTo>
                    <a:pt x="2121" y="1856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Google Shape;170;p23">
              <a:extLst>
                <a:ext uri="{FF2B5EF4-FFF2-40B4-BE49-F238E27FC236}">
                  <a16:creationId xmlns:a16="http://schemas.microsoft.com/office/drawing/2014/main" id="{AC79385D-0150-4548-B09F-ACFBFDBA652E}"/>
                </a:ext>
              </a:extLst>
            </p:cNvPr>
            <p:cNvSpPr/>
            <p:nvPr/>
          </p:nvSpPr>
          <p:spPr>
            <a:xfrm>
              <a:off x="-1601150" y="3220595"/>
              <a:ext cx="159148" cy="319081"/>
            </a:xfrm>
            <a:custGeom>
              <a:avLst/>
              <a:gdLst/>
              <a:ahLst/>
              <a:cxnLst/>
              <a:rect l="l" t="t" r="r" b="b"/>
              <a:pathLst>
                <a:path w="3447" h="6911" extrusionOk="0">
                  <a:moveTo>
                    <a:pt x="955" y="1"/>
                  </a:moveTo>
                  <a:cubicBezTo>
                    <a:pt x="955" y="1"/>
                    <a:pt x="0" y="71"/>
                    <a:pt x="354" y="1167"/>
                  </a:cubicBezTo>
                  <a:cubicBezTo>
                    <a:pt x="796" y="2210"/>
                    <a:pt x="2421" y="6911"/>
                    <a:pt x="2793" y="6911"/>
                  </a:cubicBezTo>
                  <a:cubicBezTo>
                    <a:pt x="3164" y="6911"/>
                    <a:pt x="3447" y="6628"/>
                    <a:pt x="3376" y="6257"/>
                  </a:cubicBezTo>
                  <a:cubicBezTo>
                    <a:pt x="3305" y="5886"/>
                    <a:pt x="1167" y="71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Google Shape;171;p23">
              <a:extLst>
                <a:ext uri="{FF2B5EF4-FFF2-40B4-BE49-F238E27FC236}">
                  <a16:creationId xmlns:a16="http://schemas.microsoft.com/office/drawing/2014/main" id="{8D39E043-1A61-41A8-8EE5-329C8553CD3C}"/>
                </a:ext>
              </a:extLst>
            </p:cNvPr>
            <p:cNvSpPr/>
            <p:nvPr/>
          </p:nvSpPr>
          <p:spPr>
            <a:xfrm>
              <a:off x="-1462454" y="3555514"/>
              <a:ext cx="109377" cy="166720"/>
            </a:xfrm>
            <a:custGeom>
              <a:avLst/>
              <a:gdLst/>
              <a:ahLst/>
              <a:cxnLst/>
              <a:rect l="l" t="t" r="r" b="b"/>
              <a:pathLst>
                <a:path w="2369" h="3611" extrusionOk="0">
                  <a:moveTo>
                    <a:pt x="456" y="0"/>
                  </a:moveTo>
                  <a:cubicBezTo>
                    <a:pt x="171" y="0"/>
                    <a:pt x="1" y="328"/>
                    <a:pt x="1" y="328"/>
                  </a:cubicBezTo>
                  <a:cubicBezTo>
                    <a:pt x="1" y="328"/>
                    <a:pt x="1114" y="3050"/>
                    <a:pt x="1114" y="3421"/>
                  </a:cubicBezTo>
                  <a:cubicBezTo>
                    <a:pt x="1114" y="3558"/>
                    <a:pt x="1163" y="3610"/>
                    <a:pt x="1242" y="3610"/>
                  </a:cubicBezTo>
                  <a:cubicBezTo>
                    <a:pt x="1418" y="3610"/>
                    <a:pt x="1741" y="3350"/>
                    <a:pt x="1998" y="3192"/>
                  </a:cubicBezTo>
                  <a:cubicBezTo>
                    <a:pt x="2369" y="2979"/>
                    <a:pt x="973" y="258"/>
                    <a:pt x="602" y="28"/>
                  </a:cubicBezTo>
                  <a:cubicBezTo>
                    <a:pt x="550" y="9"/>
                    <a:pt x="502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Google Shape;172;p23">
              <a:extLst>
                <a:ext uri="{FF2B5EF4-FFF2-40B4-BE49-F238E27FC236}">
                  <a16:creationId xmlns:a16="http://schemas.microsoft.com/office/drawing/2014/main" id="{CE57C589-25A6-466F-A316-A5080D721338}"/>
                </a:ext>
              </a:extLst>
            </p:cNvPr>
            <p:cNvSpPr/>
            <p:nvPr/>
          </p:nvSpPr>
          <p:spPr>
            <a:xfrm>
              <a:off x="-1397170" y="3713462"/>
              <a:ext cx="77566" cy="106930"/>
            </a:xfrm>
            <a:custGeom>
              <a:avLst/>
              <a:gdLst/>
              <a:ahLst/>
              <a:cxnLst/>
              <a:rect l="l" t="t" r="r" b="b"/>
              <a:pathLst>
                <a:path w="1680" h="2316" extrusionOk="0">
                  <a:moveTo>
                    <a:pt x="884" y="0"/>
                  </a:moveTo>
                  <a:cubicBezTo>
                    <a:pt x="884" y="0"/>
                    <a:pt x="1" y="442"/>
                    <a:pt x="71" y="654"/>
                  </a:cubicBezTo>
                  <a:cubicBezTo>
                    <a:pt x="136" y="865"/>
                    <a:pt x="768" y="2316"/>
                    <a:pt x="1145" y="2316"/>
                  </a:cubicBezTo>
                  <a:cubicBezTo>
                    <a:pt x="1178" y="2316"/>
                    <a:pt x="1209" y="2304"/>
                    <a:pt x="1238" y="2280"/>
                  </a:cubicBezTo>
                  <a:cubicBezTo>
                    <a:pt x="1679" y="1980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Google Shape;173;p23">
              <a:extLst>
                <a:ext uri="{FF2B5EF4-FFF2-40B4-BE49-F238E27FC236}">
                  <a16:creationId xmlns:a16="http://schemas.microsoft.com/office/drawing/2014/main" id="{3C4FEE82-A36D-4CD9-BD51-5EE3380CFB6C}"/>
                </a:ext>
              </a:extLst>
            </p:cNvPr>
            <p:cNvSpPr/>
            <p:nvPr/>
          </p:nvSpPr>
          <p:spPr>
            <a:xfrm>
              <a:off x="-1655077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904" y="0"/>
                  </a:moveTo>
                  <a:cubicBezTo>
                    <a:pt x="735" y="0"/>
                    <a:pt x="0" y="55"/>
                    <a:pt x="126" y="1026"/>
                  </a:cubicBezTo>
                  <a:cubicBezTo>
                    <a:pt x="285" y="2210"/>
                    <a:pt x="797" y="7141"/>
                    <a:pt x="1168" y="7212"/>
                  </a:cubicBezTo>
                  <a:cubicBezTo>
                    <a:pt x="1219" y="7224"/>
                    <a:pt x="1271" y="7230"/>
                    <a:pt x="1322" y="7230"/>
                  </a:cubicBezTo>
                  <a:cubicBezTo>
                    <a:pt x="1621" y="7230"/>
                    <a:pt x="1893" y="7016"/>
                    <a:pt x="1893" y="6699"/>
                  </a:cubicBezTo>
                  <a:cubicBezTo>
                    <a:pt x="1893" y="6257"/>
                    <a:pt x="1080" y="142"/>
                    <a:pt x="939" y="1"/>
                  </a:cubicBezTo>
                  <a:cubicBezTo>
                    <a:pt x="939" y="1"/>
                    <a:pt x="926" y="0"/>
                    <a:pt x="90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Google Shape;174;p23">
              <a:extLst>
                <a:ext uri="{FF2B5EF4-FFF2-40B4-BE49-F238E27FC236}">
                  <a16:creationId xmlns:a16="http://schemas.microsoft.com/office/drawing/2014/main" id="{289D395A-D7BE-425C-A605-3F4A81E06B94}"/>
                </a:ext>
              </a:extLst>
            </p:cNvPr>
            <p:cNvSpPr/>
            <p:nvPr/>
          </p:nvSpPr>
          <p:spPr>
            <a:xfrm>
              <a:off x="-1597918" y="3602792"/>
              <a:ext cx="81675" cy="189158"/>
            </a:xfrm>
            <a:custGeom>
              <a:avLst/>
              <a:gdLst/>
              <a:ahLst/>
              <a:cxnLst/>
              <a:rect l="l" t="t" r="r" b="b"/>
              <a:pathLst>
                <a:path w="1769" h="4097" extrusionOk="0">
                  <a:moveTo>
                    <a:pt x="361" y="0"/>
                  </a:moveTo>
                  <a:cubicBezTo>
                    <a:pt x="144" y="0"/>
                    <a:pt x="1" y="188"/>
                    <a:pt x="1" y="188"/>
                  </a:cubicBezTo>
                  <a:cubicBezTo>
                    <a:pt x="1" y="188"/>
                    <a:pt x="372" y="3422"/>
                    <a:pt x="284" y="3864"/>
                  </a:cubicBezTo>
                  <a:cubicBezTo>
                    <a:pt x="257" y="4034"/>
                    <a:pt x="339" y="4097"/>
                    <a:pt x="476" y="4097"/>
                  </a:cubicBezTo>
                  <a:cubicBezTo>
                    <a:pt x="695" y="4097"/>
                    <a:pt x="1054" y="3935"/>
                    <a:pt x="1326" y="3793"/>
                  </a:cubicBezTo>
                  <a:cubicBezTo>
                    <a:pt x="1768" y="3652"/>
                    <a:pt x="1026" y="330"/>
                    <a:pt x="655" y="117"/>
                  </a:cubicBezTo>
                  <a:cubicBezTo>
                    <a:pt x="548" y="31"/>
                    <a:pt x="448" y="0"/>
                    <a:pt x="36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Google Shape;175;p23">
              <a:extLst>
                <a:ext uri="{FF2B5EF4-FFF2-40B4-BE49-F238E27FC236}">
                  <a16:creationId xmlns:a16="http://schemas.microsoft.com/office/drawing/2014/main" id="{D43EC90D-55CE-4AB9-9AB6-1AA51C2D28D6}"/>
                </a:ext>
              </a:extLst>
            </p:cNvPr>
            <p:cNvSpPr/>
            <p:nvPr/>
          </p:nvSpPr>
          <p:spPr>
            <a:xfrm>
              <a:off x="-1574233" y="3795044"/>
              <a:ext cx="61221" cy="116672"/>
            </a:xfrm>
            <a:custGeom>
              <a:avLst/>
              <a:gdLst/>
              <a:ahLst/>
              <a:cxnLst/>
              <a:rect l="l" t="t" r="r" b="b"/>
              <a:pathLst>
                <a:path w="1326" h="2527" extrusionOk="0">
                  <a:moveTo>
                    <a:pt x="1026" y="1"/>
                  </a:moveTo>
                  <a:cubicBezTo>
                    <a:pt x="1025" y="1"/>
                    <a:pt x="0" y="213"/>
                    <a:pt x="0" y="442"/>
                  </a:cubicBezTo>
                  <a:cubicBezTo>
                    <a:pt x="68" y="728"/>
                    <a:pt x="405" y="2526"/>
                    <a:pt x="818" y="2526"/>
                  </a:cubicBezTo>
                  <a:cubicBezTo>
                    <a:pt x="840" y="2526"/>
                    <a:pt x="862" y="2521"/>
                    <a:pt x="884" y="2510"/>
                  </a:cubicBezTo>
                  <a:cubicBezTo>
                    <a:pt x="1326" y="2280"/>
                    <a:pt x="1026" y="1"/>
                    <a:pt x="1026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Google Shape;176;p23">
              <a:extLst>
                <a:ext uri="{FF2B5EF4-FFF2-40B4-BE49-F238E27FC236}">
                  <a16:creationId xmlns:a16="http://schemas.microsoft.com/office/drawing/2014/main" id="{52725E42-EE22-4E01-9F32-E2A910FB3508}"/>
                </a:ext>
              </a:extLst>
            </p:cNvPr>
            <p:cNvSpPr/>
            <p:nvPr/>
          </p:nvSpPr>
          <p:spPr>
            <a:xfrm>
              <a:off x="-1743955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985" y="1"/>
                  </a:moveTo>
                  <a:cubicBezTo>
                    <a:pt x="726" y="1"/>
                    <a:pt x="283" y="116"/>
                    <a:pt x="283" y="904"/>
                  </a:cubicBezTo>
                  <a:cubicBezTo>
                    <a:pt x="213" y="2071"/>
                    <a:pt x="0" y="7019"/>
                    <a:pt x="354" y="7160"/>
                  </a:cubicBezTo>
                  <a:cubicBezTo>
                    <a:pt x="446" y="7196"/>
                    <a:pt x="542" y="7213"/>
                    <a:pt x="635" y="7213"/>
                  </a:cubicBezTo>
                  <a:cubicBezTo>
                    <a:pt x="917" y="7213"/>
                    <a:pt x="1167" y="7051"/>
                    <a:pt x="1167" y="6719"/>
                  </a:cubicBezTo>
                  <a:cubicBezTo>
                    <a:pt x="1238" y="6348"/>
                    <a:pt x="1397" y="162"/>
                    <a:pt x="1167" y="21"/>
                  </a:cubicBezTo>
                  <a:cubicBezTo>
                    <a:pt x="1167" y="21"/>
                    <a:pt x="1091" y="1"/>
                    <a:pt x="98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Google Shape;177;p23">
              <a:extLst>
                <a:ext uri="{FF2B5EF4-FFF2-40B4-BE49-F238E27FC236}">
                  <a16:creationId xmlns:a16="http://schemas.microsoft.com/office/drawing/2014/main" id="{72331F25-288C-4E98-A5EB-DE68E8D6B278}"/>
                </a:ext>
              </a:extLst>
            </p:cNvPr>
            <p:cNvSpPr/>
            <p:nvPr/>
          </p:nvSpPr>
          <p:spPr>
            <a:xfrm>
              <a:off x="-1740446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642" y="1"/>
                  </a:moveTo>
                  <a:cubicBezTo>
                    <a:pt x="443" y="1"/>
                    <a:pt x="278" y="126"/>
                    <a:pt x="278" y="126"/>
                  </a:cubicBezTo>
                  <a:cubicBezTo>
                    <a:pt x="278" y="126"/>
                    <a:pt x="207" y="3449"/>
                    <a:pt x="66" y="3820"/>
                  </a:cubicBezTo>
                  <a:cubicBezTo>
                    <a:pt x="1" y="4023"/>
                    <a:pt x="104" y="4084"/>
                    <a:pt x="277" y="4084"/>
                  </a:cubicBezTo>
                  <a:cubicBezTo>
                    <a:pt x="481" y="4084"/>
                    <a:pt x="781" y="4000"/>
                    <a:pt x="1020" y="3961"/>
                  </a:cubicBezTo>
                  <a:cubicBezTo>
                    <a:pt x="1533" y="3891"/>
                    <a:pt x="1321" y="427"/>
                    <a:pt x="950" y="126"/>
                  </a:cubicBezTo>
                  <a:cubicBezTo>
                    <a:pt x="849" y="32"/>
                    <a:pt x="741" y="1"/>
                    <a:pt x="642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Google Shape;178;p23">
              <a:extLst>
                <a:ext uri="{FF2B5EF4-FFF2-40B4-BE49-F238E27FC236}">
                  <a16:creationId xmlns:a16="http://schemas.microsoft.com/office/drawing/2014/main" id="{23300DF6-786B-4D1E-A0B0-A9820E065167}"/>
                </a:ext>
              </a:extLst>
            </p:cNvPr>
            <p:cNvSpPr/>
            <p:nvPr/>
          </p:nvSpPr>
          <p:spPr>
            <a:xfrm>
              <a:off x="-1734028" y="3795044"/>
              <a:ext cx="51295" cy="112239"/>
            </a:xfrm>
            <a:custGeom>
              <a:avLst/>
              <a:gdLst/>
              <a:ahLst/>
              <a:cxnLst/>
              <a:rect l="l" t="t" r="r" b="b"/>
              <a:pathLst>
                <a:path w="1111" h="2431" extrusionOk="0">
                  <a:moveTo>
                    <a:pt x="1111" y="1"/>
                  </a:moveTo>
                  <a:cubicBezTo>
                    <a:pt x="1111" y="1"/>
                    <a:pt x="68" y="1"/>
                    <a:pt x="68" y="301"/>
                  </a:cubicBezTo>
                  <a:cubicBezTo>
                    <a:pt x="0" y="573"/>
                    <a:pt x="63" y="2431"/>
                    <a:pt x="524" y="2431"/>
                  </a:cubicBezTo>
                  <a:cubicBezTo>
                    <a:pt x="542" y="2431"/>
                    <a:pt x="561" y="2428"/>
                    <a:pt x="581" y="2422"/>
                  </a:cubicBezTo>
                  <a:cubicBezTo>
                    <a:pt x="1111" y="2280"/>
                    <a:pt x="1111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Google Shape;179;p23">
              <a:extLst>
                <a:ext uri="{FF2B5EF4-FFF2-40B4-BE49-F238E27FC236}">
                  <a16:creationId xmlns:a16="http://schemas.microsoft.com/office/drawing/2014/main" id="{29950ABF-1897-4BA6-B957-FD46DE8B9CEB}"/>
                </a:ext>
              </a:extLst>
            </p:cNvPr>
            <p:cNvSpPr/>
            <p:nvPr/>
          </p:nvSpPr>
          <p:spPr>
            <a:xfrm>
              <a:off x="-1863074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1762" y="1"/>
                  </a:moveTo>
                  <a:cubicBezTo>
                    <a:pt x="1541" y="1"/>
                    <a:pt x="1259" y="126"/>
                    <a:pt x="1167" y="720"/>
                  </a:cubicBezTo>
                  <a:cubicBezTo>
                    <a:pt x="955" y="1675"/>
                    <a:pt x="0" y="6022"/>
                    <a:pt x="283" y="6181"/>
                  </a:cubicBezTo>
                  <a:cubicBezTo>
                    <a:pt x="382" y="6228"/>
                    <a:pt x="488" y="6251"/>
                    <a:pt x="592" y="6251"/>
                  </a:cubicBezTo>
                  <a:cubicBezTo>
                    <a:pt x="803" y="6251"/>
                    <a:pt x="1001" y="6153"/>
                    <a:pt x="1096" y="5952"/>
                  </a:cubicBezTo>
                  <a:cubicBezTo>
                    <a:pt x="1167" y="5580"/>
                    <a:pt x="2209" y="278"/>
                    <a:pt x="2050" y="66"/>
                  </a:cubicBezTo>
                  <a:cubicBezTo>
                    <a:pt x="2050" y="66"/>
                    <a:pt x="1922" y="1"/>
                    <a:pt x="1762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Google Shape;180;p23">
              <a:extLst>
                <a:ext uri="{FF2B5EF4-FFF2-40B4-BE49-F238E27FC236}">
                  <a16:creationId xmlns:a16="http://schemas.microsoft.com/office/drawing/2014/main" id="{464A8842-4C51-4E66-848D-13ED3BB1B218}"/>
                </a:ext>
              </a:extLst>
            </p:cNvPr>
            <p:cNvSpPr/>
            <p:nvPr/>
          </p:nvSpPr>
          <p:spPr>
            <a:xfrm>
              <a:off x="-1897932" y="3567425"/>
              <a:ext cx="78951" cy="163442"/>
            </a:xfrm>
            <a:custGeom>
              <a:avLst/>
              <a:gdLst/>
              <a:ahLst/>
              <a:cxnLst/>
              <a:rect l="l" t="t" r="r" b="b"/>
              <a:pathLst>
                <a:path w="1710" h="3540" extrusionOk="0">
                  <a:moveTo>
                    <a:pt x="1148" y="0"/>
                  </a:moveTo>
                  <a:cubicBezTo>
                    <a:pt x="1010" y="0"/>
                    <a:pt x="897" y="70"/>
                    <a:pt x="897" y="70"/>
                  </a:cubicBezTo>
                  <a:cubicBezTo>
                    <a:pt x="897" y="70"/>
                    <a:pt x="313" y="2934"/>
                    <a:pt x="154" y="3234"/>
                  </a:cubicBezTo>
                  <a:cubicBezTo>
                    <a:pt x="1" y="3503"/>
                    <a:pt x="301" y="3540"/>
                    <a:pt x="620" y="3540"/>
                  </a:cubicBezTo>
                  <a:cubicBezTo>
                    <a:pt x="741" y="3540"/>
                    <a:pt x="865" y="3534"/>
                    <a:pt x="967" y="3534"/>
                  </a:cubicBezTo>
                  <a:cubicBezTo>
                    <a:pt x="1409" y="3464"/>
                    <a:pt x="1710" y="512"/>
                    <a:pt x="1480" y="212"/>
                  </a:cubicBezTo>
                  <a:cubicBezTo>
                    <a:pt x="1385" y="46"/>
                    <a:pt x="1259" y="0"/>
                    <a:pt x="1148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Google Shape;181;p23">
              <a:extLst>
                <a:ext uri="{FF2B5EF4-FFF2-40B4-BE49-F238E27FC236}">
                  <a16:creationId xmlns:a16="http://schemas.microsoft.com/office/drawing/2014/main" id="{95DA008E-4EB9-4E45-9054-E7DD661A24B3}"/>
                </a:ext>
              </a:extLst>
            </p:cNvPr>
            <p:cNvSpPr/>
            <p:nvPr/>
          </p:nvSpPr>
          <p:spPr>
            <a:xfrm>
              <a:off x="-1906659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1000" y="1"/>
                  </a:moveTo>
                  <a:cubicBezTo>
                    <a:pt x="716" y="1"/>
                    <a:pt x="343" y="28"/>
                    <a:pt x="343" y="170"/>
                  </a:cubicBezTo>
                  <a:cubicBezTo>
                    <a:pt x="274" y="378"/>
                    <a:pt x="1" y="2081"/>
                    <a:pt x="473" y="2081"/>
                  </a:cubicBezTo>
                  <a:cubicBezTo>
                    <a:pt x="483" y="2081"/>
                    <a:pt x="492" y="2080"/>
                    <a:pt x="502" y="2079"/>
                  </a:cubicBezTo>
                  <a:cubicBezTo>
                    <a:pt x="944" y="2008"/>
                    <a:pt x="1315" y="11"/>
                    <a:pt x="1315" y="11"/>
                  </a:cubicBezTo>
                  <a:cubicBezTo>
                    <a:pt x="1315" y="11"/>
                    <a:pt x="1174" y="1"/>
                    <a:pt x="1000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Google Shape;182;p23">
              <a:extLst>
                <a:ext uri="{FF2B5EF4-FFF2-40B4-BE49-F238E27FC236}">
                  <a16:creationId xmlns:a16="http://schemas.microsoft.com/office/drawing/2014/main" id="{0226765A-D11A-40DA-BD55-2FB2AB1FBBD5}"/>
                </a:ext>
              </a:extLst>
            </p:cNvPr>
            <p:cNvSpPr/>
            <p:nvPr/>
          </p:nvSpPr>
          <p:spPr>
            <a:xfrm>
              <a:off x="-2209859" y="1591943"/>
              <a:ext cx="102036" cy="288886"/>
            </a:xfrm>
            <a:custGeom>
              <a:avLst/>
              <a:gdLst/>
              <a:ahLst/>
              <a:cxnLst/>
              <a:rect l="l" t="t" r="r" b="b"/>
              <a:pathLst>
                <a:path w="2210" h="6257" extrusionOk="0">
                  <a:moveTo>
                    <a:pt x="2209" y="0"/>
                  </a:moveTo>
                  <a:cubicBezTo>
                    <a:pt x="2209" y="884"/>
                    <a:pt x="2139" y="1626"/>
                    <a:pt x="1980" y="1909"/>
                  </a:cubicBezTo>
                  <a:cubicBezTo>
                    <a:pt x="1096" y="4418"/>
                    <a:pt x="0" y="5444"/>
                    <a:pt x="1255" y="6115"/>
                  </a:cubicBezTo>
                  <a:cubicBezTo>
                    <a:pt x="1396" y="6186"/>
                    <a:pt x="1467" y="6186"/>
                    <a:pt x="1538" y="6256"/>
                  </a:cubicBezTo>
                  <a:cubicBezTo>
                    <a:pt x="1467" y="6186"/>
                    <a:pt x="1396" y="6186"/>
                    <a:pt x="1255" y="6115"/>
                  </a:cubicBezTo>
                  <a:cubicBezTo>
                    <a:pt x="0" y="5444"/>
                    <a:pt x="1096" y="4418"/>
                    <a:pt x="1980" y="1909"/>
                  </a:cubicBezTo>
                  <a:cubicBezTo>
                    <a:pt x="2139" y="1626"/>
                    <a:pt x="2209" y="884"/>
                    <a:pt x="2209" y="0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9" name="Google Shape;183;p23">
              <a:extLst>
                <a:ext uri="{FF2B5EF4-FFF2-40B4-BE49-F238E27FC236}">
                  <a16:creationId xmlns:a16="http://schemas.microsoft.com/office/drawing/2014/main" id="{521A3D6D-27C2-4DB8-ACAB-0D5E17244B46}"/>
                </a:ext>
              </a:extLst>
            </p:cNvPr>
            <p:cNvSpPr/>
            <p:nvPr/>
          </p:nvSpPr>
          <p:spPr>
            <a:xfrm>
              <a:off x="-2363026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955" y="1"/>
                  </a:moveTo>
                  <a:cubicBezTo>
                    <a:pt x="725" y="160"/>
                    <a:pt x="584" y="301"/>
                    <a:pt x="443" y="601"/>
                  </a:cubicBezTo>
                  <a:cubicBezTo>
                    <a:pt x="142" y="1185"/>
                    <a:pt x="1" y="1627"/>
                    <a:pt x="1" y="2068"/>
                  </a:cubicBezTo>
                  <a:cubicBezTo>
                    <a:pt x="1" y="2811"/>
                    <a:pt x="513" y="3394"/>
                    <a:pt x="1609" y="4348"/>
                  </a:cubicBezTo>
                  <a:cubicBezTo>
                    <a:pt x="3235" y="5744"/>
                    <a:pt x="5373" y="19883"/>
                    <a:pt x="5373" y="25485"/>
                  </a:cubicBezTo>
                  <a:cubicBezTo>
                    <a:pt x="5373" y="26369"/>
                    <a:pt x="5303" y="27111"/>
                    <a:pt x="5144" y="27394"/>
                  </a:cubicBezTo>
                  <a:cubicBezTo>
                    <a:pt x="4260" y="29903"/>
                    <a:pt x="3164" y="30929"/>
                    <a:pt x="4419" y="31600"/>
                  </a:cubicBezTo>
                  <a:cubicBezTo>
                    <a:pt x="4560" y="31671"/>
                    <a:pt x="4631" y="31671"/>
                    <a:pt x="4702" y="31741"/>
                  </a:cubicBezTo>
                  <a:lnTo>
                    <a:pt x="5002" y="31741"/>
                  </a:lnTo>
                  <a:cubicBezTo>
                    <a:pt x="5144" y="31741"/>
                    <a:pt x="5214" y="31741"/>
                    <a:pt x="5373" y="31671"/>
                  </a:cubicBezTo>
                  <a:cubicBezTo>
                    <a:pt x="4931" y="30204"/>
                    <a:pt x="5744" y="27995"/>
                    <a:pt x="6186" y="27394"/>
                  </a:cubicBezTo>
                  <a:cubicBezTo>
                    <a:pt x="6769" y="26581"/>
                    <a:pt x="5002" y="10905"/>
                    <a:pt x="4861" y="9509"/>
                  </a:cubicBezTo>
                  <a:cubicBezTo>
                    <a:pt x="4631" y="8113"/>
                    <a:pt x="4260" y="4790"/>
                    <a:pt x="2281" y="3252"/>
                  </a:cubicBezTo>
                  <a:cubicBezTo>
                    <a:pt x="1026" y="2210"/>
                    <a:pt x="884" y="814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Google Shape;184;p23">
              <a:extLst>
                <a:ext uri="{FF2B5EF4-FFF2-40B4-BE49-F238E27FC236}">
                  <a16:creationId xmlns:a16="http://schemas.microsoft.com/office/drawing/2014/main" id="{65899E80-FAB0-4F68-A290-660064FFD6C5}"/>
                </a:ext>
              </a:extLst>
            </p:cNvPr>
            <p:cNvSpPr/>
            <p:nvPr/>
          </p:nvSpPr>
          <p:spPr>
            <a:xfrm>
              <a:off x="-3220064" y="346596"/>
              <a:ext cx="710787" cy="1554636"/>
            </a:xfrm>
            <a:custGeom>
              <a:avLst/>
              <a:gdLst/>
              <a:ahLst/>
              <a:cxnLst/>
              <a:rect l="l" t="t" r="r" b="b"/>
              <a:pathLst>
                <a:path w="15395" h="33672" extrusionOk="0">
                  <a:moveTo>
                    <a:pt x="5091" y="24976"/>
                  </a:moveTo>
                  <a:lnTo>
                    <a:pt x="5091" y="24976"/>
                  </a:lnTo>
                  <a:cubicBezTo>
                    <a:pt x="6367" y="25590"/>
                    <a:pt x="8263" y="26322"/>
                    <a:pt x="9929" y="26322"/>
                  </a:cubicBezTo>
                  <a:cubicBezTo>
                    <a:pt x="10086" y="26322"/>
                    <a:pt x="10241" y="26315"/>
                    <a:pt x="10393" y="26302"/>
                  </a:cubicBezTo>
                  <a:cubicBezTo>
                    <a:pt x="11647" y="26231"/>
                    <a:pt x="12531" y="25860"/>
                    <a:pt x="13185" y="25347"/>
                  </a:cubicBezTo>
                  <a:lnTo>
                    <a:pt x="13185" y="25347"/>
                  </a:lnTo>
                  <a:cubicBezTo>
                    <a:pt x="12814" y="26160"/>
                    <a:pt x="12089" y="27344"/>
                    <a:pt x="10605" y="28069"/>
                  </a:cubicBezTo>
                  <a:cubicBezTo>
                    <a:pt x="10345" y="28189"/>
                    <a:pt x="10073" y="28243"/>
                    <a:pt x="9795" y="28243"/>
                  </a:cubicBezTo>
                  <a:cubicBezTo>
                    <a:pt x="8184" y="28243"/>
                    <a:pt x="6342" y="26423"/>
                    <a:pt x="5091" y="24976"/>
                  </a:cubicBezTo>
                  <a:close/>
                  <a:moveTo>
                    <a:pt x="13857" y="26832"/>
                  </a:moveTo>
                  <a:cubicBezTo>
                    <a:pt x="13698" y="28511"/>
                    <a:pt x="12602" y="30137"/>
                    <a:pt x="10393" y="30720"/>
                  </a:cubicBezTo>
                  <a:cubicBezTo>
                    <a:pt x="10288" y="30747"/>
                    <a:pt x="10179" y="30759"/>
                    <a:pt x="10068" y="30759"/>
                  </a:cubicBezTo>
                  <a:cubicBezTo>
                    <a:pt x="8924" y="30759"/>
                    <a:pt x="7473" y="29409"/>
                    <a:pt x="6346" y="27928"/>
                  </a:cubicBezTo>
                  <a:lnTo>
                    <a:pt x="6346" y="27928"/>
                  </a:lnTo>
                  <a:cubicBezTo>
                    <a:pt x="7229" y="28811"/>
                    <a:pt x="8466" y="29394"/>
                    <a:pt x="10163" y="29483"/>
                  </a:cubicBezTo>
                  <a:cubicBezTo>
                    <a:pt x="10208" y="29485"/>
                    <a:pt x="10252" y="29485"/>
                    <a:pt x="10296" y="29485"/>
                  </a:cubicBezTo>
                  <a:cubicBezTo>
                    <a:pt x="12058" y="29485"/>
                    <a:pt x="13201" y="28125"/>
                    <a:pt x="13857" y="26832"/>
                  </a:cubicBezTo>
                  <a:close/>
                  <a:moveTo>
                    <a:pt x="4861" y="27998"/>
                  </a:moveTo>
                  <a:lnTo>
                    <a:pt x="4861" y="27998"/>
                  </a:lnTo>
                  <a:cubicBezTo>
                    <a:pt x="6116" y="29624"/>
                    <a:pt x="7671" y="31091"/>
                    <a:pt x="9438" y="31692"/>
                  </a:cubicBezTo>
                  <a:cubicBezTo>
                    <a:pt x="9751" y="31788"/>
                    <a:pt x="10046" y="31832"/>
                    <a:pt x="10325" y="31832"/>
                  </a:cubicBezTo>
                  <a:cubicBezTo>
                    <a:pt x="11942" y="31832"/>
                    <a:pt x="13028" y="30363"/>
                    <a:pt x="13857" y="29112"/>
                  </a:cubicBezTo>
                  <a:lnTo>
                    <a:pt x="13857" y="29112"/>
                  </a:lnTo>
                  <a:cubicBezTo>
                    <a:pt x="13556" y="30366"/>
                    <a:pt x="12885" y="32134"/>
                    <a:pt x="10835" y="32576"/>
                  </a:cubicBezTo>
                  <a:cubicBezTo>
                    <a:pt x="10661" y="32613"/>
                    <a:pt x="10487" y="32631"/>
                    <a:pt x="10314" y="32631"/>
                  </a:cubicBezTo>
                  <a:cubicBezTo>
                    <a:pt x="8128" y="32631"/>
                    <a:pt x="6024" y="29783"/>
                    <a:pt x="4861" y="27998"/>
                  </a:cubicBezTo>
                  <a:close/>
                  <a:moveTo>
                    <a:pt x="8580" y="1"/>
                  </a:moveTo>
                  <a:cubicBezTo>
                    <a:pt x="8429" y="1"/>
                    <a:pt x="8272" y="9"/>
                    <a:pt x="8113" y="22"/>
                  </a:cubicBezTo>
                  <a:cubicBezTo>
                    <a:pt x="8325" y="3857"/>
                    <a:pt x="1" y="5978"/>
                    <a:pt x="1" y="5978"/>
                  </a:cubicBezTo>
                  <a:cubicBezTo>
                    <a:pt x="1" y="5978"/>
                    <a:pt x="443" y="7232"/>
                    <a:pt x="301" y="7603"/>
                  </a:cubicBezTo>
                  <a:cubicBezTo>
                    <a:pt x="5091" y="6861"/>
                    <a:pt x="7812" y="4369"/>
                    <a:pt x="9138" y="2602"/>
                  </a:cubicBezTo>
                  <a:cubicBezTo>
                    <a:pt x="9721" y="2973"/>
                    <a:pt x="10675" y="3627"/>
                    <a:pt x="10534" y="4210"/>
                  </a:cubicBezTo>
                  <a:cubicBezTo>
                    <a:pt x="8767" y="8187"/>
                    <a:pt x="72" y="8858"/>
                    <a:pt x="72" y="8858"/>
                  </a:cubicBezTo>
                  <a:cubicBezTo>
                    <a:pt x="72" y="8858"/>
                    <a:pt x="602" y="10484"/>
                    <a:pt x="72" y="10626"/>
                  </a:cubicBezTo>
                  <a:cubicBezTo>
                    <a:pt x="1839" y="10484"/>
                    <a:pt x="5974" y="9813"/>
                    <a:pt x="8184" y="8558"/>
                  </a:cubicBezTo>
                  <a:cubicBezTo>
                    <a:pt x="9509" y="7745"/>
                    <a:pt x="10675" y="6791"/>
                    <a:pt x="11347" y="5765"/>
                  </a:cubicBezTo>
                  <a:cubicBezTo>
                    <a:pt x="11559" y="6278"/>
                    <a:pt x="11718" y="7020"/>
                    <a:pt x="11559" y="7975"/>
                  </a:cubicBezTo>
                  <a:cubicBezTo>
                    <a:pt x="11206" y="9813"/>
                    <a:pt x="7512" y="12022"/>
                    <a:pt x="6699" y="12092"/>
                  </a:cubicBezTo>
                  <a:cubicBezTo>
                    <a:pt x="6434" y="12145"/>
                    <a:pt x="5668" y="12163"/>
                    <a:pt x="4765" y="12163"/>
                  </a:cubicBezTo>
                  <a:cubicBezTo>
                    <a:pt x="2958" y="12163"/>
                    <a:pt x="602" y="12092"/>
                    <a:pt x="602" y="12092"/>
                  </a:cubicBezTo>
                  <a:lnTo>
                    <a:pt x="443" y="13789"/>
                  </a:lnTo>
                  <a:cubicBezTo>
                    <a:pt x="443" y="13789"/>
                    <a:pt x="2507" y="14071"/>
                    <a:pt x="4360" y="14071"/>
                  </a:cubicBezTo>
                  <a:cubicBezTo>
                    <a:pt x="5174" y="14071"/>
                    <a:pt x="5947" y="14016"/>
                    <a:pt x="6487" y="13860"/>
                  </a:cubicBezTo>
                  <a:cubicBezTo>
                    <a:pt x="8184" y="13418"/>
                    <a:pt x="10163" y="12464"/>
                    <a:pt x="11559" y="11209"/>
                  </a:cubicBezTo>
                  <a:cubicBezTo>
                    <a:pt x="11860" y="10926"/>
                    <a:pt x="12089" y="10696"/>
                    <a:pt x="12301" y="10396"/>
                  </a:cubicBezTo>
                  <a:lnTo>
                    <a:pt x="12301" y="10396"/>
                  </a:lnTo>
                  <a:cubicBezTo>
                    <a:pt x="12231" y="11439"/>
                    <a:pt x="12001" y="12764"/>
                    <a:pt x="11418" y="14019"/>
                  </a:cubicBezTo>
                  <a:cubicBezTo>
                    <a:pt x="10393" y="16228"/>
                    <a:pt x="8113" y="16228"/>
                    <a:pt x="5974" y="16299"/>
                  </a:cubicBezTo>
                  <a:cubicBezTo>
                    <a:pt x="5903" y="16304"/>
                    <a:pt x="5830" y="16306"/>
                    <a:pt x="5756" y="16306"/>
                  </a:cubicBezTo>
                  <a:cubicBezTo>
                    <a:pt x="3672" y="16306"/>
                    <a:pt x="443" y="14461"/>
                    <a:pt x="443" y="14461"/>
                  </a:cubicBezTo>
                  <a:lnTo>
                    <a:pt x="443" y="14461"/>
                  </a:lnTo>
                  <a:lnTo>
                    <a:pt x="602" y="15998"/>
                  </a:lnTo>
                  <a:cubicBezTo>
                    <a:pt x="602" y="15998"/>
                    <a:pt x="2281" y="16811"/>
                    <a:pt x="3323" y="17394"/>
                  </a:cubicBezTo>
                  <a:cubicBezTo>
                    <a:pt x="3916" y="17691"/>
                    <a:pt x="5154" y="17940"/>
                    <a:pt x="6533" y="17940"/>
                  </a:cubicBezTo>
                  <a:cubicBezTo>
                    <a:pt x="7538" y="17940"/>
                    <a:pt x="8619" y="17808"/>
                    <a:pt x="9580" y="17465"/>
                  </a:cubicBezTo>
                  <a:cubicBezTo>
                    <a:pt x="11347" y="16882"/>
                    <a:pt x="12743" y="15344"/>
                    <a:pt x="13415" y="14090"/>
                  </a:cubicBezTo>
                  <a:lnTo>
                    <a:pt x="13415" y="14090"/>
                  </a:lnTo>
                  <a:cubicBezTo>
                    <a:pt x="14811" y="17253"/>
                    <a:pt x="12160" y="19462"/>
                    <a:pt x="10393" y="20416"/>
                  </a:cubicBezTo>
                  <a:cubicBezTo>
                    <a:pt x="10158" y="20529"/>
                    <a:pt x="9828" y="20578"/>
                    <a:pt x="9430" y="20578"/>
                  </a:cubicBezTo>
                  <a:cubicBezTo>
                    <a:pt x="6706" y="20578"/>
                    <a:pt x="814" y="18278"/>
                    <a:pt x="814" y="18278"/>
                  </a:cubicBezTo>
                  <a:lnTo>
                    <a:pt x="443" y="19462"/>
                  </a:lnTo>
                  <a:cubicBezTo>
                    <a:pt x="443" y="19462"/>
                    <a:pt x="2652" y="20116"/>
                    <a:pt x="3465" y="20487"/>
                  </a:cubicBezTo>
                  <a:cubicBezTo>
                    <a:pt x="4141" y="20796"/>
                    <a:pt x="5931" y="21973"/>
                    <a:pt x="8763" y="21973"/>
                  </a:cubicBezTo>
                  <a:cubicBezTo>
                    <a:pt x="9335" y="21973"/>
                    <a:pt x="9949" y="21925"/>
                    <a:pt x="10605" y="21813"/>
                  </a:cubicBezTo>
                  <a:cubicBezTo>
                    <a:pt x="12001" y="21530"/>
                    <a:pt x="12973" y="20929"/>
                    <a:pt x="13627" y="20204"/>
                  </a:cubicBezTo>
                  <a:lnTo>
                    <a:pt x="13627" y="20204"/>
                  </a:lnTo>
                  <a:cubicBezTo>
                    <a:pt x="14740" y="22184"/>
                    <a:pt x="12743" y="23739"/>
                    <a:pt x="11206" y="24534"/>
                  </a:cubicBezTo>
                  <a:cubicBezTo>
                    <a:pt x="10782" y="24787"/>
                    <a:pt x="10225" y="24894"/>
                    <a:pt x="9605" y="24894"/>
                  </a:cubicBezTo>
                  <a:cubicBezTo>
                    <a:pt x="7846" y="24894"/>
                    <a:pt x="5588" y="24032"/>
                    <a:pt x="4490" y="23209"/>
                  </a:cubicBezTo>
                  <a:cubicBezTo>
                    <a:pt x="3023" y="22042"/>
                    <a:pt x="673" y="20858"/>
                    <a:pt x="673" y="20858"/>
                  </a:cubicBezTo>
                  <a:lnTo>
                    <a:pt x="301" y="22626"/>
                  </a:lnTo>
                  <a:cubicBezTo>
                    <a:pt x="301" y="22626"/>
                    <a:pt x="955" y="22926"/>
                    <a:pt x="1698" y="23368"/>
                  </a:cubicBezTo>
                  <a:cubicBezTo>
                    <a:pt x="2069" y="23880"/>
                    <a:pt x="2581" y="24693"/>
                    <a:pt x="3164" y="25648"/>
                  </a:cubicBezTo>
                  <a:cubicBezTo>
                    <a:pt x="4048" y="30066"/>
                    <a:pt x="7141" y="33671"/>
                    <a:pt x="10605" y="33671"/>
                  </a:cubicBezTo>
                  <a:cubicBezTo>
                    <a:pt x="14210" y="33671"/>
                    <a:pt x="14440" y="30366"/>
                    <a:pt x="14652" y="28882"/>
                  </a:cubicBezTo>
                  <a:cubicBezTo>
                    <a:pt x="14811" y="27928"/>
                    <a:pt x="14652" y="26973"/>
                    <a:pt x="14511" y="26390"/>
                  </a:cubicBezTo>
                  <a:cubicBezTo>
                    <a:pt x="14511" y="26019"/>
                    <a:pt x="14440" y="25648"/>
                    <a:pt x="14440" y="25347"/>
                  </a:cubicBezTo>
                  <a:cubicBezTo>
                    <a:pt x="14581" y="24623"/>
                    <a:pt x="14652" y="23880"/>
                    <a:pt x="14581" y="23368"/>
                  </a:cubicBezTo>
                  <a:cubicBezTo>
                    <a:pt x="14581" y="23297"/>
                    <a:pt x="14652" y="23209"/>
                    <a:pt x="14652" y="23209"/>
                  </a:cubicBezTo>
                  <a:cubicBezTo>
                    <a:pt x="15394" y="21442"/>
                    <a:pt x="14652" y="18879"/>
                    <a:pt x="14581" y="18508"/>
                  </a:cubicBezTo>
                  <a:cubicBezTo>
                    <a:pt x="14882" y="17394"/>
                    <a:pt x="14952" y="16299"/>
                    <a:pt x="14882" y="15256"/>
                  </a:cubicBezTo>
                  <a:cubicBezTo>
                    <a:pt x="14811" y="13718"/>
                    <a:pt x="14369" y="12905"/>
                    <a:pt x="13998" y="12534"/>
                  </a:cubicBezTo>
                  <a:cubicBezTo>
                    <a:pt x="14139" y="11439"/>
                    <a:pt x="13998" y="10325"/>
                    <a:pt x="13627" y="9070"/>
                  </a:cubicBezTo>
                  <a:cubicBezTo>
                    <a:pt x="13485" y="8629"/>
                    <a:pt x="13256" y="8275"/>
                    <a:pt x="13114" y="8116"/>
                  </a:cubicBezTo>
                  <a:cubicBezTo>
                    <a:pt x="13114" y="7745"/>
                    <a:pt x="13114" y="7391"/>
                    <a:pt x="13044" y="6861"/>
                  </a:cubicBezTo>
                  <a:cubicBezTo>
                    <a:pt x="12885" y="5695"/>
                    <a:pt x="12443" y="4953"/>
                    <a:pt x="12001" y="4440"/>
                  </a:cubicBezTo>
                  <a:cubicBezTo>
                    <a:pt x="12089" y="4210"/>
                    <a:pt x="12089" y="3998"/>
                    <a:pt x="12089" y="3768"/>
                  </a:cubicBezTo>
                  <a:cubicBezTo>
                    <a:pt x="12089" y="2602"/>
                    <a:pt x="10605" y="1718"/>
                    <a:pt x="9880" y="1277"/>
                  </a:cubicBezTo>
                  <a:cubicBezTo>
                    <a:pt x="9880" y="1117"/>
                    <a:pt x="9951" y="976"/>
                    <a:pt x="9951" y="835"/>
                  </a:cubicBezTo>
                  <a:cubicBezTo>
                    <a:pt x="9821" y="169"/>
                    <a:pt x="9263" y="1"/>
                    <a:pt x="8580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Google Shape;185;p23">
              <a:extLst>
                <a:ext uri="{FF2B5EF4-FFF2-40B4-BE49-F238E27FC236}">
                  <a16:creationId xmlns:a16="http://schemas.microsoft.com/office/drawing/2014/main" id="{D3480E7C-AAD9-4067-B252-EAB1B4F95098}"/>
                </a:ext>
              </a:extLst>
            </p:cNvPr>
            <p:cNvSpPr/>
            <p:nvPr/>
          </p:nvSpPr>
          <p:spPr>
            <a:xfrm>
              <a:off x="-4293846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2105" y="0"/>
                  </a:moveTo>
                  <a:cubicBezTo>
                    <a:pt x="1182" y="0"/>
                    <a:pt x="944" y="1046"/>
                    <a:pt x="513" y="2131"/>
                  </a:cubicBezTo>
                  <a:cubicBezTo>
                    <a:pt x="0" y="3527"/>
                    <a:pt x="9119" y="8034"/>
                    <a:pt x="9791" y="11922"/>
                  </a:cubicBezTo>
                  <a:cubicBezTo>
                    <a:pt x="7639" y="18489"/>
                    <a:pt x="11338" y="22124"/>
                    <a:pt x="12695" y="22124"/>
                  </a:cubicBezTo>
                  <a:cubicBezTo>
                    <a:pt x="12832" y="22124"/>
                    <a:pt x="12944" y="22088"/>
                    <a:pt x="13025" y="22013"/>
                  </a:cubicBezTo>
                  <a:cubicBezTo>
                    <a:pt x="11841" y="20476"/>
                    <a:pt x="16790" y="7150"/>
                    <a:pt x="16348" y="5524"/>
                  </a:cubicBezTo>
                  <a:cubicBezTo>
                    <a:pt x="15818" y="3898"/>
                    <a:pt x="12884" y="3898"/>
                    <a:pt x="12884" y="3898"/>
                  </a:cubicBezTo>
                  <a:cubicBezTo>
                    <a:pt x="11700" y="3386"/>
                    <a:pt x="5443" y="1548"/>
                    <a:pt x="3376" y="434"/>
                  </a:cubicBezTo>
                  <a:cubicBezTo>
                    <a:pt x="2841" y="130"/>
                    <a:pt x="2431" y="0"/>
                    <a:pt x="2105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Google Shape;186;p23">
              <a:extLst>
                <a:ext uri="{FF2B5EF4-FFF2-40B4-BE49-F238E27FC236}">
                  <a16:creationId xmlns:a16="http://schemas.microsoft.com/office/drawing/2014/main" id="{D676813C-32AA-409D-83F4-8D47EDF88848}"/>
                </a:ext>
              </a:extLst>
            </p:cNvPr>
            <p:cNvSpPr/>
            <p:nvPr/>
          </p:nvSpPr>
          <p:spPr>
            <a:xfrm>
              <a:off x="-4723922" y="1874412"/>
              <a:ext cx="422779" cy="1169486"/>
            </a:xfrm>
            <a:custGeom>
              <a:avLst/>
              <a:gdLst/>
              <a:ahLst/>
              <a:cxnLst/>
              <a:rect l="l" t="t" r="r" b="b"/>
              <a:pathLst>
                <a:path w="9157" h="25330" extrusionOk="0">
                  <a:moveTo>
                    <a:pt x="7909" y="1"/>
                  </a:moveTo>
                  <a:cubicBezTo>
                    <a:pt x="7156" y="1"/>
                    <a:pt x="6222" y="1022"/>
                    <a:pt x="6222" y="1022"/>
                  </a:cubicBezTo>
                  <a:cubicBezTo>
                    <a:pt x="5180" y="1976"/>
                    <a:pt x="5480" y="4787"/>
                    <a:pt x="4526" y="7349"/>
                  </a:cubicBezTo>
                  <a:cubicBezTo>
                    <a:pt x="3642" y="10000"/>
                    <a:pt x="3784" y="11043"/>
                    <a:pt x="3271" y="14136"/>
                  </a:cubicBezTo>
                  <a:cubicBezTo>
                    <a:pt x="2829" y="17228"/>
                    <a:pt x="1574" y="22601"/>
                    <a:pt x="1133" y="23255"/>
                  </a:cubicBezTo>
                  <a:cubicBezTo>
                    <a:pt x="691" y="23856"/>
                    <a:pt x="549" y="24139"/>
                    <a:pt x="249" y="24810"/>
                  </a:cubicBezTo>
                  <a:cubicBezTo>
                    <a:pt x="0" y="25201"/>
                    <a:pt x="220" y="25330"/>
                    <a:pt x="769" y="25330"/>
                  </a:cubicBezTo>
                  <a:cubicBezTo>
                    <a:pt x="1040" y="25330"/>
                    <a:pt x="1390" y="25299"/>
                    <a:pt x="1804" y="25252"/>
                  </a:cubicBezTo>
                  <a:cubicBezTo>
                    <a:pt x="3271" y="23856"/>
                    <a:pt x="4225" y="17370"/>
                    <a:pt x="4809" y="13535"/>
                  </a:cubicBezTo>
                  <a:cubicBezTo>
                    <a:pt x="5480" y="9717"/>
                    <a:pt x="5781" y="6625"/>
                    <a:pt x="7177" y="3814"/>
                  </a:cubicBezTo>
                  <a:cubicBezTo>
                    <a:pt x="8573" y="1022"/>
                    <a:pt x="9156" y="1694"/>
                    <a:pt x="8573" y="439"/>
                  </a:cubicBezTo>
                  <a:cubicBezTo>
                    <a:pt x="8402" y="120"/>
                    <a:pt x="8166" y="1"/>
                    <a:pt x="7909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Google Shape;187;p23">
              <a:extLst>
                <a:ext uri="{FF2B5EF4-FFF2-40B4-BE49-F238E27FC236}">
                  <a16:creationId xmlns:a16="http://schemas.microsoft.com/office/drawing/2014/main" id="{F9701B9C-3A4D-47C6-BA46-224277EBD851}"/>
                </a:ext>
              </a:extLst>
            </p:cNvPr>
            <p:cNvSpPr/>
            <p:nvPr/>
          </p:nvSpPr>
          <p:spPr>
            <a:xfrm>
              <a:off x="-4834870" y="1860561"/>
              <a:ext cx="448865" cy="1184722"/>
            </a:xfrm>
            <a:custGeom>
              <a:avLst/>
              <a:gdLst/>
              <a:ahLst/>
              <a:cxnLst/>
              <a:rect l="l" t="t" r="r" b="b"/>
              <a:pathLst>
                <a:path w="9722" h="25660" extrusionOk="0">
                  <a:moveTo>
                    <a:pt x="7862" y="1"/>
                  </a:moveTo>
                  <a:cubicBezTo>
                    <a:pt x="7384" y="1"/>
                    <a:pt x="6929" y="138"/>
                    <a:pt x="6929" y="138"/>
                  </a:cubicBezTo>
                  <a:cubicBezTo>
                    <a:pt x="6929" y="138"/>
                    <a:pt x="7212" y="2135"/>
                    <a:pt x="6045" y="4415"/>
                  </a:cubicBezTo>
                  <a:cubicBezTo>
                    <a:pt x="4790" y="6765"/>
                    <a:pt x="2652" y="16274"/>
                    <a:pt x="1998" y="18624"/>
                  </a:cubicBezTo>
                  <a:cubicBezTo>
                    <a:pt x="1397" y="20904"/>
                    <a:pt x="1" y="23042"/>
                    <a:pt x="142" y="24297"/>
                  </a:cubicBezTo>
                  <a:cubicBezTo>
                    <a:pt x="264" y="25258"/>
                    <a:pt x="1195" y="25660"/>
                    <a:pt x="1926" y="25660"/>
                  </a:cubicBezTo>
                  <a:cubicBezTo>
                    <a:pt x="2149" y="25660"/>
                    <a:pt x="2353" y="25622"/>
                    <a:pt x="2511" y="25552"/>
                  </a:cubicBezTo>
                  <a:cubicBezTo>
                    <a:pt x="3094" y="25252"/>
                    <a:pt x="3235" y="18341"/>
                    <a:pt x="4207" y="14436"/>
                  </a:cubicBezTo>
                  <a:cubicBezTo>
                    <a:pt x="5091" y="10601"/>
                    <a:pt x="8184" y="4556"/>
                    <a:pt x="8908" y="3231"/>
                  </a:cubicBezTo>
                  <a:cubicBezTo>
                    <a:pt x="9721" y="1835"/>
                    <a:pt x="9279" y="1552"/>
                    <a:pt x="8908" y="580"/>
                  </a:cubicBezTo>
                  <a:cubicBezTo>
                    <a:pt x="8772" y="120"/>
                    <a:pt x="8307" y="1"/>
                    <a:pt x="7862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Google Shape;188;p23">
              <a:extLst>
                <a:ext uri="{FF2B5EF4-FFF2-40B4-BE49-F238E27FC236}">
                  <a16:creationId xmlns:a16="http://schemas.microsoft.com/office/drawing/2014/main" id="{18358554-85BE-4170-AEEF-75DE6C7E3EFF}"/>
                </a:ext>
              </a:extLst>
            </p:cNvPr>
            <p:cNvSpPr/>
            <p:nvPr/>
          </p:nvSpPr>
          <p:spPr>
            <a:xfrm>
              <a:off x="-4548891" y="408233"/>
              <a:ext cx="489263" cy="1474116"/>
            </a:xfrm>
            <a:custGeom>
              <a:avLst/>
              <a:gdLst/>
              <a:ahLst/>
              <a:cxnLst/>
              <a:rect l="l" t="t" r="r" b="b"/>
              <a:pathLst>
                <a:path w="10597" h="31928" extrusionOk="0">
                  <a:moveTo>
                    <a:pt x="8566" y="0"/>
                  </a:moveTo>
                  <a:cubicBezTo>
                    <a:pt x="7498" y="0"/>
                    <a:pt x="6249" y="754"/>
                    <a:pt x="6249" y="754"/>
                  </a:cubicBezTo>
                  <a:cubicBezTo>
                    <a:pt x="5905" y="610"/>
                    <a:pt x="5620" y="552"/>
                    <a:pt x="5384" y="552"/>
                  </a:cubicBezTo>
                  <a:cubicBezTo>
                    <a:pt x="4407" y="552"/>
                    <a:pt x="4269" y="1550"/>
                    <a:pt x="4269" y="1550"/>
                  </a:cubicBezTo>
                  <a:cubicBezTo>
                    <a:pt x="3386" y="2663"/>
                    <a:pt x="4782" y="3105"/>
                    <a:pt x="4923" y="3847"/>
                  </a:cubicBezTo>
                  <a:cubicBezTo>
                    <a:pt x="5082" y="4643"/>
                    <a:pt x="4110" y="19081"/>
                    <a:pt x="3669" y="21874"/>
                  </a:cubicBezTo>
                  <a:cubicBezTo>
                    <a:pt x="3227" y="24684"/>
                    <a:pt x="434" y="28943"/>
                    <a:pt x="134" y="30640"/>
                  </a:cubicBezTo>
                  <a:cubicBezTo>
                    <a:pt x="0" y="31441"/>
                    <a:pt x="159" y="31667"/>
                    <a:pt x="574" y="31667"/>
                  </a:cubicBezTo>
                  <a:cubicBezTo>
                    <a:pt x="1037" y="31667"/>
                    <a:pt x="1820" y="31386"/>
                    <a:pt x="2873" y="31311"/>
                  </a:cubicBezTo>
                  <a:cubicBezTo>
                    <a:pt x="3030" y="31299"/>
                    <a:pt x="3172" y="31293"/>
                    <a:pt x="3303" y="31293"/>
                  </a:cubicBezTo>
                  <a:cubicBezTo>
                    <a:pt x="3908" y="31293"/>
                    <a:pt x="4249" y="31420"/>
                    <a:pt x="4481" y="31594"/>
                  </a:cubicBezTo>
                  <a:cubicBezTo>
                    <a:pt x="4773" y="31746"/>
                    <a:pt x="4972" y="31928"/>
                    <a:pt x="5262" y="31928"/>
                  </a:cubicBezTo>
                  <a:cubicBezTo>
                    <a:pt x="5411" y="31928"/>
                    <a:pt x="5584" y="31879"/>
                    <a:pt x="5807" y="31753"/>
                  </a:cubicBezTo>
                  <a:cubicBezTo>
                    <a:pt x="7062" y="31082"/>
                    <a:pt x="5966" y="30056"/>
                    <a:pt x="5082" y="27547"/>
                  </a:cubicBezTo>
                  <a:cubicBezTo>
                    <a:pt x="4110" y="25126"/>
                    <a:pt x="6761" y="6198"/>
                    <a:pt x="8617" y="4501"/>
                  </a:cubicBezTo>
                  <a:cubicBezTo>
                    <a:pt x="10296" y="3105"/>
                    <a:pt x="10596" y="2433"/>
                    <a:pt x="9854" y="754"/>
                  </a:cubicBezTo>
                  <a:cubicBezTo>
                    <a:pt x="9589" y="189"/>
                    <a:pt x="9100" y="0"/>
                    <a:pt x="8566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Google Shape;189;p23">
              <a:extLst>
                <a:ext uri="{FF2B5EF4-FFF2-40B4-BE49-F238E27FC236}">
                  <a16:creationId xmlns:a16="http://schemas.microsoft.com/office/drawing/2014/main" id="{07888D52-4E4A-4040-85B6-8AC557832F65}"/>
                </a:ext>
              </a:extLst>
            </p:cNvPr>
            <p:cNvSpPr/>
            <p:nvPr/>
          </p:nvSpPr>
          <p:spPr>
            <a:xfrm>
              <a:off x="-4930303" y="3060662"/>
              <a:ext cx="346829" cy="214413"/>
            </a:xfrm>
            <a:custGeom>
              <a:avLst/>
              <a:gdLst/>
              <a:ahLst/>
              <a:cxnLst/>
              <a:rect l="l" t="t" r="r" b="b"/>
              <a:pathLst>
                <a:path w="7512" h="4644" extrusionOk="0">
                  <a:moveTo>
                    <a:pt x="1856" y="1"/>
                  </a:moveTo>
                  <a:cubicBezTo>
                    <a:pt x="1856" y="1"/>
                    <a:pt x="0" y="955"/>
                    <a:pt x="301" y="1397"/>
                  </a:cubicBezTo>
                  <a:cubicBezTo>
                    <a:pt x="601" y="1839"/>
                    <a:pt x="1255" y="3094"/>
                    <a:pt x="2439" y="3677"/>
                  </a:cubicBezTo>
                  <a:cubicBezTo>
                    <a:pt x="3390" y="4186"/>
                    <a:pt x="4929" y="4644"/>
                    <a:pt x="5973" y="4644"/>
                  </a:cubicBezTo>
                  <a:cubicBezTo>
                    <a:pt x="6306" y="4644"/>
                    <a:pt x="6590" y="4597"/>
                    <a:pt x="6787" y="4490"/>
                  </a:cubicBezTo>
                  <a:cubicBezTo>
                    <a:pt x="7511" y="3977"/>
                    <a:pt x="7370" y="955"/>
                    <a:pt x="6787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Google Shape;190;p23">
              <a:extLst>
                <a:ext uri="{FF2B5EF4-FFF2-40B4-BE49-F238E27FC236}">
                  <a16:creationId xmlns:a16="http://schemas.microsoft.com/office/drawing/2014/main" id="{77AF23F0-5828-46BC-AE66-109AA1F3C483}"/>
                </a:ext>
              </a:extLst>
            </p:cNvPr>
            <p:cNvSpPr/>
            <p:nvPr/>
          </p:nvSpPr>
          <p:spPr>
            <a:xfrm>
              <a:off x="-5038850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2281" y="0"/>
                  </a:moveTo>
                  <a:cubicBezTo>
                    <a:pt x="2281" y="0"/>
                    <a:pt x="230" y="2280"/>
                    <a:pt x="71" y="2722"/>
                  </a:cubicBezTo>
                  <a:cubicBezTo>
                    <a:pt x="1" y="3235"/>
                    <a:pt x="71" y="3676"/>
                    <a:pt x="443" y="4118"/>
                  </a:cubicBezTo>
                  <a:cubicBezTo>
                    <a:pt x="471" y="4152"/>
                    <a:pt x="507" y="4168"/>
                    <a:pt x="549" y="4168"/>
                  </a:cubicBezTo>
                  <a:cubicBezTo>
                    <a:pt x="1064" y="4168"/>
                    <a:pt x="2532" y="1865"/>
                    <a:pt x="2793" y="1326"/>
                  </a:cubicBezTo>
                  <a:cubicBezTo>
                    <a:pt x="3023" y="813"/>
                    <a:pt x="2281" y="0"/>
                    <a:pt x="228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Google Shape;191;p23">
              <a:extLst>
                <a:ext uri="{FF2B5EF4-FFF2-40B4-BE49-F238E27FC236}">
                  <a16:creationId xmlns:a16="http://schemas.microsoft.com/office/drawing/2014/main" id="{12FB41F7-2504-427A-A66C-BBA17199AE45}"/>
                </a:ext>
              </a:extLst>
            </p:cNvPr>
            <p:cNvSpPr/>
            <p:nvPr/>
          </p:nvSpPr>
          <p:spPr>
            <a:xfrm>
              <a:off x="-5138254" y="3274476"/>
              <a:ext cx="123135" cy="229557"/>
            </a:xfrm>
            <a:custGeom>
              <a:avLst/>
              <a:gdLst/>
              <a:ahLst/>
              <a:cxnLst/>
              <a:rect l="l" t="t" r="r" b="b"/>
              <a:pathLst>
                <a:path w="2667" h="4972" extrusionOk="0">
                  <a:moveTo>
                    <a:pt x="1783" y="0"/>
                  </a:moveTo>
                  <a:cubicBezTo>
                    <a:pt x="1783" y="0"/>
                    <a:pt x="528" y="1856"/>
                    <a:pt x="245" y="3022"/>
                  </a:cubicBezTo>
                  <a:cubicBezTo>
                    <a:pt x="1" y="3927"/>
                    <a:pt x="48" y="4971"/>
                    <a:pt x="312" y="4971"/>
                  </a:cubicBezTo>
                  <a:cubicBezTo>
                    <a:pt x="373" y="4971"/>
                    <a:pt x="445" y="4916"/>
                    <a:pt x="528" y="4790"/>
                  </a:cubicBezTo>
                  <a:cubicBezTo>
                    <a:pt x="828" y="3765"/>
                    <a:pt x="2383" y="1485"/>
                    <a:pt x="2525" y="972"/>
                  </a:cubicBezTo>
                  <a:cubicBezTo>
                    <a:pt x="2666" y="530"/>
                    <a:pt x="1783" y="0"/>
                    <a:pt x="1783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Google Shape;192;p23">
              <a:extLst>
                <a:ext uri="{FF2B5EF4-FFF2-40B4-BE49-F238E27FC236}">
                  <a16:creationId xmlns:a16="http://schemas.microsoft.com/office/drawing/2014/main" id="{23DF860E-D82F-4970-A578-FE1A1D93B14E}"/>
                </a:ext>
              </a:extLst>
            </p:cNvPr>
            <p:cNvSpPr/>
            <p:nvPr/>
          </p:nvSpPr>
          <p:spPr>
            <a:xfrm>
              <a:off x="-4991525" y="3220595"/>
              <a:ext cx="159979" cy="319081"/>
            </a:xfrm>
            <a:custGeom>
              <a:avLst/>
              <a:gdLst/>
              <a:ahLst/>
              <a:cxnLst/>
              <a:rect l="l" t="t" r="r" b="b"/>
              <a:pathLst>
                <a:path w="3465" h="6911" extrusionOk="0">
                  <a:moveTo>
                    <a:pt x="2581" y="1"/>
                  </a:moveTo>
                  <a:cubicBezTo>
                    <a:pt x="2298" y="71"/>
                    <a:pt x="160" y="5886"/>
                    <a:pt x="89" y="6257"/>
                  </a:cubicBezTo>
                  <a:cubicBezTo>
                    <a:pt x="1" y="6628"/>
                    <a:pt x="301" y="6911"/>
                    <a:pt x="672" y="6911"/>
                  </a:cubicBezTo>
                  <a:cubicBezTo>
                    <a:pt x="1114" y="6911"/>
                    <a:pt x="2740" y="2210"/>
                    <a:pt x="3094" y="1167"/>
                  </a:cubicBezTo>
                  <a:cubicBezTo>
                    <a:pt x="3465" y="71"/>
                    <a:pt x="2581" y="1"/>
                    <a:pt x="258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Google Shape;193;p23">
              <a:extLst>
                <a:ext uri="{FF2B5EF4-FFF2-40B4-BE49-F238E27FC236}">
                  <a16:creationId xmlns:a16="http://schemas.microsoft.com/office/drawing/2014/main" id="{69E658B3-35FC-426E-937B-57BB5FECEC47}"/>
                </a:ext>
              </a:extLst>
            </p:cNvPr>
            <p:cNvSpPr/>
            <p:nvPr/>
          </p:nvSpPr>
          <p:spPr>
            <a:xfrm>
              <a:off x="-5079618" y="3555514"/>
              <a:ext cx="108546" cy="166720"/>
            </a:xfrm>
            <a:custGeom>
              <a:avLst/>
              <a:gdLst/>
              <a:ahLst/>
              <a:cxnLst/>
              <a:rect l="l" t="t" r="r" b="b"/>
              <a:pathLst>
                <a:path w="2351" h="3611" extrusionOk="0">
                  <a:moveTo>
                    <a:pt x="1912" y="0"/>
                  </a:moveTo>
                  <a:cubicBezTo>
                    <a:pt x="1867" y="0"/>
                    <a:pt x="1819" y="9"/>
                    <a:pt x="1767" y="28"/>
                  </a:cubicBezTo>
                  <a:cubicBezTo>
                    <a:pt x="1396" y="258"/>
                    <a:pt x="0" y="2979"/>
                    <a:pt x="371" y="3192"/>
                  </a:cubicBezTo>
                  <a:cubicBezTo>
                    <a:pt x="628" y="3350"/>
                    <a:pt x="985" y="3610"/>
                    <a:pt x="1182" y="3610"/>
                  </a:cubicBezTo>
                  <a:cubicBezTo>
                    <a:pt x="1270" y="3610"/>
                    <a:pt x="1326" y="3558"/>
                    <a:pt x="1326" y="3421"/>
                  </a:cubicBezTo>
                  <a:cubicBezTo>
                    <a:pt x="1326" y="3050"/>
                    <a:pt x="2351" y="328"/>
                    <a:pt x="2351" y="328"/>
                  </a:cubicBezTo>
                  <a:cubicBezTo>
                    <a:pt x="2351" y="328"/>
                    <a:pt x="2193" y="0"/>
                    <a:pt x="191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Google Shape;194;p23">
              <a:extLst>
                <a:ext uri="{FF2B5EF4-FFF2-40B4-BE49-F238E27FC236}">
                  <a16:creationId xmlns:a16="http://schemas.microsoft.com/office/drawing/2014/main" id="{C906D6DF-31BB-42E1-A147-8D46F27B9C13}"/>
                </a:ext>
              </a:extLst>
            </p:cNvPr>
            <p:cNvSpPr/>
            <p:nvPr/>
          </p:nvSpPr>
          <p:spPr>
            <a:xfrm>
              <a:off x="-5113923" y="3713462"/>
              <a:ext cx="78397" cy="106930"/>
            </a:xfrm>
            <a:custGeom>
              <a:avLst/>
              <a:gdLst/>
              <a:ahLst/>
              <a:cxnLst/>
              <a:rect l="l" t="t" r="r" b="b"/>
              <a:pathLst>
                <a:path w="1698" h="2316" extrusionOk="0">
                  <a:moveTo>
                    <a:pt x="814" y="0"/>
                  </a:moveTo>
                  <a:cubicBezTo>
                    <a:pt x="814" y="0"/>
                    <a:pt x="1" y="1980"/>
                    <a:pt x="443" y="2280"/>
                  </a:cubicBezTo>
                  <a:cubicBezTo>
                    <a:pt x="473" y="2304"/>
                    <a:pt x="505" y="2316"/>
                    <a:pt x="539" y="2316"/>
                  </a:cubicBezTo>
                  <a:cubicBezTo>
                    <a:pt x="929" y="2316"/>
                    <a:pt x="1562" y="865"/>
                    <a:pt x="1627" y="654"/>
                  </a:cubicBezTo>
                  <a:cubicBezTo>
                    <a:pt x="1697" y="442"/>
                    <a:pt x="814" y="0"/>
                    <a:pt x="81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Google Shape;195;p23">
              <a:extLst>
                <a:ext uri="{FF2B5EF4-FFF2-40B4-BE49-F238E27FC236}">
                  <a16:creationId xmlns:a16="http://schemas.microsoft.com/office/drawing/2014/main" id="{90EA4708-1928-471C-A5DC-BE1CD63BEBBB}"/>
                </a:ext>
              </a:extLst>
            </p:cNvPr>
            <p:cNvSpPr/>
            <p:nvPr/>
          </p:nvSpPr>
          <p:spPr>
            <a:xfrm>
              <a:off x="-4865019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1057" y="0"/>
                  </a:moveTo>
                  <a:cubicBezTo>
                    <a:pt x="1037" y="0"/>
                    <a:pt x="1025" y="1"/>
                    <a:pt x="1025" y="1"/>
                  </a:cubicBezTo>
                  <a:cubicBezTo>
                    <a:pt x="795" y="142"/>
                    <a:pt x="0" y="6257"/>
                    <a:pt x="0" y="6699"/>
                  </a:cubicBezTo>
                  <a:cubicBezTo>
                    <a:pt x="0" y="7016"/>
                    <a:pt x="259" y="7230"/>
                    <a:pt x="566" y="7230"/>
                  </a:cubicBezTo>
                  <a:cubicBezTo>
                    <a:pt x="618" y="7230"/>
                    <a:pt x="671" y="7224"/>
                    <a:pt x="725" y="7212"/>
                  </a:cubicBezTo>
                  <a:cubicBezTo>
                    <a:pt x="1096" y="7141"/>
                    <a:pt x="1608" y="2210"/>
                    <a:pt x="1767" y="1026"/>
                  </a:cubicBezTo>
                  <a:cubicBezTo>
                    <a:pt x="1893" y="55"/>
                    <a:pt x="1214" y="0"/>
                    <a:pt x="1057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Google Shape;196;p23">
              <a:extLst>
                <a:ext uri="{FF2B5EF4-FFF2-40B4-BE49-F238E27FC236}">
                  <a16:creationId xmlns:a16="http://schemas.microsoft.com/office/drawing/2014/main" id="{697CF6BF-CF2E-42C3-8CBC-11C77FB7730A}"/>
                </a:ext>
              </a:extLst>
            </p:cNvPr>
            <p:cNvSpPr/>
            <p:nvPr/>
          </p:nvSpPr>
          <p:spPr>
            <a:xfrm>
              <a:off x="-4916452" y="3602792"/>
              <a:ext cx="81629" cy="189158"/>
            </a:xfrm>
            <a:custGeom>
              <a:avLst/>
              <a:gdLst/>
              <a:ahLst/>
              <a:cxnLst/>
              <a:rect l="l" t="t" r="r" b="b"/>
              <a:pathLst>
                <a:path w="1768" h="4097" extrusionOk="0">
                  <a:moveTo>
                    <a:pt x="1400" y="0"/>
                  </a:moveTo>
                  <a:cubicBezTo>
                    <a:pt x="1313" y="0"/>
                    <a:pt x="1216" y="31"/>
                    <a:pt x="1114" y="117"/>
                  </a:cubicBezTo>
                  <a:cubicBezTo>
                    <a:pt x="743" y="330"/>
                    <a:pt x="1" y="3652"/>
                    <a:pt x="442" y="3793"/>
                  </a:cubicBezTo>
                  <a:cubicBezTo>
                    <a:pt x="758" y="3935"/>
                    <a:pt x="1107" y="4097"/>
                    <a:pt x="1308" y="4097"/>
                  </a:cubicBezTo>
                  <a:cubicBezTo>
                    <a:pt x="1434" y="4097"/>
                    <a:pt x="1501" y="4034"/>
                    <a:pt x="1468" y="3864"/>
                  </a:cubicBezTo>
                  <a:cubicBezTo>
                    <a:pt x="1397" y="3422"/>
                    <a:pt x="1768" y="188"/>
                    <a:pt x="1768" y="188"/>
                  </a:cubicBezTo>
                  <a:cubicBezTo>
                    <a:pt x="1768" y="188"/>
                    <a:pt x="1616" y="0"/>
                    <a:pt x="1400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Google Shape;197;p23">
              <a:extLst>
                <a:ext uri="{FF2B5EF4-FFF2-40B4-BE49-F238E27FC236}">
                  <a16:creationId xmlns:a16="http://schemas.microsoft.com/office/drawing/2014/main" id="{7FE082ED-DD1D-46FD-88AD-C8A6DC308A88}"/>
                </a:ext>
              </a:extLst>
            </p:cNvPr>
            <p:cNvSpPr/>
            <p:nvPr/>
          </p:nvSpPr>
          <p:spPr>
            <a:xfrm>
              <a:off x="-4919730" y="3795044"/>
              <a:ext cx="61268" cy="116672"/>
            </a:xfrm>
            <a:custGeom>
              <a:avLst/>
              <a:gdLst/>
              <a:ahLst/>
              <a:cxnLst/>
              <a:rect l="l" t="t" r="r" b="b"/>
              <a:pathLst>
                <a:path w="1327" h="2527" extrusionOk="0">
                  <a:moveTo>
                    <a:pt x="301" y="1"/>
                  </a:moveTo>
                  <a:cubicBezTo>
                    <a:pt x="301" y="1"/>
                    <a:pt x="1" y="2280"/>
                    <a:pt x="443" y="2510"/>
                  </a:cubicBezTo>
                  <a:cubicBezTo>
                    <a:pt x="469" y="2521"/>
                    <a:pt x="494" y="2526"/>
                    <a:pt x="520" y="2526"/>
                  </a:cubicBezTo>
                  <a:cubicBezTo>
                    <a:pt x="992" y="2526"/>
                    <a:pt x="1326" y="728"/>
                    <a:pt x="1326" y="442"/>
                  </a:cubicBezTo>
                  <a:cubicBezTo>
                    <a:pt x="1326" y="213"/>
                    <a:pt x="302" y="1"/>
                    <a:pt x="30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Google Shape;198;p23">
              <a:extLst>
                <a:ext uri="{FF2B5EF4-FFF2-40B4-BE49-F238E27FC236}">
                  <a16:creationId xmlns:a16="http://schemas.microsoft.com/office/drawing/2014/main" id="{EA2B4CA8-81BB-40C1-9F20-6E57D851DAFB}"/>
                </a:ext>
              </a:extLst>
            </p:cNvPr>
            <p:cNvSpPr/>
            <p:nvPr/>
          </p:nvSpPr>
          <p:spPr>
            <a:xfrm>
              <a:off x="-4753240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414" y="1"/>
                  </a:moveTo>
                  <a:cubicBezTo>
                    <a:pt x="305" y="1"/>
                    <a:pt x="230" y="21"/>
                    <a:pt x="230" y="21"/>
                  </a:cubicBezTo>
                  <a:cubicBezTo>
                    <a:pt x="0" y="162"/>
                    <a:pt x="142" y="6348"/>
                    <a:pt x="230" y="6719"/>
                  </a:cubicBezTo>
                  <a:cubicBezTo>
                    <a:pt x="283" y="7051"/>
                    <a:pt x="506" y="7213"/>
                    <a:pt x="764" y="7213"/>
                  </a:cubicBezTo>
                  <a:cubicBezTo>
                    <a:pt x="849" y="7213"/>
                    <a:pt x="938" y="7196"/>
                    <a:pt x="1025" y="7160"/>
                  </a:cubicBezTo>
                  <a:cubicBezTo>
                    <a:pt x="1396" y="7019"/>
                    <a:pt x="1184" y="2071"/>
                    <a:pt x="1184" y="904"/>
                  </a:cubicBezTo>
                  <a:cubicBezTo>
                    <a:pt x="1134" y="116"/>
                    <a:pt x="677" y="1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Google Shape;199;p23">
              <a:extLst>
                <a:ext uri="{FF2B5EF4-FFF2-40B4-BE49-F238E27FC236}">
                  <a16:creationId xmlns:a16="http://schemas.microsoft.com/office/drawing/2014/main" id="{5301F969-D6E4-44D4-93D5-CF57C667CF39}"/>
                </a:ext>
              </a:extLst>
            </p:cNvPr>
            <p:cNvSpPr/>
            <p:nvPr/>
          </p:nvSpPr>
          <p:spPr>
            <a:xfrm>
              <a:off x="-4763029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886" y="1"/>
                  </a:moveTo>
                  <a:cubicBezTo>
                    <a:pt x="790" y="1"/>
                    <a:pt x="684" y="32"/>
                    <a:pt x="583" y="126"/>
                  </a:cubicBezTo>
                  <a:cubicBezTo>
                    <a:pt x="283" y="427"/>
                    <a:pt x="0" y="3891"/>
                    <a:pt x="513" y="3961"/>
                  </a:cubicBezTo>
                  <a:cubicBezTo>
                    <a:pt x="751" y="4000"/>
                    <a:pt x="1052" y="4084"/>
                    <a:pt x="1256" y="4084"/>
                  </a:cubicBezTo>
                  <a:cubicBezTo>
                    <a:pt x="1429" y="4084"/>
                    <a:pt x="1532" y="4023"/>
                    <a:pt x="1467" y="3820"/>
                  </a:cubicBezTo>
                  <a:cubicBezTo>
                    <a:pt x="1326" y="3449"/>
                    <a:pt x="1237" y="126"/>
                    <a:pt x="1237" y="126"/>
                  </a:cubicBezTo>
                  <a:cubicBezTo>
                    <a:pt x="1237" y="126"/>
                    <a:pt x="1080" y="1"/>
                    <a:pt x="886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Google Shape;200;p23">
              <a:extLst>
                <a:ext uri="{FF2B5EF4-FFF2-40B4-BE49-F238E27FC236}">
                  <a16:creationId xmlns:a16="http://schemas.microsoft.com/office/drawing/2014/main" id="{AE58209A-6E9E-4F9C-8EA3-0A47F35E73FE}"/>
                </a:ext>
              </a:extLst>
            </p:cNvPr>
            <p:cNvSpPr/>
            <p:nvPr/>
          </p:nvSpPr>
          <p:spPr>
            <a:xfrm>
              <a:off x="-4750009" y="3795044"/>
              <a:ext cx="51480" cy="112239"/>
            </a:xfrm>
            <a:custGeom>
              <a:avLst/>
              <a:gdLst/>
              <a:ahLst/>
              <a:cxnLst/>
              <a:rect l="l" t="t" r="r" b="b"/>
              <a:pathLst>
                <a:path w="1115" h="2431" extrusionOk="0">
                  <a:moveTo>
                    <a:pt x="1" y="1"/>
                  </a:moveTo>
                  <a:cubicBezTo>
                    <a:pt x="1" y="1"/>
                    <a:pt x="1" y="2280"/>
                    <a:pt x="513" y="2422"/>
                  </a:cubicBezTo>
                  <a:cubicBezTo>
                    <a:pt x="534" y="2428"/>
                    <a:pt x="553" y="2431"/>
                    <a:pt x="572" y="2431"/>
                  </a:cubicBezTo>
                  <a:cubicBezTo>
                    <a:pt x="1049" y="2431"/>
                    <a:pt x="1114" y="573"/>
                    <a:pt x="1114" y="301"/>
                  </a:cubicBezTo>
                  <a:cubicBezTo>
                    <a:pt x="1044" y="1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7" name="Google Shape;201;p23">
              <a:extLst>
                <a:ext uri="{FF2B5EF4-FFF2-40B4-BE49-F238E27FC236}">
                  <a16:creationId xmlns:a16="http://schemas.microsoft.com/office/drawing/2014/main" id="{87722246-0870-4909-92E7-6F0CCE2E6658}"/>
                </a:ext>
              </a:extLst>
            </p:cNvPr>
            <p:cNvSpPr/>
            <p:nvPr/>
          </p:nvSpPr>
          <p:spPr>
            <a:xfrm>
              <a:off x="-4671658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442" y="1"/>
                  </a:moveTo>
                  <a:cubicBezTo>
                    <a:pt x="273" y="1"/>
                    <a:pt x="142" y="66"/>
                    <a:pt x="142" y="66"/>
                  </a:cubicBezTo>
                  <a:cubicBezTo>
                    <a:pt x="1" y="278"/>
                    <a:pt x="1026" y="5580"/>
                    <a:pt x="1185" y="5952"/>
                  </a:cubicBezTo>
                  <a:cubicBezTo>
                    <a:pt x="1232" y="6153"/>
                    <a:pt x="1415" y="6251"/>
                    <a:pt x="1615" y="6251"/>
                  </a:cubicBezTo>
                  <a:cubicBezTo>
                    <a:pt x="1714" y="6251"/>
                    <a:pt x="1816" y="6228"/>
                    <a:pt x="1909" y="6181"/>
                  </a:cubicBezTo>
                  <a:cubicBezTo>
                    <a:pt x="2210" y="6022"/>
                    <a:pt x="1255" y="1675"/>
                    <a:pt x="1114" y="720"/>
                  </a:cubicBezTo>
                  <a:cubicBezTo>
                    <a:pt x="981" y="126"/>
                    <a:pt x="675" y="1"/>
                    <a:pt x="442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8" name="Google Shape;202;p23">
              <a:extLst>
                <a:ext uri="{FF2B5EF4-FFF2-40B4-BE49-F238E27FC236}">
                  <a16:creationId xmlns:a16="http://schemas.microsoft.com/office/drawing/2014/main" id="{5DE295DA-099B-48AB-919F-F571F858E9E2}"/>
                </a:ext>
              </a:extLst>
            </p:cNvPr>
            <p:cNvSpPr/>
            <p:nvPr/>
          </p:nvSpPr>
          <p:spPr>
            <a:xfrm>
              <a:off x="-4613714" y="3567425"/>
              <a:ext cx="78720" cy="163442"/>
            </a:xfrm>
            <a:custGeom>
              <a:avLst/>
              <a:gdLst/>
              <a:ahLst/>
              <a:cxnLst/>
              <a:rect l="l" t="t" r="r" b="b"/>
              <a:pathLst>
                <a:path w="1705" h="3540" extrusionOk="0">
                  <a:moveTo>
                    <a:pt x="559" y="0"/>
                  </a:moveTo>
                  <a:cubicBezTo>
                    <a:pt x="446" y="0"/>
                    <a:pt x="315" y="46"/>
                    <a:pt x="212" y="212"/>
                  </a:cubicBezTo>
                  <a:cubicBezTo>
                    <a:pt x="0" y="512"/>
                    <a:pt x="301" y="3464"/>
                    <a:pt x="743" y="3534"/>
                  </a:cubicBezTo>
                  <a:cubicBezTo>
                    <a:pt x="865" y="3534"/>
                    <a:pt x="997" y="3540"/>
                    <a:pt x="1121" y="3540"/>
                  </a:cubicBezTo>
                  <a:cubicBezTo>
                    <a:pt x="1444" y="3540"/>
                    <a:pt x="1704" y="3503"/>
                    <a:pt x="1538" y="3234"/>
                  </a:cubicBezTo>
                  <a:cubicBezTo>
                    <a:pt x="1397" y="2934"/>
                    <a:pt x="813" y="70"/>
                    <a:pt x="813" y="70"/>
                  </a:cubicBezTo>
                  <a:cubicBezTo>
                    <a:pt x="813" y="70"/>
                    <a:pt x="700" y="0"/>
                    <a:pt x="559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Google Shape;203;p23">
              <a:extLst>
                <a:ext uri="{FF2B5EF4-FFF2-40B4-BE49-F238E27FC236}">
                  <a16:creationId xmlns:a16="http://schemas.microsoft.com/office/drawing/2014/main" id="{BC84868F-D2BC-4B04-BB29-7380C8DFEA4A}"/>
                </a:ext>
              </a:extLst>
            </p:cNvPr>
            <p:cNvSpPr/>
            <p:nvPr/>
          </p:nvSpPr>
          <p:spPr>
            <a:xfrm>
              <a:off x="-4586797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315" y="1"/>
                  </a:moveTo>
                  <a:cubicBezTo>
                    <a:pt x="139" y="1"/>
                    <a:pt x="1" y="11"/>
                    <a:pt x="1" y="11"/>
                  </a:cubicBezTo>
                  <a:cubicBezTo>
                    <a:pt x="1" y="11"/>
                    <a:pt x="372" y="2008"/>
                    <a:pt x="884" y="2079"/>
                  </a:cubicBezTo>
                  <a:cubicBezTo>
                    <a:pt x="893" y="2080"/>
                    <a:pt x="901" y="2081"/>
                    <a:pt x="909" y="2081"/>
                  </a:cubicBezTo>
                  <a:cubicBezTo>
                    <a:pt x="1315" y="2081"/>
                    <a:pt x="1043" y="378"/>
                    <a:pt x="1043" y="170"/>
                  </a:cubicBezTo>
                  <a:cubicBezTo>
                    <a:pt x="989" y="28"/>
                    <a:pt x="602" y="1"/>
                    <a:pt x="31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0" name="Google Shape;204;p23">
              <a:extLst>
                <a:ext uri="{FF2B5EF4-FFF2-40B4-BE49-F238E27FC236}">
                  <a16:creationId xmlns:a16="http://schemas.microsoft.com/office/drawing/2014/main" id="{A4FC9028-697D-415E-8782-B6BEDF0863B3}"/>
                </a:ext>
              </a:extLst>
            </p:cNvPr>
            <p:cNvSpPr/>
            <p:nvPr/>
          </p:nvSpPr>
          <p:spPr>
            <a:xfrm>
              <a:off x="-4382242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5815" y="1"/>
                  </a:moveTo>
                  <a:cubicBezTo>
                    <a:pt x="5886" y="814"/>
                    <a:pt x="5744" y="2210"/>
                    <a:pt x="4489" y="3252"/>
                  </a:cubicBezTo>
                  <a:cubicBezTo>
                    <a:pt x="2510" y="4790"/>
                    <a:pt x="2139" y="8113"/>
                    <a:pt x="1909" y="9509"/>
                  </a:cubicBezTo>
                  <a:cubicBezTo>
                    <a:pt x="1768" y="10905"/>
                    <a:pt x="0" y="26581"/>
                    <a:pt x="584" y="27394"/>
                  </a:cubicBezTo>
                  <a:cubicBezTo>
                    <a:pt x="1025" y="27995"/>
                    <a:pt x="1838" y="30204"/>
                    <a:pt x="1397" y="31671"/>
                  </a:cubicBezTo>
                  <a:cubicBezTo>
                    <a:pt x="1538" y="31741"/>
                    <a:pt x="1626" y="31741"/>
                    <a:pt x="1768" y="31741"/>
                  </a:cubicBezTo>
                  <a:cubicBezTo>
                    <a:pt x="1909" y="31741"/>
                    <a:pt x="2139" y="31741"/>
                    <a:pt x="2351" y="31600"/>
                  </a:cubicBezTo>
                  <a:cubicBezTo>
                    <a:pt x="2793" y="31370"/>
                    <a:pt x="2952" y="31158"/>
                    <a:pt x="2952" y="30787"/>
                  </a:cubicBezTo>
                  <a:cubicBezTo>
                    <a:pt x="2952" y="30116"/>
                    <a:pt x="2210" y="29091"/>
                    <a:pt x="1626" y="27394"/>
                  </a:cubicBezTo>
                  <a:cubicBezTo>
                    <a:pt x="1467" y="27111"/>
                    <a:pt x="1397" y="26369"/>
                    <a:pt x="1397" y="25485"/>
                  </a:cubicBezTo>
                  <a:cubicBezTo>
                    <a:pt x="1397" y="19883"/>
                    <a:pt x="3535" y="5744"/>
                    <a:pt x="5161" y="4348"/>
                  </a:cubicBezTo>
                  <a:cubicBezTo>
                    <a:pt x="6257" y="3394"/>
                    <a:pt x="6769" y="2811"/>
                    <a:pt x="6769" y="2068"/>
                  </a:cubicBezTo>
                  <a:cubicBezTo>
                    <a:pt x="6769" y="1627"/>
                    <a:pt x="6628" y="1185"/>
                    <a:pt x="6398" y="601"/>
                  </a:cubicBezTo>
                  <a:lnTo>
                    <a:pt x="6327" y="601"/>
                  </a:lnTo>
                  <a:cubicBezTo>
                    <a:pt x="6186" y="301"/>
                    <a:pt x="6045" y="160"/>
                    <a:pt x="581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Google Shape;205;p23">
              <a:extLst>
                <a:ext uri="{FF2B5EF4-FFF2-40B4-BE49-F238E27FC236}">
                  <a16:creationId xmlns:a16="http://schemas.microsoft.com/office/drawing/2014/main" id="{928675C5-D886-4B56-917B-AF5889E8FCE0}"/>
                </a:ext>
              </a:extLst>
            </p:cNvPr>
            <p:cNvSpPr/>
            <p:nvPr/>
          </p:nvSpPr>
          <p:spPr>
            <a:xfrm>
              <a:off x="-3923422" y="346596"/>
              <a:ext cx="710741" cy="1554636"/>
            </a:xfrm>
            <a:custGeom>
              <a:avLst/>
              <a:gdLst/>
              <a:ahLst/>
              <a:cxnLst/>
              <a:rect l="l" t="t" r="r" b="b"/>
              <a:pathLst>
                <a:path w="15394" h="33672" extrusionOk="0">
                  <a:moveTo>
                    <a:pt x="10304" y="24976"/>
                  </a:moveTo>
                  <a:lnTo>
                    <a:pt x="10304" y="24976"/>
                  </a:lnTo>
                  <a:cubicBezTo>
                    <a:pt x="9053" y="26423"/>
                    <a:pt x="7211" y="28243"/>
                    <a:pt x="5600" y="28243"/>
                  </a:cubicBezTo>
                  <a:cubicBezTo>
                    <a:pt x="5321" y="28243"/>
                    <a:pt x="5050" y="28189"/>
                    <a:pt x="4790" y="28069"/>
                  </a:cubicBezTo>
                  <a:cubicBezTo>
                    <a:pt x="3306" y="27344"/>
                    <a:pt x="2581" y="26160"/>
                    <a:pt x="2210" y="25347"/>
                  </a:cubicBezTo>
                  <a:lnTo>
                    <a:pt x="2210" y="25347"/>
                  </a:lnTo>
                  <a:cubicBezTo>
                    <a:pt x="2864" y="25860"/>
                    <a:pt x="3747" y="26231"/>
                    <a:pt x="5002" y="26302"/>
                  </a:cubicBezTo>
                  <a:cubicBezTo>
                    <a:pt x="5154" y="26315"/>
                    <a:pt x="5309" y="26322"/>
                    <a:pt x="5466" y="26322"/>
                  </a:cubicBezTo>
                  <a:cubicBezTo>
                    <a:pt x="7132" y="26322"/>
                    <a:pt x="9028" y="25590"/>
                    <a:pt x="10304" y="24976"/>
                  </a:cubicBezTo>
                  <a:close/>
                  <a:moveTo>
                    <a:pt x="1538" y="26832"/>
                  </a:moveTo>
                  <a:lnTo>
                    <a:pt x="1538" y="26832"/>
                  </a:lnTo>
                  <a:cubicBezTo>
                    <a:pt x="2193" y="28125"/>
                    <a:pt x="3320" y="29485"/>
                    <a:pt x="5097" y="29485"/>
                  </a:cubicBezTo>
                  <a:cubicBezTo>
                    <a:pt x="5142" y="29485"/>
                    <a:pt x="5187" y="29485"/>
                    <a:pt x="5232" y="29483"/>
                  </a:cubicBezTo>
                  <a:cubicBezTo>
                    <a:pt x="6911" y="29394"/>
                    <a:pt x="8166" y="28811"/>
                    <a:pt x="9049" y="27928"/>
                  </a:cubicBezTo>
                  <a:lnTo>
                    <a:pt x="9049" y="27928"/>
                  </a:lnTo>
                  <a:cubicBezTo>
                    <a:pt x="7906" y="29409"/>
                    <a:pt x="6468" y="30759"/>
                    <a:pt x="5326" y="30759"/>
                  </a:cubicBezTo>
                  <a:cubicBezTo>
                    <a:pt x="5215" y="30759"/>
                    <a:pt x="5107" y="30747"/>
                    <a:pt x="5002" y="30720"/>
                  </a:cubicBezTo>
                  <a:cubicBezTo>
                    <a:pt x="2793" y="30137"/>
                    <a:pt x="1697" y="28511"/>
                    <a:pt x="1538" y="26832"/>
                  </a:cubicBezTo>
                  <a:close/>
                  <a:moveTo>
                    <a:pt x="10534" y="27998"/>
                  </a:moveTo>
                  <a:lnTo>
                    <a:pt x="10534" y="27998"/>
                  </a:lnTo>
                  <a:cubicBezTo>
                    <a:pt x="9371" y="29783"/>
                    <a:pt x="7252" y="32631"/>
                    <a:pt x="5077" y="32631"/>
                  </a:cubicBezTo>
                  <a:cubicBezTo>
                    <a:pt x="4905" y="32631"/>
                    <a:pt x="4733" y="32613"/>
                    <a:pt x="4560" y="32576"/>
                  </a:cubicBezTo>
                  <a:cubicBezTo>
                    <a:pt x="2493" y="32134"/>
                    <a:pt x="1839" y="30366"/>
                    <a:pt x="1538" y="29112"/>
                  </a:cubicBezTo>
                  <a:lnTo>
                    <a:pt x="1538" y="29112"/>
                  </a:lnTo>
                  <a:cubicBezTo>
                    <a:pt x="2352" y="30363"/>
                    <a:pt x="3436" y="31832"/>
                    <a:pt x="5064" y="31832"/>
                  </a:cubicBezTo>
                  <a:cubicBezTo>
                    <a:pt x="5345" y="31832"/>
                    <a:pt x="5642" y="31788"/>
                    <a:pt x="5957" y="31692"/>
                  </a:cubicBezTo>
                  <a:cubicBezTo>
                    <a:pt x="7724" y="31091"/>
                    <a:pt x="9279" y="29624"/>
                    <a:pt x="10534" y="27998"/>
                  </a:cubicBezTo>
                  <a:close/>
                  <a:moveTo>
                    <a:pt x="6853" y="1"/>
                  </a:moveTo>
                  <a:cubicBezTo>
                    <a:pt x="6127" y="1"/>
                    <a:pt x="5560" y="169"/>
                    <a:pt x="5444" y="835"/>
                  </a:cubicBezTo>
                  <a:cubicBezTo>
                    <a:pt x="5444" y="976"/>
                    <a:pt x="5515" y="1117"/>
                    <a:pt x="5585" y="1277"/>
                  </a:cubicBezTo>
                  <a:cubicBezTo>
                    <a:pt x="4790" y="1718"/>
                    <a:pt x="3306" y="2602"/>
                    <a:pt x="3306" y="3768"/>
                  </a:cubicBezTo>
                  <a:cubicBezTo>
                    <a:pt x="3306" y="3998"/>
                    <a:pt x="3306" y="4210"/>
                    <a:pt x="3376" y="4440"/>
                  </a:cubicBezTo>
                  <a:cubicBezTo>
                    <a:pt x="2934" y="4953"/>
                    <a:pt x="2493" y="5695"/>
                    <a:pt x="2351" y="6861"/>
                  </a:cubicBezTo>
                  <a:cubicBezTo>
                    <a:pt x="2281" y="7391"/>
                    <a:pt x="2281" y="7745"/>
                    <a:pt x="2281" y="8116"/>
                  </a:cubicBezTo>
                  <a:cubicBezTo>
                    <a:pt x="2139" y="8275"/>
                    <a:pt x="1980" y="8629"/>
                    <a:pt x="1768" y="9070"/>
                  </a:cubicBezTo>
                  <a:cubicBezTo>
                    <a:pt x="1397" y="10325"/>
                    <a:pt x="1256" y="11439"/>
                    <a:pt x="1468" y="12534"/>
                  </a:cubicBezTo>
                  <a:cubicBezTo>
                    <a:pt x="1026" y="12905"/>
                    <a:pt x="584" y="13718"/>
                    <a:pt x="513" y="15256"/>
                  </a:cubicBezTo>
                  <a:cubicBezTo>
                    <a:pt x="443" y="16299"/>
                    <a:pt x="513" y="17394"/>
                    <a:pt x="884" y="18508"/>
                  </a:cubicBezTo>
                  <a:cubicBezTo>
                    <a:pt x="725" y="18879"/>
                    <a:pt x="1" y="21442"/>
                    <a:pt x="725" y="23209"/>
                  </a:cubicBezTo>
                  <a:cubicBezTo>
                    <a:pt x="814" y="23209"/>
                    <a:pt x="814" y="23297"/>
                    <a:pt x="814" y="23368"/>
                  </a:cubicBezTo>
                  <a:cubicBezTo>
                    <a:pt x="814" y="23880"/>
                    <a:pt x="814" y="24623"/>
                    <a:pt x="955" y="25347"/>
                  </a:cubicBezTo>
                  <a:cubicBezTo>
                    <a:pt x="955" y="25648"/>
                    <a:pt x="955" y="26019"/>
                    <a:pt x="884" y="26390"/>
                  </a:cubicBezTo>
                  <a:cubicBezTo>
                    <a:pt x="725" y="26973"/>
                    <a:pt x="584" y="27928"/>
                    <a:pt x="725" y="28882"/>
                  </a:cubicBezTo>
                  <a:cubicBezTo>
                    <a:pt x="955" y="30366"/>
                    <a:pt x="1167" y="33671"/>
                    <a:pt x="4790" y="33671"/>
                  </a:cubicBezTo>
                  <a:cubicBezTo>
                    <a:pt x="8236" y="33671"/>
                    <a:pt x="11329" y="30066"/>
                    <a:pt x="12213" y="25648"/>
                  </a:cubicBezTo>
                  <a:cubicBezTo>
                    <a:pt x="12814" y="24693"/>
                    <a:pt x="13326" y="23880"/>
                    <a:pt x="13697" y="23368"/>
                  </a:cubicBezTo>
                  <a:cubicBezTo>
                    <a:pt x="14422" y="22926"/>
                    <a:pt x="15094" y="22626"/>
                    <a:pt x="15094" y="22626"/>
                  </a:cubicBezTo>
                  <a:lnTo>
                    <a:pt x="14722" y="20858"/>
                  </a:lnTo>
                  <a:cubicBezTo>
                    <a:pt x="14722" y="20858"/>
                    <a:pt x="12443" y="22042"/>
                    <a:pt x="10887" y="23209"/>
                  </a:cubicBezTo>
                  <a:cubicBezTo>
                    <a:pt x="9803" y="24032"/>
                    <a:pt x="7548" y="24894"/>
                    <a:pt x="5790" y="24894"/>
                  </a:cubicBezTo>
                  <a:cubicBezTo>
                    <a:pt x="5170" y="24894"/>
                    <a:pt x="4613" y="24787"/>
                    <a:pt x="4189" y="24534"/>
                  </a:cubicBezTo>
                  <a:cubicBezTo>
                    <a:pt x="2722" y="23739"/>
                    <a:pt x="655" y="22184"/>
                    <a:pt x="1768" y="20204"/>
                  </a:cubicBezTo>
                  <a:lnTo>
                    <a:pt x="1768" y="20204"/>
                  </a:lnTo>
                  <a:cubicBezTo>
                    <a:pt x="2422" y="20929"/>
                    <a:pt x="3376" y="21530"/>
                    <a:pt x="4790" y="21813"/>
                  </a:cubicBezTo>
                  <a:cubicBezTo>
                    <a:pt x="5443" y="21925"/>
                    <a:pt x="6055" y="21973"/>
                    <a:pt x="6626" y="21973"/>
                  </a:cubicBezTo>
                  <a:cubicBezTo>
                    <a:pt x="9452" y="21973"/>
                    <a:pt x="11254" y="20796"/>
                    <a:pt x="11930" y="20487"/>
                  </a:cubicBezTo>
                  <a:cubicBezTo>
                    <a:pt x="12743" y="20116"/>
                    <a:pt x="14952" y="19462"/>
                    <a:pt x="14952" y="19462"/>
                  </a:cubicBezTo>
                  <a:lnTo>
                    <a:pt x="14581" y="18278"/>
                  </a:lnTo>
                  <a:cubicBezTo>
                    <a:pt x="14581" y="18278"/>
                    <a:pt x="8689" y="20578"/>
                    <a:pt x="5965" y="20578"/>
                  </a:cubicBezTo>
                  <a:cubicBezTo>
                    <a:pt x="5567" y="20578"/>
                    <a:pt x="5237" y="20529"/>
                    <a:pt x="5002" y="20416"/>
                  </a:cubicBezTo>
                  <a:cubicBezTo>
                    <a:pt x="3235" y="19462"/>
                    <a:pt x="584" y="17253"/>
                    <a:pt x="1980" y="14090"/>
                  </a:cubicBezTo>
                  <a:lnTo>
                    <a:pt x="1980" y="14090"/>
                  </a:lnTo>
                  <a:cubicBezTo>
                    <a:pt x="2652" y="15344"/>
                    <a:pt x="4048" y="16882"/>
                    <a:pt x="5815" y="17465"/>
                  </a:cubicBezTo>
                  <a:cubicBezTo>
                    <a:pt x="6806" y="17808"/>
                    <a:pt x="7891" y="17940"/>
                    <a:pt x="8891" y="17940"/>
                  </a:cubicBezTo>
                  <a:cubicBezTo>
                    <a:pt x="10265" y="17940"/>
                    <a:pt x="11478" y="17691"/>
                    <a:pt x="12071" y="17394"/>
                  </a:cubicBezTo>
                  <a:cubicBezTo>
                    <a:pt x="13096" y="16811"/>
                    <a:pt x="14864" y="15998"/>
                    <a:pt x="14864" y="15998"/>
                  </a:cubicBezTo>
                  <a:lnTo>
                    <a:pt x="14952" y="14461"/>
                  </a:lnTo>
                  <a:lnTo>
                    <a:pt x="14952" y="14461"/>
                  </a:lnTo>
                  <a:cubicBezTo>
                    <a:pt x="14952" y="14461"/>
                    <a:pt x="11723" y="16306"/>
                    <a:pt x="9639" y="16306"/>
                  </a:cubicBezTo>
                  <a:cubicBezTo>
                    <a:pt x="9565" y="16306"/>
                    <a:pt x="9492" y="16304"/>
                    <a:pt x="9420" y="16299"/>
                  </a:cubicBezTo>
                  <a:cubicBezTo>
                    <a:pt x="7353" y="16228"/>
                    <a:pt x="5002" y="16228"/>
                    <a:pt x="3977" y="14019"/>
                  </a:cubicBezTo>
                  <a:cubicBezTo>
                    <a:pt x="3376" y="12764"/>
                    <a:pt x="3164" y="11439"/>
                    <a:pt x="3094" y="10396"/>
                  </a:cubicBezTo>
                  <a:lnTo>
                    <a:pt x="3094" y="10396"/>
                  </a:lnTo>
                  <a:cubicBezTo>
                    <a:pt x="3306" y="10696"/>
                    <a:pt x="3535" y="10926"/>
                    <a:pt x="3907" y="11209"/>
                  </a:cubicBezTo>
                  <a:cubicBezTo>
                    <a:pt x="5232" y="12464"/>
                    <a:pt x="7211" y="13418"/>
                    <a:pt x="8979" y="13860"/>
                  </a:cubicBezTo>
                  <a:cubicBezTo>
                    <a:pt x="9497" y="14016"/>
                    <a:pt x="10255" y="14071"/>
                    <a:pt x="11059" y="14071"/>
                  </a:cubicBezTo>
                  <a:cubicBezTo>
                    <a:pt x="12888" y="14071"/>
                    <a:pt x="14952" y="13789"/>
                    <a:pt x="14952" y="13789"/>
                  </a:cubicBezTo>
                  <a:lnTo>
                    <a:pt x="14864" y="12092"/>
                  </a:lnTo>
                  <a:cubicBezTo>
                    <a:pt x="14864" y="12092"/>
                    <a:pt x="12476" y="12163"/>
                    <a:pt x="10643" y="12163"/>
                  </a:cubicBezTo>
                  <a:cubicBezTo>
                    <a:pt x="9727" y="12163"/>
                    <a:pt x="8949" y="12145"/>
                    <a:pt x="8678" y="12092"/>
                  </a:cubicBezTo>
                  <a:cubicBezTo>
                    <a:pt x="7883" y="12022"/>
                    <a:pt x="4189" y="9813"/>
                    <a:pt x="3907" y="7975"/>
                  </a:cubicBezTo>
                  <a:cubicBezTo>
                    <a:pt x="3677" y="7020"/>
                    <a:pt x="3818" y="6278"/>
                    <a:pt x="4048" y="5765"/>
                  </a:cubicBezTo>
                  <a:cubicBezTo>
                    <a:pt x="4702" y="6791"/>
                    <a:pt x="5886" y="7745"/>
                    <a:pt x="7211" y="8558"/>
                  </a:cubicBezTo>
                  <a:cubicBezTo>
                    <a:pt x="9420" y="9813"/>
                    <a:pt x="13538" y="10484"/>
                    <a:pt x="15306" y="10626"/>
                  </a:cubicBezTo>
                  <a:cubicBezTo>
                    <a:pt x="14864" y="10484"/>
                    <a:pt x="15306" y="8858"/>
                    <a:pt x="15306" y="8858"/>
                  </a:cubicBezTo>
                  <a:cubicBezTo>
                    <a:pt x="15306" y="8858"/>
                    <a:pt x="6628" y="8187"/>
                    <a:pt x="4932" y="4210"/>
                  </a:cubicBezTo>
                  <a:cubicBezTo>
                    <a:pt x="4702" y="3627"/>
                    <a:pt x="5674" y="2973"/>
                    <a:pt x="6328" y="2602"/>
                  </a:cubicBezTo>
                  <a:cubicBezTo>
                    <a:pt x="7582" y="4369"/>
                    <a:pt x="10375" y="6861"/>
                    <a:pt x="15094" y="7603"/>
                  </a:cubicBezTo>
                  <a:cubicBezTo>
                    <a:pt x="14952" y="7232"/>
                    <a:pt x="15394" y="5978"/>
                    <a:pt x="15394" y="5978"/>
                  </a:cubicBezTo>
                  <a:cubicBezTo>
                    <a:pt x="15394" y="5978"/>
                    <a:pt x="7070" y="3857"/>
                    <a:pt x="7353" y="22"/>
                  </a:cubicBezTo>
                  <a:cubicBezTo>
                    <a:pt x="7180" y="9"/>
                    <a:pt x="7013" y="1"/>
                    <a:pt x="6853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Google Shape;206;p23">
              <a:extLst>
                <a:ext uri="{FF2B5EF4-FFF2-40B4-BE49-F238E27FC236}">
                  <a16:creationId xmlns:a16="http://schemas.microsoft.com/office/drawing/2014/main" id="{84E1879E-FB73-4159-AEE8-28C80FCFD2A5}"/>
                </a:ext>
              </a:extLst>
            </p:cNvPr>
            <p:cNvSpPr/>
            <p:nvPr/>
          </p:nvSpPr>
          <p:spPr>
            <a:xfrm>
              <a:off x="-3085986" y="278725"/>
              <a:ext cx="943899" cy="124382"/>
            </a:xfrm>
            <a:custGeom>
              <a:avLst/>
              <a:gdLst/>
              <a:ahLst/>
              <a:cxnLst/>
              <a:rect l="l" t="t" r="r" b="b"/>
              <a:pathLst>
                <a:path w="20444" h="2694" extrusionOk="0">
                  <a:moveTo>
                    <a:pt x="18609" y="0"/>
                  </a:moveTo>
                  <a:cubicBezTo>
                    <a:pt x="17860" y="0"/>
                    <a:pt x="17694" y="537"/>
                    <a:pt x="14929" y="537"/>
                  </a:cubicBezTo>
                  <a:lnTo>
                    <a:pt x="3070" y="537"/>
                  </a:lnTo>
                  <a:lnTo>
                    <a:pt x="1674" y="378"/>
                  </a:lnTo>
                  <a:cubicBezTo>
                    <a:pt x="1674" y="378"/>
                    <a:pt x="1569" y="358"/>
                    <a:pt x="1414" y="358"/>
                  </a:cubicBezTo>
                  <a:cubicBezTo>
                    <a:pt x="1066" y="358"/>
                    <a:pt x="468" y="460"/>
                    <a:pt x="260" y="1121"/>
                  </a:cubicBezTo>
                  <a:cubicBezTo>
                    <a:pt x="1" y="1996"/>
                    <a:pt x="351" y="2693"/>
                    <a:pt x="1039" y="2693"/>
                  </a:cubicBezTo>
                  <a:cubicBezTo>
                    <a:pt x="1101" y="2693"/>
                    <a:pt x="1165" y="2688"/>
                    <a:pt x="1232" y="2676"/>
                  </a:cubicBezTo>
                  <a:cubicBezTo>
                    <a:pt x="1957" y="2517"/>
                    <a:pt x="2911" y="2075"/>
                    <a:pt x="2911" y="2075"/>
                  </a:cubicBezTo>
                  <a:cubicBezTo>
                    <a:pt x="2911" y="2075"/>
                    <a:pt x="4559" y="2097"/>
                    <a:pt x="6813" y="2097"/>
                  </a:cubicBezTo>
                  <a:cubicBezTo>
                    <a:pt x="10568" y="2097"/>
                    <a:pt x="16007" y="2035"/>
                    <a:pt x="18305" y="1704"/>
                  </a:cubicBezTo>
                  <a:cubicBezTo>
                    <a:pt x="18636" y="1704"/>
                    <a:pt x="19176" y="2330"/>
                    <a:pt x="19612" y="2330"/>
                  </a:cubicBezTo>
                  <a:cubicBezTo>
                    <a:pt x="19757" y="2330"/>
                    <a:pt x="19891" y="2261"/>
                    <a:pt x="20001" y="2075"/>
                  </a:cubicBezTo>
                  <a:cubicBezTo>
                    <a:pt x="20443" y="1262"/>
                    <a:pt x="20001" y="166"/>
                    <a:pt x="18905" y="25"/>
                  </a:cubicBezTo>
                  <a:cubicBezTo>
                    <a:pt x="18795" y="8"/>
                    <a:pt x="18698" y="0"/>
                    <a:pt x="18609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3" name="Google Shape;207;p23">
              <a:extLst>
                <a:ext uri="{FF2B5EF4-FFF2-40B4-BE49-F238E27FC236}">
                  <a16:creationId xmlns:a16="http://schemas.microsoft.com/office/drawing/2014/main" id="{DD41B3A8-2F99-4DC2-B2A3-D38A824AC24B}"/>
                </a:ext>
              </a:extLst>
            </p:cNvPr>
            <p:cNvSpPr/>
            <p:nvPr/>
          </p:nvSpPr>
          <p:spPr>
            <a:xfrm>
              <a:off x="-4257141" y="278725"/>
              <a:ext cx="944592" cy="124382"/>
            </a:xfrm>
            <a:custGeom>
              <a:avLst/>
              <a:gdLst/>
              <a:ahLst/>
              <a:cxnLst/>
              <a:rect l="l" t="t" r="r" b="b"/>
              <a:pathLst>
                <a:path w="20459" h="2694" extrusionOk="0">
                  <a:moveTo>
                    <a:pt x="1867" y="0"/>
                  </a:moveTo>
                  <a:cubicBezTo>
                    <a:pt x="1774" y="0"/>
                    <a:pt x="1672" y="8"/>
                    <a:pt x="1556" y="25"/>
                  </a:cubicBezTo>
                  <a:cubicBezTo>
                    <a:pt x="442" y="166"/>
                    <a:pt x="0" y="1262"/>
                    <a:pt x="442" y="2075"/>
                  </a:cubicBezTo>
                  <a:cubicBezTo>
                    <a:pt x="575" y="2261"/>
                    <a:pt x="720" y="2330"/>
                    <a:pt x="869" y="2330"/>
                  </a:cubicBezTo>
                  <a:cubicBezTo>
                    <a:pt x="1317" y="2330"/>
                    <a:pt x="1808" y="1704"/>
                    <a:pt x="2139" y="1704"/>
                  </a:cubicBezTo>
                  <a:cubicBezTo>
                    <a:pt x="4492" y="2035"/>
                    <a:pt x="9916" y="2097"/>
                    <a:pt x="13654" y="2097"/>
                  </a:cubicBezTo>
                  <a:cubicBezTo>
                    <a:pt x="15897" y="2097"/>
                    <a:pt x="17532" y="2075"/>
                    <a:pt x="17532" y="2075"/>
                  </a:cubicBezTo>
                  <a:cubicBezTo>
                    <a:pt x="17532" y="2075"/>
                    <a:pt x="18486" y="2517"/>
                    <a:pt x="19229" y="2676"/>
                  </a:cubicBezTo>
                  <a:cubicBezTo>
                    <a:pt x="19296" y="2688"/>
                    <a:pt x="19361" y="2693"/>
                    <a:pt x="19422" y="2693"/>
                  </a:cubicBezTo>
                  <a:cubicBezTo>
                    <a:pt x="20110" y="2693"/>
                    <a:pt x="20459" y="1996"/>
                    <a:pt x="20183" y="1121"/>
                  </a:cubicBezTo>
                  <a:cubicBezTo>
                    <a:pt x="19975" y="460"/>
                    <a:pt x="19386" y="358"/>
                    <a:pt x="19043" y="358"/>
                  </a:cubicBezTo>
                  <a:cubicBezTo>
                    <a:pt x="18891" y="358"/>
                    <a:pt x="18787" y="378"/>
                    <a:pt x="18787" y="378"/>
                  </a:cubicBezTo>
                  <a:lnTo>
                    <a:pt x="17391" y="537"/>
                  </a:lnTo>
                  <a:lnTo>
                    <a:pt x="5532" y="537"/>
                  </a:lnTo>
                  <a:cubicBezTo>
                    <a:pt x="2830" y="537"/>
                    <a:pt x="2657" y="0"/>
                    <a:pt x="1867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4" name="Google Shape;208;p23">
              <a:extLst>
                <a:ext uri="{FF2B5EF4-FFF2-40B4-BE49-F238E27FC236}">
                  <a16:creationId xmlns:a16="http://schemas.microsoft.com/office/drawing/2014/main" id="{495D09F0-927C-44FF-AB9A-8C45340C3D19}"/>
                </a:ext>
              </a:extLst>
            </p:cNvPr>
            <p:cNvSpPr/>
            <p:nvPr/>
          </p:nvSpPr>
          <p:spPr>
            <a:xfrm>
              <a:off x="-3439150" y="400978"/>
              <a:ext cx="445592" cy="1004576"/>
            </a:xfrm>
            <a:custGeom>
              <a:avLst/>
              <a:gdLst/>
              <a:ahLst/>
              <a:cxnLst/>
              <a:rect l="l" t="t" r="r" b="b"/>
              <a:pathLst>
                <a:path w="9439" h="21280" extrusionOk="0">
                  <a:moveTo>
                    <a:pt x="1627" y="1"/>
                  </a:moveTo>
                  <a:cubicBezTo>
                    <a:pt x="1114" y="1"/>
                    <a:pt x="230" y="955"/>
                    <a:pt x="71" y="1768"/>
                  </a:cubicBezTo>
                  <a:cubicBezTo>
                    <a:pt x="1" y="2581"/>
                    <a:pt x="602" y="3465"/>
                    <a:pt x="1255" y="3836"/>
                  </a:cubicBezTo>
                  <a:cubicBezTo>
                    <a:pt x="1927" y="4207"/>
                    <a:pt x="2510" y="4419"/>
                    <a:pt x="2510" y="4419"/>
                  </a:cubicBezTo>
                  <a:cubicBezTo>
                    <a:pt x="2510" y="4419"/>
                    <a:pt x="2652" y="18699"/>
                    <a:pt x="2952" y="19300"/>
                  </a:cubicBezTo>
                  <a:cubicBezTo>
                    <a:pt x="3323" y="19883"/>
                    <a:pt x="4719" y="21279"/>
                    <a:pt x="4719" y="21279"/>
                  </a:cubicBezTo>
                  <a:cubicBezTo>
                    <a:pt x="4719" y="21279"/>
                    <a:pt x="6116" y="19883"/>
                    <a:pt x="6416" y="19300"/>
                  </a:cubicBezTo>
                  <a:cubicBezTo>
                    <a:pt x="6787" y="18699"/>
                    <a:pt x="6929" y="4419"/>
                    <a:pt x="6929" y="4419"/>
                  </a:cubicBezTo>
                  <a:cubicBezTo>
                    <a:pt x="6929" y="4419"/>
                    <a:pt x="7441" y="4207"/>
                    <a:pt x="8183" y="3836"/>
                  </a:cubicBezTo>
                  <a:cubicBezTo>
                    <a:pt x="8837" y="3465"/>
                    <a:pt x="9438" y="2581"/>
                    <a:pt x="9350" y="1768"/>
                  </a:cubicBezTo>
                  <a:cubicBezTo>
                    <a:pt x="9208" y="955"/>
                    <a:pt x="8254" y="1"/>
                    <a:pt x="7812" y="1"/>
                  </a:cubicBezTo>
                  <a:cubicBezTo>
                    <a:pt x="7370" y="1"/>
                    <a:pt x="5603" y="1468"/>
                    <a:pt x="5603" y="1468"/>
                  </a:cubicBezTo>
                  <a:cubicBezTo>
                    <a:pt x="5603" y="1468"/>
                    <a:pt x="5273" y="1735"/>
                    <a:pt x="4729" y="1735"/>
                  </a:cubicBezTo>
                  <a:cubicBezTo>
                    <a:pt x="4456" y="1735"/>
                    <a:pt x="4130" y="1668"/>
                    <a:pt x="3765" y="1468"/>
                  </a:cubicBezTo>
                  <a:cubicBezTo>
                    <a:pt x="3765" y="1468"/>
                    <a:pt x="2068" y="1"/>
                    <a:pt x="1627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5" name="Google Shape;209;p23">
              <a:extLst>
                <a:ext uri="{FF2B5EF4-FFF2-40B4-BE49-F238E27FC236}">
                  <a16:creationId xmlns:a16="http://schemas.microsoft.com/office/drawing/2014/main" id="{48A0D017-7A8B-4DCB-8462-D6D8E481BD2F}"/>
                </a:ext>
              </a:extLst>
            </p:cNvPr>
            <p:cNvSpPr/>
            <p:nvPr/>
          </p:nvSpPr>
          <p:spPr>
            <a:xfrm>
              <a:off x="-3998495" y="2192478"/>
              <a:ext cx="1556945" cy="1076223"/>
            </a:xfrm>
            <a:custGeom>
              <a:avLst/>
              <a:gdLst/>
              <a:ahLst/>
              <a:cxnLst/>
              <a:rect l="l" t="t" r="r" b="b"/>
              <a:pathLst>
                <a:path w="33722" h="23310" extrusionOk="0">
                  <a:moveTo>
                    <a:pt x="11559" y="18805"/>
                  </a:moveTo>
                  <a:lnTo>
                    <a:pt x="14440" y="19388"/>
                  </a:lnTo>
                  <a:cubicBezTo>
                    <a:pt x="14440" y="19388"/>
                    <a:pt x="14567" y="21777"/>
                    <a:pt x="13446" y="21777"/>
                  </a:cubicBezTo>
                  <a:cubicBezTo>
                    <a:pt x="13386" y="21777"/>
                    <a:pt x="13323" y="21771"/>
                    <a:pt x="13256" y="21756"/>
                  </a:cubicBezTo>
                  <a:cubicBezTo>
                    <a:pt x="11859" y="21456"/>
                    <a:pt x="11559" y="18805"/>
                    <a:pt x="11559" y="18805"/>
                  </a:cubicBezTo>
                  <a:close/>
                  <a:moveTo>
                    <a:pt x="22163" y="18805"/>
                  </a:moveTo>
                  <a:cubicBezTo>
                    <a:pt x="22163" y="18805"/>
                    <a:pt x="21880" y="21456"/>
                    <a:pt x="20466" y="21756"/>
                  </a:cubicBezTo>
                  <a:cubicBezTo>
                    <a:pt x="20399" y="21771"/>
                    <a:pt x="20336" y="21777"/>
                    <a:pt x="20276" y="21777"/>
                  </a:cubicBezTo>
                  <a:cubicBezTo>
                    <a:pt x="19156" y="21777"/>
                    <a:pt x="19300" y="19388"/>
                    <a:pt x="19300" y="19388"/>
                  </a:cubicBezTo>
                  <a:lnTo>
                    <a:pt x="22163" y="18805"/>
                  </a:lnTo>
                  <a:close/>
                  <a:moveTo>
                    <a:pt x="7761" y="0"/>
                  </a:moveTo>
                  <a:cubicBezTo>
                    <a:pt x="7636" y="0"/>
                    <a:pt x="7506" y="6"/>
                    <a:pt x="7371" y="18"/>
                  </a:cubicBezTo>
                  <a:cubicBezTo>
                    <a:pt x="4278" y="319"/>
                    <a:pt x="1026" y="1574"/>
                    <a:pt x="884" y="5691"/>
                  </a:cubicBezTo>
                  <a:cubicBezTo>
                    <a:pt x="743" y="9898"/>
                    <a:pt x="4119" y="10339"/>
                    <a:pt x="4932" y="11152"/>
                  </a:cubicBezTo>
                  <a:cubicBezTo>
                    <a:pt x="5674" y="11877"/>
                    <a:pt x="6487" y="14157"/>
                    <a:pt x="5974" y="14970"/>
                  </a:cubicBezTo>
                  <a:cubicBezTo>
                    <a:pt x="5533" y="15712"/>
                    <a:pt x="5815" y="17409"/>
                    <a:pt x="4419" y="17550"/>
                  </a:cubicBezTo>
                  <a:cubicBezTo>
                    <a:pt x="4269" y="17571"/>
                    <a:pt x="4131" y="17579"/>
                    <a:pt x="4006" y="17579"/>
                  </a:cubicBezTo>
                  <a:cubicBezTo>
                    <a:pt x="3703" y="17579"/>
                    <a:pt x="3473" y="17529"/>
                    <a:pt x="3323" y="17479"/>
                  </a:cubicBezTo>
                  <a:cubicBezTo>
                    <a:pt x="3138" y="17444"/>
                    <a:pt x="2970" y="17409"/>
                    <a:pt x="2747" y="17409"/>
                  </a:cubicBezTo>
                  <a:cubicBezTo>
                    <a:pt x="2524" y="17409"/>
                    <a:pt x="2245" y="17444"/>
                    <a:pt x="1839" y="17550"/>
                  </a:cubicBezTo>
                  <a:cubicBezTo>
                    <a:pt x="443" y="18063"/>
                    <a:pt x="1" y="18363"/>
                    <a:pt x="584" y="18946"/>
                  </a:cubicBezTo>
                  <a:cubicBezTo>
                    <a:pt x="1163" y="19593"/>
                    <a:pt x="4401" y="23310"/>
                    <a:pt x="5284" y="23310"/>
                  </a:cubicBezTo>
                  <a:cubicBezTo>
                    <a:pt x="5317" y="23310"/>
                    <a:pt x="5347" y="23305"/>
                    <a:pt x="5373" y="23294"/>
                  </a:cubicBezTo>
                  <a:cubicBezTo>
                    <a:pt x="6116" y="22993"/>
                    <a:pt x="4932" y="22039"/>
                    <a:pt x="5974" y="20784"/>
                  </a:cubicBezTo>
                  <a:cubicBezTo>
                    <a:pt x="6973" y="19721"/>
                    <a:pt x="8221" y="18467"/>
                    <a:pt x="8889" y="18467"/>
                  </a:cubicBezTo>
                  <a:cubicBezTo>
                    <a:pt x="8954" y="18467"/>
                    <a:pt x="9014" y="18479"/>
                    <a:pt x="9067" y="18504"/>
                  </a:cubicBezTo>
                  <a:cubicBezTo>
                    <a:pt x="9721" y="18805"/>
                    <a:pt x="9350" y="21756"/>
                    <a:pt x="11046" y="22640"/>
                  </a:cubicBezTo>
                  <a:cubicBezTo>
                    <a:pt x="11744" y="23032"/>
                    <a:pt x="12218" y="23213"/>
                    <a:pt x="12636" y="23213"/>
                  </a:cubicBezTo>
                  <a:cubicBezTo>
                    <a:pt x="13234" y="23213"/>
                    <a:pt x="13717" y="22843"/>
                    <a:pt x="14581" y="22198"/>
                  </a:cubicBezTo>
                  <a:cubicBezTo>
                    <a:pt x="16136" y="21085"/>
                    <a:pt x="17091" y="19247"/>
                    <a:pt x="16490" y="18504"/>
                  </a:cubicBezTo>
                  <a:cubicBezTo>
                    <a:pt x="15253" y="18363"/>
                    <a:pt x="12001" y="18063"/>
                    <a:pt x="11418" y="16666"/>
                  </a:cubicBezTo>
                  <a:cubicBezTo>
                    <a:pt x="10905" y="14970"/>
                    <a:pt x="10304" y="13715"/>
                    <a:pt x="10163" y="13132"/>
                  </a:cubicBezTo>
                  <a:cubicBezTo>
                    <a:pt x="10021" y="12478"/>
                    <a:pt x="9067" y="11152"/>
                    <a:pt x="10163" y="9738"/>
                  </a:cubicBezTo>
                  <a:cubicBezTo>
                    <a:pt x="11188" y="8342"/>
                    <a:pt x="11718" y="7247"/>
                    <a:pt x="13998" y="7088"/>
                  </a:cubicBezTo>
                  <a:cubicBezTo>
                    <a:pt x="15323" y="7017"/>
                    <a:pt x="16278" y="6946"/>
                    <a:pt x="16861" y="6946"/>
                  </a:cubicBezTo>
                  <a:cubicBezTo>
                    <a:pt x="17462" y="6946"/>
                    <a:pt x="18416" y="7017"/>
                    <a:pt x="19742" y="7088"/>
                  </a:cubicBezTo>
                  <a:cubicBezTo>
                    <a:pt x="22021" y="7247"/>
                    <a:pt x="22534" y="8342"/>
                    <a:pt x="23559" y="9738"/>
                  </a:cubicBezTo>
                  <a:cubicBezTo>
                    <a:pt x="24672" y="11152"/>
                    <a:pt x="23718" y="12478"/>
                    <a:pt x="23559" y="13132"/>
                  </a:cubicBezTo>
                  <a:cubicBezTo>
                    <a:pt x="23418" y="13715"/>
                    <a:pt x="22834" y="14970"/>
                    <a:pt x="22393" y="16666"/>
                  </a:cubicBezTo>
                  <a:cubicBezTo>
                    <a:pt x="21721" y="18063"/>
                    <a:pt x="18487" y="18363"/>
                    <a:pt x="17303" y="18504"/>
                  </a:cubicBezTo>
                  <a:cubicBezTo>
                    <a:pt x="16649" y="19247"/>
                    <a:pt x="17603" y="21085"/>
                    <a:pt x="19141" y="22198"/>
                  </a:cubicBezTo>
                  <a:cubicBezTo>
                    <a:pt x="20056" y="22843"/>
                    <a:pt x="20537" y="23213"/>
                    <a:pt x="21120" y="23213"/>
                  </a:cubicBezTo>
                  <a:cubicBezTo>
                    <a:pt x="21528" y="23213"/>
                    <a:pt x="21985" y="23032"/>
                    <a:pt x="22675" y="22640"/>
                  </a:cubicBezTo>
                  <a:cubicBezTo>
                    <a:pt x="24372" y="21756"/>
                    <a:pt x="24089" y="18805"/>
                    <a:pt x="24672" y="18504"/>
                  </a:cubicBezTo>
                  <a:cubicBezTo>
                    <a:pt x="24724" y="18479"/>
                    <a:pt x="24782" y="18467"/>
                    <a:pt x="24846" y="18467"/>
                  </a:cubicBezTo>
                  <a:cubicBezTo>
                    <a:pt x="25501" y="18467"/>
                    <a:pt x="26751" y="19721"/>
                    <a:pt x="27765" y="20784"/>
                  </a:cubicBezTo>
                  <a:cubicBezTo>
                    <a:pt x="28790" y="22039"/>
                    <a:pt x="27624" y="22993"/>
                    <a:pt x="28348" y="23294"/>
                  </a:cubicBezTo>
                  <a:cubicBezTo>
                    <a:pt x="28378" y="23305"/>
                    <a:pt x="28411" y="23310"/>
                    <a:pt x="28447" y="23310"/>
                  </a:cubicBezTo>
                  <a:cubicBezTo>
                    <a:pt x="29404" y="23310"/>
                    <a:pt x="32576" y="19593"/>
                    <a:pt x="33138" y="18946"/>
                  </a:cubicBezTo>
                  <a:cubicBezTo>
                    <a:pt x="33721" y="18363"/>
                    <a:pt x="33279" y="18063"/>
                    <a:pt x="31883" y="17550"/>
                  </a:cubicBezTo>
                  <a:cubicBezTo>
                    <a:pt x="31477" y="17444"/>
                    <a:pt x="31203" y="17409"/>
                    <a:pt x="30984" y="17409"/>
                  </a:cubicBezTo>
                  <a:cubicBezTo>
                    <a:pt x="30765" y="17409"/>
                    <a:pt x="30602" y="17444"/>
                    <a:pt x="30416" y="17479"/>
                  </a:cubicBezTo>
                  <a:cubicBezTo>
                    <a:pt x="30254" y="17529"/>
                    <a:pt x="30065" y="17579"/>
                    <a:pt x="29756" y="17579"/>
                  </a:cubicBezTo>
                  <a:cubicBezTo>
                    <a:pt x="29627" y="17579"/>
                    <a:pt x="29479" y="17571"/>
                    <a:pt x="29303" y="17550"/>
                  </a:cubicBezTo>
                  <a:cubicBezTo>
                    <a:pt x="27907" y="17409"/>
                    <a:pt x="28207" y="15712"/>
                    <a:pt x="27765" y="14970"/>
                  </a:cubicBezTo>
                  <a:cubicBezTo>
                    <a:pt x="27253" y="14157"/>
                    <a:pt x="28066" y="11877"/>
                    <a:pt x="28790" y="11152"/>
                  </a:cubicBezTo>
                  <a:cubicBezTo>
                    <a:pt x="29603" y="10339"/>
                    <a:pt x="32996" y="9898"/>
                    <a:pt x="32837" y="5691"/>
                  </a:cubicBezTo>
                  <a:cubicBezTo>
                    <a:pt x="32696" y="1574"/>
                    <a:pt x="29462" y="319"/>
                    <a:pt x="26369" y="18"/>
                  </a:cubicBezTo>
                  <a:cubicBezTo>
                    <a:pt x="26234" y="6"/>
                    <a:pt x="26104" y="0"/>
                    <a:pt x="25979" y="0"/>
                  </a:cubicBezTo>
                  <a:cubicBezTo>
                    <a:pt x="23238" y="0"/>
                    <a:pt x="22815" y="2834"/>
                    <a:pt x="22393" y="2970"/>
                  </a:cubicBezTo>
                  <a:cubicBezTo>
                    <a:pt x="21880" y="3111"/>
                    <a:pt x="20996" y="3553"/>
                    <a:pt x="19883" y="4808"/>
                  </a:cubicBezTo>
                  <a:cubicBezTo>
                    <a:pt x="19411" y="5351"/>
                    <a:pt x="18592" y="5501"/>
                    <a:pt x="17866" y="5501"/>
                  </a:cubicBezTo>
                  <a:cubicBezTo>
                    <a:pt x="17695" y="5501"/>
                    <a:pt x="17529" y="5493"/>
                    <a:pt x="17373" y="5479"/>
                  </a:cubicBezTo>
                  <a:lnTo>
                    <a:pt x="17373" y="5250"/>
                  </a:lnTo>
                  <a:cubicBezTo>
                    <a:pt x="17373" y="5250"/>
                    <a:pt x="17161" y="5320"/>
                    <a:pt x="16861" y="5409"/>
                  </a:cubicBezTo>
                  <a:cubicBezTo>
                    <a:pt x="16578" y="5320"/>
                    <a:pt x="16348" y="5250"/>
                    <a:pt x="16348" y="5250"/>
                  </a:cubicBezTo>
                  <a:lnTo>
                    <a:pt x="16348" y="5479"/>
                  </a:lnTo>
                  <a:cubicBezTo>
                    <a:pt x="16193" y="5493"/>
                    <a:pt x="16028" y="5501"/>
                    <a:pt x="15858" y="5501"/>
                  </a:cubicBezTo>
                  <a:cubicBezTo>
                    <a:pt x="15135" y="5501"/>
                    <a:pt x="14325" y="5351"/>
                    <a:pt x="13839" y="4808"/>
                  </a:cubicBezTo>
                  <a:cubicBezTo>
                    <a:pt x="12743" y="3553"/>
                    <a:pt x="11859" y="3111"/>
                    <a:pt x="11418" y="2970"/>
                  </a:cubicBezTo>
                  <a:cubicBezTo>
                    <a:pt x="10927" y="2834"/>
                    <a:pt x="10502" y="0"/>
                    <a:pt x="7761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6" name="Google Shape;210;p23">
              <a:extLst>
                <a:ext uri="{FF2B5EF4-FFF2-40B4-BE49-F238E27FC236}">
                  <a16:creationId xmlns:a16="http://schemas.microsoft.com/office/drawing/2014/main" id="{66E15F0D-CC08-4D39-9B3A-55EB77E3BE9B}"/>
                </a:ext>
              </a:extLst>
            </p:cNvPr>
            <p:cNvSpPr/>
            <p:nvPr/>
          </p:nvSpPr>
          <p:spPr>
            <a:xfrm>
              <a:off x="-3485220" y="2312428"/>
              <a:ext cx="211366" cy="133062"/>
            </a:xfrm>
            <a:custGeom>
              <a:avLst/>
              <a:gdLst/>
              <a:ahLst/>
              <a:cxnLst/>
              <a:rect l="l" t="t" r="r" b="b"/>
              <a:pathLst>
                <a:path w="4578" h="2882" extrusionOk="0">
                  <a:moveTo>
                    <a:pt x="230" y="372"/>
                  </a:moveTo>
                  <a:lnTo>
                    <a:pt x="301" y="372"/>
                  </a:lnTo>
                  <a:cubicBezTo>
                    <a:pt x="742" y="513"/>
                    <a:pt x="1626" y="955"/>
                    <a:pt x="2722" y="2210"/>
                  </a:cubicBezTo>
                  <a:cubicBezTo>
                    <a:pt x="3164" y="2722"/>
                    <a:pt x="3906" y="2881"/>
                    <a:pt x="4578" y="2881"/>
                  </a:cubicBezTo>
                  <a:lnTo>
                    <a:pt x="4578" y="2881"/>
                  </a:lnTo>
                  <a:cubicBezTo>
                    <a:pt x="3906" y="2881"/>
                    <a:pt x="3164" y="2722"/>
                    <a:pt x="2722" y="2210"/>
                  </a:cubicBezTo>
                  <a:cubicBezTo>
                    <a:pt x="1626" y="955"/>
                    <a:pt x="742" y="513"/>
                    <a:pt x="301" y="372"/>
                  </a:cubicBezTo>
                  <a:lnTo>
                    <a:pt x="230" y="37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71" y="160"/>
                    <a:pt x="159" y="301"/>
                    <a:pt x="230" y="372"/>
                  </a:cubicBezTo>
                  <a:cubicBezTo>
                    <a:pt x="159" y="301"/>
                    <a:pt x="71" y="160"/>
                    <a:pt x="0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7" name="Google Shape;211;p23">
              <a:extLst>
                <a:ext uri="{FF2B5EF4-FFF2-40B4-BE49-F238E27FC236}">
                  <a16:creationId xmlns:a16="http://schemas.microsoft.com/office/drawing/2014/main" id="{40526837-F4E6-4B63-8515-FD1D0618F596}"/>
                </a:ext>
              </a:extLst>
            </p:cNvPr>
            <p:cNvSpPr/>
            <p:nvPr/>
          </p:nvSpPr>
          <p:spPr>
            <a:xfrm>
              <a:off x="-3549674" y="2642083"/>
              <a:ext cx="652798" cy="129784"/>
            </a:xfrm>
            <a:custGeom>
              <a:avLst/>
              <a:gdLst/>
              <a:ahLst/>
              <a:cxnLst/>
              <a:rect l="l" t="t" r="r" b="b"/>
              <a:pathLst>
                <a:path w="14139" h="2811" extrusionOk="0">
                  <a:moveTo>
                    <a:pt x="14138" y="2581"/>
                  </a:moveTo>
                  <a:cubicBezTo>
                    <a:pt x="14138" y="2651"/>
                    <a:pt x="14068" y="2740"/>
                    <a:pt x="14068" y="2811"/>
                  </a:cubicBezTo>
                  <a:lnTo>
                    <a:pt x="14068" y="2811"/>
                  </a:lnTo>
                  <a:cubicBezTo>
                    <a:pt x="14068" y="2740"/>
                    <a:pt x="14138" y="2651"/>
                    <a:pt x="14138" y="2581"/>
                  </a:cubicBezTo>
                  <a:close/>
                  <a:moveTo>
                    <a:pt x="371" y="89"/>
                  </a:moveTo>
                  <a:cubicBezTo>
                    <a:pt x="141" y="372"/>
                    <a:pt x="0" y="672"/>
                    <a:pt x="0" y="973"/>
                  </a:cubicBezTo>
                  <a:lnTo>
                    <a:pt x="0" y="973"/>
                  </a:lnTo>
                  <a:cubicBezTo>
                    <a:pt x="0" y="672"/>
                    <a:pt x="141" y="372"/>
                    <a:pt x="371" y="89"/>
                  </a:cubicBezTo>
                  <a:close/>
                  <a:moveTo>
                    <a:pt x="371" y="0"/>
                  </a:moveTo>
                  <a:lnTo>
                    <a:pt x="371" y="89"/>
                  </a:lnTo>
                  <a:lnTo>
                    <a:pt x="371" y="0"/>
                  </a:lnTo>
                  <a:close/>
                  <a:moveTo>
                    <a:pt x="371" y="0"/>
                  </a:moveTo>
                  <a:lnTo>
                    <a:pt x="371" y="0"/>
                  </a:lnTo>
                  <a:lnTo>
                    <a:pt x="371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lnTo>
                    <a:pt x="13838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Google Shape;212;p23">
              <a:extLst>
                <a:ext uri="{FF2B5EF4-FFF2-40B4-BE49-F238E27FC236}">
                  <a16:creationId xmlns:a16="http://schemas.microsoft.com/office/drawing/2014/main" id="{BEE79199-0727-476E-97B7-3FF50D4CFD46}"/>
                </a:ext>
              </a:extLst>
            </p:cNvPr>
            <p:cNvSpPr/>
            <p:nvPr/>
          </p:nvSpPr>
          <p:spPr>
            <a:xfrm>
              <a:off x="-3634535" y="2312428"/>
              <a:ext cx="842926" cy="459438"/>
            </a:xfrm>
            <a:custGeom>
              <a:avLst/>
              <a:gdLst/>
              <a:ahLst/>
              <a:cxnLst/>
              <a:rect l="l" t="t" r="r" b="b"/>
              <a:pathLst>
                <a:path w="18257" h="9951" extrusionOk="0">
                  <a:moveTo>
                    <a:pt x="3234" y="1"/>
                  </a:moveTo>
                  <a:cubicBezTo>
                    <a:pt x="0" y="2439"/>
                    <a:pt x="1096" y="7812"/>
                    <a:pt x="1096" y="7812"/>
                  </a:cubicBezTo>
                  <a:cubicBezTo>
                    <a:pt x="1096" y="7812"/>
                    <a:pt x="1325" y="7883"/>
                    <a:pt x="1838" y="8113"/>
                  </a:cubicBezTo>
                  <a:cubicBezTo>
                    <a:pt x="1838" y="7812"/>
                    <a:pt x="1979" y="7512"/>
                    <a:pt x="2209" y="7229"/>
                  </a:cubicBezTo>
                  <a:lnTo>
                    <a:pt x="2209" y="7140"/>
                  </a:lnTo>
                  <a:lnTo>
                    <a:pt x="2280" y="7140"/>
                  </a:lnTo>
                  <a:cubicBezTo>
                    <a:pt x="3305" y="5744"/>
                    <a:pt x="3835" y="4649"/>
                    <a:pt x="6115" y="4490"/>
                  </a:cubicBezTo>
                  <a:cubicBezTo>
                    <a:pt x="7440" y="4419"/>
                    <a:pt x="8395" y="4348"/>
                    <a:pt x="8978" y="4348"/>
                  </a:cubicBezTo>
                  <a:cubicBezTo>
                    <a:pt x="9579" y="4348"/>
                    <a:pt x="10533" y="4419"/>
                    <a:pt x="11859" y="4490"/>
                  </a:cubicBezTo>
                  <a:cubicBezTo>
                    <a:pt x="14138" y="4649"/>
                    <a:pt x="14651" y="5744"/>
                    <a:pt x="15676" y="7140"/>
                  </a:cubicBezTo>
                  <a:cubicBezTo>
                    <a:pt x="16418" y="8113"/>
                    <a:pt x="16277" y="8996"/>
                    <a:pt x="15976" y="9721"/>
                  </a:cubicBezTo>
                  <a:cubicBezTo>
                    <a:pt x="15976" y="9791"/>
                    <a:pt x="15906" y="9880"/>
                    <a:pt x="15906" y="9951"/>
                  </a:cubicBezTo>
                  <a:cubicBezTo>
                    <a:pt x="17231" y="8996"/>
                    <a:pt x="18256" y="7512"/>
                    <a:pt x="17974" y="5532"/>
                  </a:cubicBezTo>
                  <a:cubicBezTo>
                    <a:pt x="17231" y="884"/>
                    <a:pt x="14510" y="372"/>
                    <a:pt x="14510" y="372"/>
                  </a:cubicBezTo>
                  <a:cubicBezTo>
                    <a:pt x="13997" y="513"/>
                    <a:pt x="13113" y="955"/>
                    <a:pt x="12000" y="2210"/>
                  </a:cubicBezTo>
                  <a:cubicBezTo>
                    <a:pt x="11558" y="2652"/>
                    <a:pt x="10904" y="2881"/>
                    <a:pt x="10303" y="2881"/>
                  </a:cubicBezTo>
                  <a:lnTo>
                    <a:pt x="9490" y="2881"/>
                  </a:lnTo>
                  <a:lnTo>
                    <a:pt x="9490" y="2652"/>
                  </a:lnTo>
                  <a:cubicBezTo>
                    <a:pt x="9490" y="2652"/>
                    <a:pt x="9278" y="2722"/>
                    <a:pt x="8978" y="2811"/>
                  </a:cubicBezTo>
                  <a:cubicBezTo>
                    <a:pt x="8695" y="2722"/>
                    <a:pt x="8465" y="2652"/>
                    <a:pt x="8465" y="2652"/>
                  </a:cubicBezTo>
                  <a:lnTo>
                    <a:pt x="8465" y="2881"/>
                  </a:lnTo>
                  <a:lnTo>
                    <a:pt x="7812" y="2881"/>
                  </a:lnTo>
                  <a:cubicBezTo>
                    <a:pt x="7140" y="2881"/>
                    <a:pt x="6398" y="2722"/>
                    <a:pt x="5956" y="2210"/>
                  </a:cubicBezTo>
                  <a:cubicBezTo>
                    <a:pt x="4860" y="955"/>
                    <a:pt x="3976" y="513"/>
                    <a:pt x="3535" y="372"/>
                  </a:cubicBezTo>
                  <a:lnTo>
                    <a:pt x="3464" y="372"/>
                  </a:lnTo>
                  <a:cubicBezTo>
                    <a:pt x="3393" y="301"/>
                    <a:pt x="3305" y="160"/>
                    <a:pt x="323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Google Shape;213;p23">
              <a:extLst>
                <a:ext uri="{FF2B5EF4-FFF2-40B4-BE49-F238E27FC236}">
                  <a16:creationId xmlns:a16="http://schemas.microsoft.com/office/drawing/2014/main" id="{CC8DE29C-D8BE-4EFD-8085-AD3A87254E72}"/>
                </a:ext>
              </a:extLst>
            </p:cNvPr>
            <p:cNvSpPr/>
            <p:nvPr/>
          </p:nvSpPr>
          <p:spPr>
            <a:xfrm>
              <a:off x="-2879789" y="7579196"/>
              <a:ext cx="95526" cy="210304"/>
            </a:xfrm>
            <a:custGeom>
              <a:avLst/>
              <a:gdLst/>
              <a:ahLst/>
              <a:cxnLst/>
              <a:rect l="l" t="t" r="r" b="b"/>
              <a:pathLst>
                <a:path w="2069" h="4555" extrusionOk="0">
                  <a:moveTo>
                    <a:pt x="806" y="0"/>
                  </a:moveTo>
                  <a:cubicBezTo>
                    <a:pt x="631" y="0"/>
                    <a:pt x="453" y="39"/>
                    <a:pt x="301" y="149"/>
                  </a:cubicBezTo>
                  <a:cubicBezTo>
                    <a:pt x="301" y="149"/>
                    <a:pt x="1" y="3613"/>
                    <a:pt x="442" y="4196"/>
                  </a:cubicBezTo>
                  <a:cubicBezTo>
                    <a:pt x="655" y="4443"/>
                    <a:pt x="938" y="4554"/>
                    <a:pt x="1197" y="4554"/>
                  </a:cubicBezTo>
                  <a:cubicBezTo>
                    <a:pt x="1476" y="4554"/>
                    <a:pt x="1729" y="4425"/>
                    <a:pt x="1839" y="4196"/>
                  </a:cubicBezTo>
                  <a:cubicBezTo>
                    <a:pt x="2068" y="3683"/>
                    <a:pt x="1627" y="220"/>
                    <a:pt x="1627" y="220"/>
                  </a:cubicBezTo>
                  <a:cubicBezTo>
                    <a:pt x="1627" y="220"/>
                    <a:pt x="1223" y="0"/>
                    <a:pt x="806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Google Shape;214;p23">
              <a:extLst>
                <a:ext uri="{FF2B5EF4-FFF2-40B4-BE49-F238E27FC236}">
                  <a16:creationId xmlns:a16="http://schemas.microsoft.com/office/drawing/2014/main" id="{61A9675D-A5B5-45AC-95E2-39C1813E8F51}"/>
                </a:ext>
              </a:extLst>
            </p:cNvPr>
            <p:cNvSpPr/>
            <p:nvPr/>
          </p:nvSpPr>
          <p:spPr>
            <a:xfrm>
              <a:off x="-3658220" y="7579196"/>
              <a:ext cx="94695" cy="210304"/>
            </a:xfrm>
            <a:custGeom>
              <a:avLst/>
              <a:gdLst/>
              <a:ahLst/>
              <a:cxnLst/>
              <a:rect l="l" t="t" r="r" b="b"/>
              <a:pathLst>
                <a:path w="2051" h="4555" extrusionOk="0">
                  <a:moveTo>
                    <a:pt x="1263" y="0"/>
                  </a:moveTo>
                  <a:cubicBezTo>
                    <a:pt x="846" y="0"/>
                    <a:pt x="442" y="220"/>
                    <a:pt x="442" y="220"/>
                  </a:cubicBezTo>
                  <a:cubicBezTo>
                    <a:pt x="442" y="220"/>
                    <a:pt x="1" y="3683"/>
                    <a:pt x="213" y="4196"/>
                  </a:cubicBezTo>
                  <a:cubicBezTo>
                    <a:pt x="332" y="4425"/>
                    <a:pt x="584" y="4554"/>
                    <a:pt x="861" y="4554"/>
                  </a:cubicBezTo>
                  <a:cubicBezTo>
                    <a:pt x="1118" y="4554"/>
                    <a:pt x="1396" y="4443"/>
                    <a:pt x="1609" y="4196"/>
                  </a:cubicBezTo>
                  <a:cubicBezTo>
                    <a:pt x="2051" y="3613"/>
                    <a:pt x="1768" y="149"/>
                    <a:pt x="1768" y="149"/>
                  </a:cubicBezTo>
                  <a:cubicBezTo>
                    <a:pt x="1616" y="39"/>
                    <a:pt x="1438" y="0"/>
                    <a:pt x="1263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Google Shape;215;p23">
              <a:extLst>
                <a:ext uri="{FF2B5EF4-FFF2-40B4-BE49-F238E27FC236}">
                  <a16:creationId xmlns:a16="http://schemas.microsoft.com/office/drawing/2014/main" id="{BE1DE7BC-AB88-43FA-B36F-2FB883588EB8}"/>
                </a:ext>
              </a:extLst>
            </p:cNvPr>
            <p:cNvSpPr/>
            <p:nvPr/>
          </p:nvSpPr>
          <p:spPr>
            <a:xfrm>
              <a:off x="-2747604" y="7697853"/>
              <a:ext cx="40860" cy="105406"/>
            </a:xfrm>
            <a:custGeom>
              <a:avLst/>
              <a:gdLst/>
              <a:ahLst/>
              <a:cxnLst/>
              <a:rect l="l" t="t" r="r" b="b"/>
              <a:pathLst>
                <a:path w="885" h="2283" extrusionOk="0">
                  <a:moveTo>
                    <a:pt x="884" y="0"/>
                  </a:moveTo>
                  <a:lnTo>
                    <a:pt x="160" y="71"/>
                  </a:lnTo>
                  <a:cubicBezTo>
                    <a:pt x="160" y="71"/>
                    <a:pt x="1" y="2209"/>
                    <a:pt x="442" y="2280"/>
                  </a:cubicBezTo>
                  <a:cubicBezTo>
                    <a:pt x="449" y="2282"/>
                    <a:pt x="456" y="2282"/>
                    <a:pt x="463" y="2282"/>
                  </a:cubicBezTo>
                  <a:cubicBezTo>
                    <a:pt x="816" y="2282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2" name="Google Shape;216;p23">
              <a:extLst>
                <a:ext uri="{FF2B5EF4-FFF2-40B4-BE49-F238E27FC236}">
                  <a16:creationId xmlns:a16="http://schemas.microsoft.com/office/drawing/2014/main" id="{B8C7A18C-5A62-4BF1-8E6F-0EEE53422BFA}"/>
                </a:ext>
              </a:extLst>
            </p:cNvPr>
            <p:cNvSpPr/>
            <p:nvPr/>
          </p:nvSpPr>
          <p:spPr>
            <a:xfrm>
              <a:off x="-2634995" y="7684787"/>
              <a:ext cx="34304" cy="105314"/>
            </a:xfrm>
            <a:custGeom>
              <a:avLst/>
              <a:gdLst/>
              <a:ahLst/>
              <a:cxnLst/>
              <a:rect l="l" t="t" r="r" b="b"/>
              <a:pathLst>
                <a:path w="743" h="2281" extrusionOk="0">
                  <a:moveTo>
                    <a:pt x="584" y="0"/>
                  </a:moveTo>
                  <a:lnTo>
                    <a:pt x="1" y="142"/>
                  </a:lnTo>
                  <a:cubicBezTo>
                    <a:pt x="1" y="142"/>
                    <a:pt x="1" y="2209"/>
                    <a:pt x="372" y="2280"/>
                  </a:cubicBezTo>
                  <a:cubicBezTo>
                    <a:pt x="743" y="2280"/>
                    <a:pt x="584" y="0"/>
                    <a:pt x="5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3" name="Google Shape;217;p23">
              <a:extLst>
                <a:ext uri="{FF2B5EF4-FFF2-40B4-BE49-F238E27FC236}">
                  <a16:creationId xmlns:a16="http://schemas.microsoft.com/office/drawing/2014/main" id="{5760CA92-83C7-481C-B1DA-76BFC61A6DB0}"/>
                </a:ext>
              </a:extLst>
            </p:cNvPr>
            <p:cNvSpPr/>
            <p:nvPr/>
          </p:nvSpPr>
          <p:spPr>
            <a:xfrm>
              <a:off x="-2563985" y="7626844"/>
              <a:ext cx="31026" cy="84907"/>
            </a:xfrm>
            <a:custGeom>
              <a:avLst/>
              <a:gdLst/>
              <a:ahLst/>
              <a:cxnLst/>
              <a:rect l="l" t="t" r="r" b="b"/>
              <a:pathLst>
                <a:path w="672" h="1839" extrusionOk="0">
                  <a:moveTo>
                    <a:pt x="442" y="0"/>
                  </a:moveTo>
                  <a:lnTo>
                    <a:pt x="0" y="142"/>
                  </a:lnTo>
                  <a:cubicBezTo>
                    <a:pt x="0" y="142"/>
                    <a:pt x="88" y="1768"/>
                    <a:pt x="371" y="1838"/>
                  </a:cubicBezTo>
                  <a:cubicBezTo>
                    <a:pt x="672" y="1838"/>
                    <a:pt x="442" y="1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4" name="Google Shape;218;p23">
              <a:extLst>
                <a:ext uri="{FF2B5EF4-FFF2-40B4-BE49-F238E27FC236}">
                  <a16:creationId xmlns:a16="http://schemas.microsoft.com/office/drawing/2014/main" id="{35BAED07-B223-455F-88F1-1CF22EDA196A}"/>
                </a:ext>
              </a:extLst>
            </p:cNvPr>
            <p:cNvSpPr/>
            <p:nvPr/>
          </p:nvSpPr>
          <p:spPr>
            <a:xfrm>
              <a:off x="-3019316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13185" y="0"/>
                  </a:moveTo>
                  <a:cubicBezTo>
                    <a:pt x="13184" y="0"/>
                    <a:pt x="6928" y="3906"/>
                    <a:pt x="7582" y="5514"/>
                  </a:cubicBezTo>
                  <a:cubicBezTo>
                    <a:pt x="8325" y="7140"/>
                    <a:pt x="9208" y="6469"/>
                    <a:pt x="8978" y="8324"/>
                  </a:cubicBezTo>
                  <a:cubicBezTo>
                    <a:pt x="8766" y="10162"/>
                    <a:pt x="7140" y="33508"/>
                    <a:pt x="4118" y="36955"/>
                  </a:cubicBezTo>
                  <a:cubicBezTo>
                    <a:pt x="1185" y="40419"/>
                    <a:pt x="1" y="42928"/>
                    <a:pt x="1626" y="44112"/>
                  </a:cubicBezTo>
                  <a:cubicBezTo>
                    <a:pt x="2123" y="44289"/>
                    <a:pt x="2604" y="44353"/>
                    <a:pt x="3041" y="44353"/>
                  </a:cubicBezTo>
                  <a:cubicBezTo>
                    <a:pt x="4224" y="44353"/>
                    <a:pt x="5090" y="43883"/>
                    <a:pt x="5090" y="43883"/>
                  </a:cubicBezTo>
                  <a:cubicBezTo>
                    <a:pt x="5090" y="43883"/>
                    <a:pt x="6248" y="45041"/>
                    <a:pt x="7336" y="45041"/>
                  </a:cubicBezTo>
                  <a:cubicBezTo>
                    <a:pt x="7774" y="45041"/>
                    <a:pt x="8201" y="44852"/>
                    <a:pt x="8537" y="44324"/>
                  </a:cubicBezTo>
                  <a:cubicBezTo>
                    <a:pt x="9721" y="42486"/>
                    <a:pt x="10163" y="41532"/>
                    <a:pt x="9208" y="40207"/>
                  </a:cubicBezTo>
                  <a:cubicBezTo>
                    <a:pt x="8325" y="38810"/>
                    <a:pt x="8537" y="36743"/>
                    <a:pt x="8766" y="35559"/>
                  </a:cubicBezTo>
                  <a:cubicBezTo>
                    <a:pt x="8978" y="34392"/>
                    <a:pt x="11788" y="5956"/>
                    <a:pt x="12442" y="4631"/>
                  </a:cubicBezTo>
                  <a:cubicBezTo>
                    <a:pt x="13185" y="3234"/>
                    <a:pt x="15252" y="654"/>
                    <a:pt x="13185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Google Shape;219;p23">
              <a:extLst>
                <a:ext uri="{FF2B5EF4-FFF2-40B4-BE49-F238E27FC236}">
                  <a16:creationId xmlns:a16="http://schemas.microsoft.com/office/drawing/2014/main" id="{6F557D83-3104-4E41-9B7E-3EE0DF7C2F71}"/>
                </a:ext>
              </a:extLst>
            </p:cNvPr>
            <p:cNvSpPr/>
            <p:nvPr/>
          </p:nvSpPr>
          <p:spPr>
            <a:xfrm>
              <a:off x="-2986350" y="5113202"/>
              <a:ext cx="381595" cy="1993713"/>
            </a:xfrm>
            <a:custGeom>
              <a:avLst/>
              <a:gdLst/>
              <a:ahLst/>
              <a:cxnLst/>
              <a:rect l="l" t="t" r="r" b="b"/>
              <a:pathLst>
                <a:path w="8265" h="43182" extrusionOk="0">
                  <a:moveTo>
                    <a:pt x="2840" y="1"/>
                  </a:moveTo>
                  <a:cubicBezTo>
                    <a:pt x="1768" y="1"/>
                    <a:pt x="1" y="148"/>
                    <a:pt x="99" y="1124"/>
                  </a:cubicBezTo>
                  <a:cubicBezTo>
                    <a:pt x="241" y="2520"/>
                    <a:pt x="612" y="2820"/>
                    <a:pt x="2167" y="4658"/>
                  </a:cubicBezTo>
                  <a:cubicBezTo>
                    <a:pt x="3634" y="6496"/>
                    <a:pt x="4588" y="34844"/>
                    <a:pt x="3493" y="36399"/>
                  </a:cubicBezTo>
                  <a:cubicBezTo>
                    <a:pt x="2450" y="37937"/>
                    <a:pt x="912" y="39934"/>
                    <a:pt x="1354" y="41189"/>
                  </a:cubicBezTo>
                  <a:cubicBezTo>
                    <a:pt x="1715" y="42214"/>
                    <a:pt x="2029" y="43181"/>
                    <a:pt x="2451" y="43181"/>
                  </a:cubicBezTo>
                  <a:cubicBezTo>
                    <a:pt x="2545" y="43181"/>
                    <a:pt x="2644" y="43133"/>
                    <a:pt x="2750" y="43027"/>
                  </a:cubicBezTo>
                  <a:cubicBezTo>
                    <a:pt x="3334" y="42443"/>
                    <a:pt x="4005" y="42072"/>
                    <a:pt x="5030" y="42072"/>
                  </a:cubicBezTo>
                  <a:cubicBezTo>
                    <a:pt x="6144" y="42072"/>
                    <a:pt x="7982" y="40747"/>
                    <a:pt x="6868" y="38538"/>
                  </a:cubicBezTo>
                  <a:cubicBezTo>
                    <a:pt x="5843" y="37142"/>
                    <a:pt x="5030" y="34402"/>
                    <a:pt x="5172" y="32423"/>
                  </a:cubicBezTo>
                  <a:cubicBezTo>
                    <a:pt x="5331" y="30355"/>
                    <a:pt x="5172" y="5772"/>
                    <a:pt x="5985" y="4800"/>
                  </a:cubicBezTo>
                  <a:cubicBezTo>
                    <a:pt x="6727" y="3916"/>
                    <a:pt x="8264" y="2520"/>
                    <a:pt x="8264" y="1707"/>
                  </a:cubicBezTo>
                  <a:lnTo>
                    <a:pt x="8264" y="240"/>
                  </a:lnTo>
                  <a:lnTo>
                    <a:pt x="3634" y="28"/>
                  </a:lnTo>
                  <a:cubicBezTo>
                    <a:pt x="3634" y="28"/>
                    <a:pt x="3301" y="1"/>
                    <a:pt x="2840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Google Shape;220;p23">
              <a:extLst>
                <a:ext uri="{FF2B5EF4-FFF2-40B4-BE49-F238E27FC236}">
                  <a16:creationId xmlns:a16="http://schemas.microsoft.com/office/drawing/2014/main" id="{D69ADEFD-CBBC-468F-914B-875106425F5F}"/>
                </a:ext>
              </a:extLst>
            </p:cNvPr>
            <p:cNvSpPr/>
            <p:nvPr/>
          </p:nvSpPr>
          <p:spPr>
            <a:xfrm>
              <a:off x="-2740263" y="5249912"/>
              <a:ext cx="200793" cy="1801415"/>
            </a:xfrm>
            <a:custGeom>
              <a:avLst/>
              <a:gdLst/>
              <a:ahLst/>
              <a:cxnLst/>
              <a:rect l="l" t="t" r="r" b="b"/>
              <a:pathLst>
                <a:path w="4349" h="39017" extrusionOk="0">
                  <a:moveTo>
                    <a:pt x="3235" y="1"/>
                  </a:moveTo>
                  <a:cubicBezTo>
                    <a:pt x="3235" y="1"/>
                    <a:pt x="1255" y="672"/>
                    <a:pt x="1255" y="2139"/>
                  </a:cubicBezTo>
                  <a:cubicBezTo>
                    <a:pt x="1255" y="3694"/>
                    <a:pt x="1538" y="31158"/>
                    <a:pt x="1255" y="32696"/>
                  </a:cubicBezTo>
                  <a:cubicBezTo>
                    <a:pt x="955" y="34181"/>
                    <a:pt x="1096" y="35276"/>
                    <a:pt x="814" y="35718"/>
                  </a:cubicBezTo>
                  <a:cubicBezTo>
                    <a:pt x="513" y="36231"/>
                    <a:pt x="1" y="38669"/>
                    <a:pt x="1538" y="38952"/>
                  </a:cubicBezTo>
                  <a:cubicBezTo>
                    <a:pt x="1759" y="38995"/>
                    <a:pt x="1949" y="39017"/>
                    <a:pt x="2111" y="39017"/>
                  </a:cubicBezTo>
                  <a:cubicBezTo>
                    <a:pt x="3085" y="39017"/>
                    <a:pt x="3031" y="38229"/>
                    <a:pt x="2652" y="36531"/>
                  </a:cubicBezTo>
                  <a:cubicBezTo>
                    <a:pt x="2210" y="34534"/>
                    <a:pt x="2210" y="24973"/>
                    <a:pt x="2210" y="24973"/>
                  </a:cubicBezTo>
                  <a:lnTo>
                    <a:pt x="2351" y="3394"/>
                  </a:lnTo>
                  <a:cubicBezTo>
                    <a:pt x="2351" y="3394"/>
                    <a:pt x="4348" y="1256"/>
                    <a:pt x="323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Google Shape;221;p23">
              <a:extLst>
                <a:ext uri="{FF2B5EF4-FFF2-40B4-BE49-F238E27FC236}">
                  <a16:creationId xmlns:a16="http://schemas.microsoft.com/office/drawing/2014/main" id="{B9172079-ECCA-48D7-A5DE-A5DD83EE3803}"/>
                </a:ext>
              </a:extLst>
            </p:cNvPr>
            <p:cNvSpPr/>
            <p:nvPr/>
          </p:nvSpPr>
          <p:spPr>
            <a:xfrm>
              <a:off x="-2873279" y="7022938"/>
              <a:ext cx="326468" cy="383857"/>
            </a:xfrm>
            <a:custGeom>
              <a:avLst/>
              <a:gdLst/>
              <a:ahLst/>
              <a:cxnLst/>
              <a:rect l="l" t="t" r="r" b="b"/>
              <a:pathLst>
                <a:path w="7071" h="8314" extrusionOk="0">
                  <a:moveTo>
                    <a:pt x="2984" y="0"/>
                  </a:moveTo>
                  <a:cubicBezTo>
                    <a:pt x="2505" y="0"/>
                    <a:pt x="1998" y="67"/>
                    <a:pt x="1556" y="267"/>
                  </a:cubicBezTo>
                  <a:cubicBezTo>
                    <a:pt x="1556" y="267"/>
                    <a:pt x="602" y="851"/>
                    <a:pt x="443" y="1664"/>
                  </a:cubicBezTo>
                  <a:cubicBezTo>
                    <a:pt x="301" y="2406"/>
                    <a:pt x="1" y="7036"/>
                    <a:pt x="301" y="7849"/>
                  </a:cubicBezTo>
                  <a:cubicBezTo>
                    <a:pt x="441" y="8193"/>
                    <a:pt x="576" y="8313"/>
                    <a:pt x="820" y="8313"/>
                  </a:cubicBezTo>
                  <a:cubicBezTo>
                    <a:pt x="1103" y="8313"/>
                    <a:pt x="1531" y="8152"/>
                    <a:pt x="2281" y="7991"/>
                  </a:cubicBezTo>
                  <a:cubicBezTo>
                    <a:pt x="3695" y="7708"/>
                    <a:pt x="6487" y="7991"/>
                    <a:pt x="6787" y="7036"/>
                  </a:cubicBezTo>
                  <a:cubicBezTo>
                    <a:pt x="7070" y="6153"/>
                    <a:pt x="4790" y="267"/>
                    <a:pt x="4790" y="267"/>
                  </a:cubicBezTo>
                  <a:cubicBezTo>
                    <a:pt x="4790" y="267"/>
                    <a:pt x="3942" y="0"/>
                    <a:pt x="29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" name="Google Shape;222;p23">
              <a:extLst>
                <a:ext uri="{FF2B5EF4-FFF2-40B4-BE49-F238E27FC236}">
                  <a16:creationId xmlns:a16="http://schemas.microsoft.com/office/drawing/2014/main" id="{E91A7008-C980-4592-B223-0384F50D3A67}"/>
                </a:ext>
              </a:extLst>
            </p:cNvPr>
            <p:cNvSpPr/>
            <p:nvPr/>
          </p:nvSpPr>
          <p:spPr>
            <a:xfrm>
              <a:off x="-2886299" y="7310255"/>
              <a:ext cx="102036" cy="280206"/>
            </a:xfrm>
            <a:custGeom>
              <a:avLst/>
              <a:gdLst/>
              <a:ahLst/>
              <a:cxnLst/>
              <a:rect l="l" t="t" r="r" b="b"/>
              <a:pathLst>
                <a:path w="2210" h="6069" extrusionOk="0">
                  <a:moveTo>
                    <a:pt x="1378" y="1"/>
                  </a:moveTo>
                  <a:cubicBezTo>
                    <a:pt x="1259" y="1"/>
                    <a:pt x="1138" y="47"/>
                    <a:pt x="1025" y="159"/>
                  </a:cubicBezTo>
                  <a:cubicBezTo>
                    <a:pt x="1025" y="159"/>
                    <a:pt x="0" y="5744"/>
                    <a:pt x="442" y="5974"/>
                  </a:cubicBezTo>
                  <a:cubicBezTo>
                    <a:pt x="613" y="6045"/>
                    <a:pt x="866" y="6068"/>
                    <a:pt x="1128" y="6068"/>
                  </a:cubicBezTo>
                  <a:cubicBezTo>
                    <a:pt x="1652" y="6068"/>
                    <a:pt x="2209" y="5974"/>
                    <a:pt x="2209" y="5974"/>
                  </a:cubicBezTo>
                  <a:cubicBezTo>
                    <a:pt x="2209" y="5974"/>
                    <a:pt x="2050" y="955"/>
                    <a:pt x="2050" y="672"/>
                  </a:cubicBezTo>
                  <a:cubicBezTo>
                    <a:pt x="2050" y="395"/>
                    <a:pt x="1726" y="1"/>
                    <a:pt x="1378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Google Shape;223;p23">
              <a:extLst>
                <a:ext uri="{FF2B5EF4-FFF2-40B4-BE49-F238E27FC236}">
                  <a16:creationId xmlns:a16="http://schemas.microsoft.com/office/drawing/2014/main" id="{F3D9213B-2475-4B6E-BA4C-67BFDF1CC93E}"/>
                </a:ext>
              </a:extLst>
            </p:cNvPr>
            <p:cNvSpPr/>
            <p:nvPr/>
          </p:nvSpPr>
          <p:spPr>
            <a:xfrm>
              <a:off x="-2774521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881" y="0"/>
                  </a:moveTo>
                  <a:cubicBezTo>
                    <a:pt x="760" y="0"/>
                    <a:pt x="613" y="57"/>
                    <a:pt x="442" y="228"/>
                  </a:cubicBezTo>
                  <a:cubicBezTo>
                    <a:pt x="442" y="228"/>
                    <a:pt x="0" y="5371"/>
                    <a:pt x="442" y="5371"/>
                  </a:cubicBezTo>
                  <a:cubicBezTo>
                    <a:pt x="955" y="5371"/>
                    <a:pt x="1626" y="4929"/>
                    <a:pt x="1626" y="4929"/>
                  </a:cubicBezTo>
                  <a:lnTo>
                    <a:pt x="1255" y="228"/>
                  </a:lnTo>
                  <a:cubicBezTo>
                    <a:pt x="1255" y="228"/>
                    <a:pt x="1122" y="0"/>
                    <a:pt x="88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" name="Google Shape;224;p23">
              <a:extLst>
                <a:ext uri="{FF2B5EF4-FFF2-40B4-BE49-F238E27FC236}">
                  <a16:creationId xmlns:a16="http://schemas.microsoft.com/office/drawing/2014/main" id="{679765EE-2891-4270-8741-322173A5BAB1}"/>
                </a:ext>
              </a:extLst>
            </p:cNvPr>
            <p:cNvSpPr/>
            <p:nvPr/>
          </p:nvSpPr>
          <p:spPr>
            <a:xfrm>
              <a:off x="-2754114" y="7555049"/>
              <a:ext cx="54711" cy="151391"/>
            </a:xfrm>
            <a:custGeom>
              <a:avLst/>
              <a:gdLst/>
              <a:ahLst/>
              <a:cxnLst/>
              <a:rect l="l" t="t" r="r" b="b"/>
              <a:pathLst>
                <a:path w="1185" h="3279" extrusionOk="0">
                  <a:moveTo>
                    <a:pt x="743" y="0"/>
                  </a:moveTo>
                  <a:lnTo>
                    <a:pt x="71" y="159"/>
                  </a:lnTo>
                  <a:lnTo>
                    <a:pt x="0" y="3164"/>
                  </a:lnTo>
                  <a:cubicBezTo>
                    <a:pt x="0" y="3164"/>
                    <a:pt x="338" y="3279"/>
                    <a:pt x="629" y="3279"/>
                  </a:cubicBezTo>
                  <a:cubicBezTo>
                    <a:pt x="809" y="3279"/>
                    <a:pt x="971" y="3235"/>
                    <a:pt x="1025" y="3093"/>
                  </a:cubicBezTo>
                  <a:cubicBezTo>
                    <a:pt x="1184" y="2651"/>
                    <a:pt x="743" y="0"/>
                    <a:pt x="743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" name="Google Shape;225;p23">
              <a:extLst>
                <a:ext uri="{FF2B5EF4-FFF2-40B4-BE49-F238E27FC236}">
                  <a16:creationId xmlns:a16="http://schemas.microsoft.com/office/drawing/2014/main" id="{247428F0-529B-4A30-81A2-5D0132E717F4}"/>
                </a:ext>
              </a:extLst>
            </p:cNvPr>
            <p:cNvSpPr/>
            <p:nvPr/>
          </p:nvSpPr>
          <p:spPr>
            <a:xfrm>
              <a:off x="-2682319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385" y="1"/>
                  </a:moveTo>
                  <a:cubicBezTo>
                    <a:pt x="277" y="1"/>
                    <a:pt x="148" y="50"/>
                    <a:pt x="0" y="197"/>
                  </a:cubicBezTo>
                  <a:cubicBezTo>
                    <a:pt x="0" y="197"/>
                    <a:pt x="71" y="5199"/>
                    <a:pt x="513" y="5199"/>
                  </a:cubicBezTo>
                  <a:cubicBezTo>
                    <a:pt x="884" y="5128"/>
                    <a:pt x="1467" y="4616"/>
                    <a:pt x="1467" y="4616"/>
                  </a:cubicBezTo>
                  <a:lnTo>
                    <a:pt x="725" y="197"/>
                  </a:lnTo>
                  <a:cubicBezTo>
                    <a:pt x="725" y="197"/>
                    <a:pt x="599" y="1"/>
                    <a:pt x="38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Google Shape;226;p23">
              <a:extLst>
                <a:ext uri="{FF2B5EF4-FFF2-40B4-BE49-F238E27FC236}">
                  <a16:creationId xmlns:a16="http://schemas.microsoft.com/office/drawing/2014/main" id="{DCCD3F2A-DE68-4786-A9B5-F4E6887A0A92}"/>
                </a:ext>
              </a:extLst>
            </p:cNvPr>
            <p:cNvSpPr/>
            <p:nvPr/>
          </p:nvSpPr>
          <p:spPr>
            <a:xfrm>
              <a:off x="-2658680" y="7551771"/>
              <a:ext cx="53927" cy="145620"/>
            </a:xfrm>
            <a:custGeom>
              <a:avLst/>
              <a:gdLst/>
              <a:ahLst/>
              <a:cxnLst/>
              <a:rect l="l" t="t" r="r" b="b"/>
              <a:pathLst>
                <a:path w="1168" h="3154" extrusionOk="0">
                  <a:moveTo>
                    <a:pt x="584" y="1"/>
                  </a:moveTo>
                  <a:lnTo>
                    <a:pt x="1" y="230"/>
                  </a:lnTo>
                  <a:lnTo>
                    <a:pt x="213" y="3093"/>
                  </a:lnTo>
                  <a:cubicBezTo>
                    <a:pt x="213" y="3093"/>
                    <a:pt x="424" y="3153"/>
                    <a:pt x="641" y="3153"/>
                  </a:cubicBezTo>
                  <a:cubicBezTo>
                    <a:pt x="849" y="3153"/>
                    <a:pt x="1062" y="3098"/>
                    <a:pt x="1097" y="2881"/>
                  </a:cubicBezTo>
                  <a:cubicBezTo>
                    <a:pt x="1167" y="2510"/>
                    <a:pt x="584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Google Shape;227;p23">
              <a:extLst>
                <a:ext uri="{FF2B5EF4-FFF2-40B4-BE49-F238E27FC236}">
                  <a16:creationId xmlns:a16="http://schemas.microsoft.com/office/drawing/2014/main" id="{385F3673-96E5-4704-B77B-F6E552371775}"/>
                </a:ext>
              </a:extLst>
            </p:cNvPr>
            <p:cNvSpPr/>
            <p:nvPr/>
          </p:nvSpPr>
          <p:spPr>
            <a:xfrm>
              <a:off x="-2614587" y="7346083"/>
              <a:ext cx="64499" cy="195945"/>
            </a:xfrm>
            <a:custGeom>
              <a:avLst/>
              <a:gdLst/>
              <a:ahLst/>
              <a:cxnLst/>
              <a:rect l="l" t="t" r="r" b="b"/>
              <a:pathLst>
                <a:path w="1397" h="4244" extrusionOk="0">
                  <a:moveTo>
                    <a:pt x="324" y="1"/>
                  </a:moveTo>
                  <a:cubicBezTo>
                    <a:pt x="229" y="1"/>
                    <a:pt x="116" y="43"/>
                    <a:pt x="0" y="179"/>
                  </a:cubicBezTo>
                  <a:cubicBezTo>
                    <a:pt x="0" y="179"/>
                    <a:pt x="212" y="4243"/>
                    <a:pt x="584" y="4243"/>
                  </a:cubicBezTo>
                  <a:cubicBezTo>
                    <a:pt x="884" y="4155"/>
                    <a:pt x="1397" y="3713"/>
                    <a:pt x="1397" y="3713"/>
                  </a:cubicBezTo>
                  <a:lnTo>
                    <a:pt x="584" y="108"/>
                  </a:lnTo>
                  <a:cubicBezTo>
                    <a:pt x="584" y="108"/>
                    <a:pt x="476" y="1"/>
                    <a:pt x="32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Google Shape;228;p23">
              <a:extLst>
                <a:ext uri="{FF2B5EF4-FFF2-40B4-BE49-F238E27FC236}">
                  <a16:creationId xmlns:a16="http://schemas.microsoft.com/office/drawing/2014/main" id="{FB639CDF-1F13-4AAD-8F82-59120F198520}"/>
                </a:ext>
              </a:extLst>
            </p:cNvPr>
            <p:cNvSpPr/>
            <p:nvPr/>
          </p:nvSpPr>
          <p:spPr>
            <a:xfrm>
              <a:off x="-2587670" y="7517513"/>
              <a:ext cx="48201" cy="117549"/>
            </a:xfrm>
            <a:custGeom>
              <a:avLst/>
              <a:gdLst/>
              <a:ahLst/>
              <a:cxnLst/>
              <a:rect l="l" t="t" r="r" b="b"/>
              <a:pathLst>
                <a:path w="1044" h="2546" extrusionOk="0">
                  <a:moveTo>
                    <a:pt x="442" y="0"/>
                  </a:moveTo>
                  <a:lnTo>
                    <a:pt x="1" y="159"/>
                  </a:lnTo>
                  <a:lnTo>
                    <a:pt x="301" y="2510"/>
                  </a:lnTo>
                  <a:cubicBezTo>
                    <a:pt x="301" y="2510"/>
                    <a:pt x="447" y="2545"/>
                    <a:pt x="601" y="2545"/>
                  </a:cubicBezTo>
                  <a:cubicBezTo>
                    <a:pt x="756" y="2545"/>
                    <a:pt x="920" y="2510"/>
                    <a:pt x="955" y="2368"/>
                  </a:cubicBezTo>
                  <a:cubicBezTo>
                    <a:pt x="1043" y="206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" name="Google Shape;229;p23">
              <a:extLst>
                <a:ext uri="{FF2B5EF4-FFF2-40B4-BE49-F238E27FC236}">
                  <a16:creationId xmlns:a16="http://schemas.microsoft.com/office/drawing/2014/main" id="{7C381186-CFC3-4137-B36F-E556B6F41C8F}"/>
                </a:ext>
              </a:extLst>
            </p:cNvPr>
            <p:cNvSpPr/>
            <p:nvPr/>
          </p:nvSpPr>
          <p:spPr>
            <a:xfrm>
              <a:off x="-2567263" y="7333386"/>
              <a:ext cx="68562" cy="174430"/>
            </a:xfrm>
            <a:custGeom>
              <a:avLst/>
              <a:gdLst/>
              <a:ahLst/>
              <a:cxnLst/>
              <a:rect l="l" t="t" r="r" b="b"/>
              <a:pathLst>
                <a:path w="1485" h="3778" extrusionOk="0">
                  <a:moveTo>
                    <a:pt x="359" y="0"/>
                  </a:moveTo>
                  <a:cubicBezTo>
                    <a:pt x="255" y="0"/>
                    <a:pt x="128" y="54"/>
                    <a:pt x="0" y="242"/>
                  </a:cubicBezTo>
                  <a:cubicBezTo>
                    <a:pt x="0" y="242"/>
                    <a:pt x="503" y="3777"/>
                    <a:pt x="805" y="3777"/>
                  </a:cubicBezTo>
                  <a:cubicBezTo>
                    <a:pt x="807" y="3777"/>
                    <a:pt x="810" y="3777"/>
                    <a:pt x="813" y="3776"/>
                  </a:cubicBezTo>
                  <a:cubicBezTo>
                    <a:pt x="1114" y="3706"/>
                    <a:pt x="1485" y="3334"/>
                    <a:pt x="1485" y="3334"/>
                  </a:cubicBezTo>
                  <a:lnTo>
                    <a:pt x="601" y="100"/>
                  </a:lnTo>
                  <a:cubicBezTo>
                    <a:pt x="601" y="100"/>
                    <a:pt x="501" y="0"/>
                    <a:pt x="359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" name="Google Shape;230;p23">
              <a:extLst>
                <a:ext uri="{FF2B5EF4-FFF2-40B4-BE49-F238E27FC236}">
                  <a16:creationId xmlns:a16="http://schemas.microsoft.com/office/drawing/2014/main" id="{BDD35CF8-7D7B-4337-9082-EE5B58025DB8}"/>
                </a:ext>
              </a:extLst>
            </p:cNvPr>
            <p:cNvSpPr/>
            <p:nvPr/>
          </p:nvSpPr>
          <p:spPr>
            <a:xfrm>
              <a:off x="-2529726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371" y="0"/>
                  </a:moveTo>
                  <a:lnTo>
                    <a:pt x="0" y="142"/>
                  </a:lnTo>
                  <a:lnTo>
                    <a:pt x="442" y="2280"/>
                  </a:lnTo>
                  <a:cubicBezTo>
                    <a:pt x="442" y="2280"/>
                    <a:pt x="507" y="2288"/>
                    <a:pt x="593" y="2288"/>
                  </a:cubicBezTo>
                  <a:cubicBezTo>
                    <a:pt x="766" y="2288"/>
                    <a:pt x="1025" y="2257"/>
                    <a:pt x="1025" y="2068"/>
                  </a:cubicBezTo>
                  <a:cubicBezTo>
                    <a:pt x="1114" y="1768"/>
                    <a:pt x="371" y="0"/>
                    <a:pt x="37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" name="Google Shape;231;p23">
              <a:extLst>
                <a:ext uri="{FF2B5EF4-FFF2-40B4-BE49-F238E27FC236}">
                  <a16:creationId xmlns:a16="http://schemas.microsoft.com/office/drawing/2014/main" id="{7431409E-DD4D-4A57-BD54-0379DA309DA4}"/>
                </a:ext>
              </a:extLst>
            </p:cNvPr>
            <p:cNvSpPr/>
            <p:nvPr/>
          </p:nvSpPr>
          <p:spPr>
            <a:xfrm>
              <a:off x="-4117614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2068" y="0"/>
                  </a:moveTo>
                  <a:lnTo>
                    <a:pt x="2068" y="0"/>
                  </a:lnTo>
                  <a:cubicBezTo>
                    <a:pt x="1" y="654"/>
                    <a:pt x="2068" y="3234"/>
                    <a:pt x="2722" y="4631"/>
                  </a:cubicBezTo>
                  <a:cubicBezTo>
                    <a:pt x="3464" y="5956"/>
                    <a:pt x="6186" y="34392"/>
                    <a:pt x="6416" y="35559"/>
                  </a:cubicBezTo>
                  <a:cubicBezTo>
                    <a:pt x="6699" y="36743"/>
                    <a:pt x="6928" y="38810"/>
                    <a:pt x="5974" y="40207"/>
                  </a:cubicBezTo>
                  <a:cubicBezTo>
                    <a:pt x="5090" y="41532"/>
                    <a:pt x="5532" y="42486"/>
                    <a:pt x="6699" y="44324"/>
                  </a:cubicBezTo>
                  <a:cubicBezTo>
                    <a:pt x="7019" y="44852"/>
                    <a:pt x="7441" y="45041"/>
                    <a:pt x="7880" y="45041"/>
                  </a:cubicBezTo>
                  <a:cubicBezTo>
                    <a:pt x="8969" y="45041"/>
                    <a:pt x="10163" y="43883"/>
                    <a:pt x="10163" y="43883"/>
                  </a:cubicBezTo>
                  <a:cubicBezTo>
                    <a:pt x="10163" y="43883"/>
                    <a:pt x="11029" y="44353"/>
                    <a:pt x="12212" y="44353"/>
                  </a:cubicBezTo>
                  <a:cubicBezTo>
                    <a:pt x="12649" y="44353"/>
                    <a:pt x="13130" y="44289"/>
                    <a:pt x="13626" y="44112"/>
                  </a:cubicBezTo>
                  <a:cubicBezTo>
                    <a:pt x="15252" y="42928"/>
                    <a:pt x="14068" y="40419"/>
                    <a:pt x="11046" y="36955"/>
                  </a:cubicBezTo>
                  <a:cubicBezTo>
                    <a:pt x="8024" y="33508"/>
                    <a:pt x="6416" y="10162"/>
                    <a:pt x="6186" y="8324"/>
                  </a:cubicBezTo>
                  <a:cubicBezTo>
                    <a:pt x="5974" y="6469"/>
                    <a:pt x="6928" y="7140"/>
                    <a:pt x="7582" y="5514"/>
                  </a:cubicBezTo>
                  <a:cubicBezTo>
                    <a:pt x="8325" y="3906"/>
                    <a:pt x="2069" y="0"/>
                    <a:pt x="2068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" name="Google Shape;232;p23">
              <a:extLst>
                <a:ext uri="{FF2B5EF4-FFF2-40B4-BE49-F238E27FC236}">
                  <a16:creationId xmlns:a16="http://schemas.microsoft.com/office/drawing/2014/main" id="{CEBF6E35-C33F-472F-AA5A-A7A1DA0D2440}"/>
                </a:ext>
              </a:extLst>
            </p:cNvPr>
            <p:cNvSpPr/>
            <p:nvPr/>
          </p:nvSpPr>
          <p:spPr>
            <a:xfrm>
              <a:off x="-3832005" y="5113202"/>
              <a:ext cx="382380" cy="1993713"/>
            </a:xfrm>
            <a:custGeom>
              <a:avLst/>
              <a:gdLst/>
              <a:ahLst/>
              <a:cxnLst/>
              <a:rect l="l" t="t" r="r" b="b"/>
              <a:pathLst>
                <a:path w="8282" h="43182" extrusionOk="0">
                  <a:moveTo>
                    <a:pt x="5442" y="1"/>
                  </a:moveTo>
                  <a:cubicBezTo>
                    <a:pt x="4981" y="1"/>
                    <a:pt x="4648" y="28"/>
                    <a:pt x="4648" y="28"/>
                  </a:cubicBezTo>
                  <a:lnTo>
                    <a:pt x="0" y="240"/>
                  </a:lnTo>
                  <a:lnTo>
                    <a:pt x="0" y="1707"/>
                  </a:lnTo>
                  <a:cubicBezTo>
                    <a:pt x="0" y="2520"/>
                    <a:pt x="1555" y="3916"/>
                    <a:pt x="2368" y="4800"/>
                  </a:cubicBezTo>
                  <a:cubicBezTo>
                    <a:pt x="3093" y="5772"/>
                    <a:pt x="2952" y="30355"/>
                    <a:pt x="3093" y="32423"/>
                  </a:cubicBezTo>
                  <a:cubicBezTo>
                    <a:pt x="3252" y="34402"/>
                    <a:pt x="2510" y="37142"/>
                    <a:pt x="1396" y="38538"/>
                  </a:cubicBezTo>
                  <a:cubicBezTo>
                    <a:pt x="371" y="40747"/>
                    <a:pt x="2209" y="42072"/>
                    <a:pt x="3252" y="42072"/>
                  </a:cubicBezTo>
                  <a:cubicBezTo>
                    <a:pt x="4348" y="42072"/>
                    <a:pt x="4931" y="42443"/>
                    <a:pt x="5602" y="43027"/>
                  </a:cubicBezTo>
                  <a:cubicBezTo>
                    <a:pt x="5709" y="43133"/>
                    <a:pt x="5806" y="43181"/>
                    <a:pt x="5896" y="43181"/>
                  </a:cubicBezTo>
                  <a:cubicBezTo>
                    <a:pt x="6300" y="43181"/>
                    <a:pt x="6567" y="42214"/>
                    <a:pt x="6928" y="41189"/>
                  </a:cubicBezTo>
                  <a:cubicBezTo>
                    <a:pt x="7440" y="39934"/>
                    <a:pt x="5903" y="37937"/>
                    <a:pt x="4790" y="36399"/>
                  </a:cubicBezTo>
                  <a:cubicBezTo>
                    <a:pt x="3765" y="34844"/>
                    <a:pt x="4648" y="6496"/>
                    <a:pt x="6186" y="4658"/>
                  </a:cubicBezTo>
                  <a:cubicBezTo>
                    <a:pt x="7741" y="2820"/>
                    <a:pt x="8024" y="2520"/>
                    <a:pt x="8183" y="1124"/>
                  </a:cubicBezTo>
                  <a:cubicBezTo>
                    <a:pt x="8282" y="148"/>
                    <a:pt x="6515" y="1"/>
                    <a:pt x="5442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" name="Google Shape;233;p23">
              <a:extLst>
                <a:ext uri="{FF2B5EF4-FFF2-40B4-BE49-F238E27FC236}">
                  <a16:creationId xmlns:a16="http://schemas.microsoft.com/office/drawing/2014/main" id="{93D7184E-C138-4D69-A332-D4B7F0F0A17C}"/>
                </a:ext>
              </a:extLst>
            </p:cNvPr>
            <p:cNvSpPr/>
            <p:nvPr/>
          </p:nvSpPr>
          <p:spPr>
            <a:xfrm>
              <a:off x="-3893227" y="5249912"/>
              <a:ext cx="197515" cy="1801415"/>
            </a:xfrm>
            <a:custGeom>
              <a:avLst/>
              <a:gdLst/>
              <a:ahLst/>
              <a:cxnLst/>
              <a:rect l="l" t="t" r="r" b="b"/>
              <a:pathLst>
                <a:path w="4278" h="39017" extrusionOk="0">
                  <a:moveTo>
                    <a:pt x="1043" y="1"/>
                  </a:moveTo>
                  <a:lnTo>
                    <a:pt x="1043" y="1"/>
                  </a:lnTo>
                  <a:cubicBezTo>
                    <a:pt x="1" y="1256"/>
                    <a:pt x="1998" y="3394"/>
                    <a:pt x="1998" y="3394"/>
                  </a:cubicBezTo>
                  <a:lnTo>
                    <a:pt x="2139" y="24973"/>
                  </a:lnTo>
                  <a:cubicBezTo>
                    <a:pt x="2139" y="24973"/>
                    <a:pt x="2139" y="34534"/>
                    <a:pt x="1697" y="36531"/>
                  </a:cubicBezTo>
                  <a:cubicBezTo>
                    <a:pt x="1258" y="38229"/>
                    <a:pt x="1195" y="39017"/>
                    <a:pt x="2157" y="39017"/>
                  </a:cubicBezTo>
                  <a:cubicBezTo>
                    <a:pt x="2316" y="39017"/>
                    <a:pt x="2504" y="38995"/>
                    <a:pt x="2722" y="38952"/>
                  </a:cubicBezTo>
                  <a:cubicBezTo>
                    <a:pt x="4278" y="38669"/>
                    <a:pt x="3836" y="36231"/>
                    <a:pt x="3535" y="35718"/>
                  </a:cubicBezTo>
                  <a:cubicBezTo>
                    <a:pt x="3164" y="35276"/>
                    <a:pt x="3394" y="34181"/>
                    <a:pt x="3023" y="32696"/>
                  </a:cubicBezTo>
                  <a:cubicBezTo>
                    <a:pt x="2722" y="31158"/>
                    <a:pt x="3023" y="3694"/>
                    <a:pt x="3023" y="2139"/>
                  </a:cubicBezTo>
                  <a:cubicBezTo>
                    <a:pt x="3023" y="672"/>
                    <a:pt x="1044" y="1"/>
                    <a:pt x="1043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Google Shape;234;p23">
              <a:extLst>
                <a:ext uri="{FF2B5EF4-FFF2-40B4-BE49-F238E27FC236}">
                  <a16:creationId xmlns:a16="http://schemas.microsoft.com/office/drawing/2014/main" id="{BA36ED06-F19D-45EA-9002-29581BBAB918}"/>
                </a:ext>
              </a:extLst>
            </p:cNvPr>
            <p:cNvSpPr/>
            <p:nvPr/>
          </p:nvSpPr>
          <p:spPr>
            <a:xfrm>
              <a:off x="-3885886" y="7022938"/>
              <a:ext cx="326422" cy="383857"/>
            </a:xfrm>
            <a:custGeom>
              <a:avLst/>
              <a:gdLst/>
              <a:ahLst/>
              <a:cxnLst/>
              <a:rect l="l" t="t" r="r" b="b"/>
              <a:pathLst>
                <a:path w="7070" h="8314" extrusionOk="0">
                  <a:moveTo>
                    <a:pt x="4056" y="0"/>
                  </a:moveTo>
                  <a:cubicBezTo>
                    <a:pt x="3097" y="0"/>
                    <a:pt x="2281" y="267"/>
                    <a:pt x="2281" y="267"/>
                  </a:cubicBezTo>
                  <a:cubicBezTo>
                    <a:pt x="2281" y="267"/>
                    <a:pt x="1" y="6153"/>
                    <a:pt x="283" y="7036"/>
                  </a:cubicBezTo>
                  <a:cubicBezTo>
                    <a:pt x="584" y="7991"/>
                    <a:pt x="3376" y="7708"/>
                    <a:pt x="4702" y="7991"/>
                  </a:cubicBezTo>
                  <a:cubicBezTo>
                    <a:pt x="5451" y="8152"/>
                    <a:pt x="5885" y="8313"/>
                    <a:pt x="6183" y="8313"/>
                  </a:cubicBezTo>
                  <a:cubicBezTo>
                    <a:pt x="6441" y="8313"/>
                    <a:pt x="6598" y="8193"/>
                    <a:pt x="6769" y="7849"/>
                  </a:cubicBezTo>
                  <a:cubicBezTo>
                    <a:pt x="7070" y="7036"/>
                    <a:pt x="6769" y="2406"/>
                    <a:pt x="6628" y="1664"/>
                  </a:cubicBezTo>
                  <a:cubicBezTo>
                    <a:pt x="6398" y="851"/>
                    <a:pt x="5515" y="267"/>
                    <a:pt x="5515" y="267"/>
                  </a:cubicBezTo>
                  <a:cubicBezTo>
                    <a:pt x="5049" y="67"/>
                    <a:pt x="4535" y="0"/>
                    <a:pt x="4056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Google Shape;235;p23">
              <a:extLst>
                <a:ext uri="{FF2B5EF4-FFF2-40B4-BE49-F238E27FC236}">
                  <a16:creationId xmlns:a16="http://schemas.microsoft.com/office/drawing/2014/main" id="{782D51E4-AE55-4563-A76C-14F1E9B6278E}"/>
                </a:ext>
              </a:extLst>
            </p:cNvPr>
            <p:cNvSpPr/>
            <p:nvPr/>
          </p:nvSpPr>
          <p:spPr>
            <a:xfrm>
              <a:off x="-3648432" y="7310255"/>
              <a:ext cx="98804" cy="280206"/>
            </a:xfrm>
            <a:custGeom>
              <a:avLst/>
              <a:gdLst/>
              <a:ahLst/>
              <a:cxnLst/>
              <a:rect l="l" t="t" r="r" b="b"/>
              <a:pathLst>
                <a:path w="2140" h="6069" extrusionOk="0">
                  <a:moveTo>
                    <a:pt x="758" y="1"/>
                  </a:moveTo>
                  <a:cubicBezTo>
                    <a:pt x="405" y="1"/>
                    <a:pt x="71" y="395"/>
                    <a:pt x="71" y="672"/>
                  </a:cubicBezTo>
                  <a:cubicBezTo>
                    <a:pt x="71" y="955"/>
                    <a:pt x="1" y="5974"/>
                    <a:pt x="1" y="5974"/>
                  </a:cubicBezTo>
                  <a:cubicBezTo>
                    <a:pt x="1" y="5974"/>
                    <a:pt x="558" y="6068"/>
                    <a:pt x="1061" y="6068"/>
                  </a:cubicBezTo>
                  <a:cubicBezTo>
                    <a:pt x="1312" y="6068"/>
                    <a:pt x="1550" y="6045"/>
                    <a:pt x="1697" y="5974"/>
                  </a:cubicBezTo>
                  <a:cubicBezTo>
                    <a:pt x="2139" y="5744"/>
                    <a:pt x="1114" y="159"/>
                    <a:pt x="1114" y="159"/>
                  </a:cubicBezTo>
                  <a:cubicBezTo>
                    <a:pt x="1001" y="47"/>
                    <a:pt x="879" y="1"/>
                    <a:pt x="758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Google Shape;236;p23">
              <a:extLst>
                <a:ext uri="{FF2B5EF4-FFF2-40B4-BE49-F238E27FC236}">
                  <a16:creationId xmlns:a16="http://schemas.microsoft.com/office/drawing/2014/main" id="{1098AF16-004B-4779-8C20-618D9A33FFBC}"/>
                </a:ext>
              </a:extLst>
            </p:cNvPr>
            <p:cNvSpPr/>
            <p:nvPr/>
          </p:nvSpPr>
          <p:spPr>
            <a:xfrm>
              <a:off x="-3733293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707" y="0"/>
                  </a:moveTo>
                  <a:cubicBezTo>
                    <a:pt x="466" y="0"/>
                    <a:pt x="301" y="228"/>
                    <a:pt x="301" y="228"/>
                  </a:cubicBezTo>
                  <a:lnTo>
                    <a:pt x="1" y="4929"/>
                  </a:lnTo>
                  <a:cubicBezTo>
                    <a:pt x="1" y="4929"/>
                    <a:pt x="672" y="5371"/>
                    <a:pt x="1114" y="5371"/>
                  </a:cubicBezTo>
                  <a:cubicBezTo>
                    <a:pt x="1627" y="5371"/>
                    <a:pt x="1114" y="228"/>
                    <a:pt x="1114" y="228"/>
                  </a:cubicBezTo>
                  <a:cubicBezTo>
                    <a:pt x="967" y="57"/>
                    <a:pt x="827" y="0"/>
                    <a:pt x="707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" name="Google Shape;237;p23">
              <a:extLst>
                <a:ext uri="{FF2B5EF4-FFF2-40B4-BE49-F238E27FC236}">
                  <a16:creationId xmlns:a16="http://schemas.microsoft.com/office/drawing/2014/main" id="{E5C51D42-6F56-428E-9F96-3271180C02D3}"/>
                </a:ext>
              </a:extLst>
            </p:cNvPr>
            <p:cNvSpPr/>
            <p:nvPr/>
          </p:nvSpPr>
          <p:spPr>
            <a:xfrm>
              <a:off x="-3733293" y="7555049"/>
              <a:ext cx="51433" cy="151391"/>
            </a:xfrm>
            <a:custGeom>
              <a:avLst/>
              <a:gdLst/>
              <a:ahLst/>
              <a:cxnLst/>
              <a:rect l="l" t="t" r="r" b="b"/>
              <a:pathLst>
                <a:path w="1114" h="3279" extrusionOk="0">
                  <a:moveTo>
                    <a:pt x="442" y="0"/>
                  </a:moveTo>
                  <a:cubicBezTo>
                    <a:pt x="442" y="0"/>
                    <a:pt x="1" y="2651"/>
                    <a:pt x="142" y="3093"/>
                  </a:cubicBezTo>
                  <a:cubicBezTo>
                    <a:pt x="203" y="3235"/>
                    <a:pt x="359" y="3279"/>
                    <a:pt x="528" y="3279"/>
                  </a:cubicBezTo>
                  <a:cubicBezTo>
                    <a:pt x="803" y="3279"/>
                    <a:pt x="1114" y="3164"/>
                    <a:pt x="1114" y="3164"/>
                  </a:cubicBezTo>
                  <a:lnTo>
                    <a:pt x="1026" y="159"/>
                  </a:lnTo>
                  <a:lnTo>
                    <a:pt x="442" y="0"/>
                  </a:ln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" name="Google Shape;238;p23">
              <a:extLst>
                <a:ext uri="{FF2B5EF4-FFF2-40B4-BE49-F238E27FC236}">
                  <a16:creationId xmlns:a16="http://schemas.microsoft.com/office/drawing/2014/main" id="{90592CAD-421B-4C46-8079-71DEAD815897}"/>
                </a:ext>
              </a:extLst>
            </p:cNvPr>
            <p:cNvSpPr/>
            <p:nvPr/>
          </p:nvSpPr>
          <p:spPr>
            <a:xfrm>
              <a:off x="-3821432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1110" y="1"/>
                  </a:moveTo>
                  <a:cubicBezTo>
                    <a:pt x="890" y="1"/>
                    <a:pt x="725" y="197"/>
                    <a:pt x="725" y="197"/>
                  </a:cubicBezTo>
                  <a:lnTo>
                    <a:pt x="1" y="4616"/>
                  </a:lnTo>
                  <a:cubicBezTo>
                    <a:pt x="1" y="4616"/>
                    <a:pt x="584" y="5128"/>
                    <a:pt x="1026" y="5199"/>
                  </a:cubicBezTo>
                  <a:cubicBezTo>
                    <a:pt x="1468" y="5199"/>
                    <a:pt x="1468" y="197"/>
                    <a:pt x="1468" y="197"/>
                  </a:cubicBezTo>
                  <a:cubicBezTo>
                    <a:pt x="1344" y="50"/>
                    <a:pt x="1220" y="1"/>
                    <a:pt x="1110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" name="Google Shape;239;p23">
              <a:extLst>
                <a:ext uri="{FF2B5EF4-FFF2-40B4-BE49-F238E27FC236}">
                  <a16:creationId xmlns:a16="http://schemas.microsoft.com/office/drawing/2014/main" id="{8B95A26A-6362-456A-AE15-4EB5CD9E931C}"/>
                </a:ext>
              </a:extLst>
            </p:cNvPr>
            <p:cNvSpPr/>
            <p:nvPr/>
          </p:nvSpPr>
          <p:spPr>
            <a:xfrm>
              <a:off x="-3832005" y="7551771"/>
              <a:ext cx="54711" cy="145620"/>
            </a:xfrm>
            <a:custGeom>
              <a:avLst/>
              <a:gdLst/>
              <a:ahLst/>
              <a:cxnLst/>
              <a:rect l="l" t="t" r="r" b="b"/>
              <a:pathLst>
                <a:path w="1185" h="3154" extrusionOk="0">
                  <a:moveTo>
                    <a:pt x="672" y="1"/>
                  </a:moveTo>
                  <a:cubicBezTo>
                    <a:pt x="672" y="1"/>
                    <a:pt x="0" y="2510"/>
                    <a:pt x="159" y="2881"/>
                  </a:cubicBezTo>
                  <a:cubicBezTo>
                    <a:pt x="194" y="3098"/>
                    <a:pt x="407" y="3153"/>
                    <a:pt x="615" y="3153"/>
                  </a:cubicBezTo>
                  <a:cubicBezTo>
                    <a:pt x="832" y="3153"/>
                    <a:pt x="1043" y="3093"/>
                    <a:pt x="1043" y="3093"/>
                  </a:cubicBezTo>
                  <a:lnTo>
                    <a:pt x="1184" y="230"/>
                  </a:lnTo>
                  <a:lnTo>
                    <a:pt x="672" y="1"/>
                  </a:ln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" name="Google Shape;240;p23">
              <a:extLst>
                <a:ext uri="{FF2B5EF4-FFF2-40B4-BE49-F238E27FC236}">
                  <a16:creationId xmlns:a16="http://schemas.microsoft.com/office/drawing/2014/main" id="{F769A39B-BE16-4115-9AB0-FCF1DC08AB00}"/>
                </a:ext>
              </a:extLst>
            </p:cNvPr>
            <p:cNvSpPr/>
            <p:nvPr/>
          </p:nvSpPr>
          <p:spPr>
            <a:xfrm>
              <a:off x="-3882608" y="7346083"/>
              <a:ext cx="61221" cy="195945"/>
            </a:xfrm>
            <a:custGeom>
              <a:avLst/>
              <a:gdLst/>
              <a:ahLst/>
              <a:cxnLst/>
              <a:rect l="l" t="t" r="r" b="b"/>
              <a:pathLst>
                <a:path w="1326" h="4244" extrusionOk="0">
                  <a:moveTo>
                    <a:pt x="996" y="1"/>
                  </a:moveTo>
                  <a:cubicBezTo>
                    <a:pt x="839" y="1"/>
                    <a:pt x="725" y="108"/>
                    <a:pt x="725" y="108"/>
                  </a:cubicBezTo>
                  <a:lnTo>
                    <a:pt x="0" y="3713"/>
                  </a:lnTo>
                  <a:cubicBezTo>
                    <a:pt x="0" y="3713"/>
                    <a:pt x="442" y="4155"/>
                    <a:pt x="813" y="4243"/>
                  </a:cubicBezTo>
                  <a:cubicBezTo>
                    <a:pt x="1096" y="4243"/>
                    <a:pt x="1326" y="179"/>
                    <a:pt x="1326" y="179"/>
                  </a:cubicBezTo>
                  <a:cubicBezTo>
                    <a:pt x="1210" y="43"/>
                    <a:pt x="1095" y="1"/>
                    <a:pt x="996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" name="Google Shape;241;p23">
              <a:extLst>
                <a:ext uri="{FF2B5EF4-FFF2-40B4-BE49-F238E27FC236}">
                  <a16:creationId xmlns:a16="http://schemas.microsoft.com/office/drawing/2014/main" id="{801E45BD-9852-4431-ACAE-10A363914409}"/>
                </a:ext>
              </a:extLst>
            </p:cNvPr>
            <p:cNvSpPr/>
            <p:nvPr/>
          </p:nvSpPr>
          <p:spPr>
            <a:xfrm>
              <a:off x="-3896505" y="7517513"/>
              <a:ext cx="51480" cy="117549"/>
            </a:xfrm>
            <a:custGeom>
              <a:avLst/>
              <a:gdLst/>
              <a:ahLst/>
              <a:cxnLst/>
              <a:rect l="l" t="t" r="r" b="b"/>
              <a:pathLst>
                <a:path w="1115" h="2546" extrusionOk="0">
                  <a:moveTo>
                    <a:pt x="673" y="0"/>
                  </a:moveTo>
                  <a:cubicBezTo>
                    <a:pt x="673" y="0"/>
                    <a:pt x="1" y="2068"/>
                    <a:pt x="72" y="2368"/>
                  </a:cubicBezTo>
                  <a:cubicBezTo>
                    <a:pt x="107" y="2510"/>
                    <a:pt x="293" y="2545"/>
                    <a:pt x="469" y="2545"/>
                  </a:cubicBezTo>
                  <a:cubicBezTo>
                    <a:pt x="646" y="2545"/>
                    <a:pt x="814" y="2510"/>
                    <a:pt x="814" y="2510"/>
                  </a:cubicBezTo>
                  <a:lnTo>
                    <a:pt x="1114" y="159"/>
                  </a:lnTo>
                  <a:lnTo>
                    <a:pt x="673" y="0"/>
                  </a:ln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" name="Google Shape;242;p23">
              <a:extLst>
                <a:ext uri="{FF2B5EF4-FFF2-40B4-BE49-F238E27FC236}">
                  <a16:creationId xmlns:a16="http://schemas.microsoft.com/office/drawing/2014/main" id="{C8E7C7CE-AE2A-457F-AB39-E6BAAF8B5F09}"/>
                </a:ext>
              </a:extLst>
            </p:cNvPr>
            <p:cNvSpPr/>
            <p:nvPr/>
          </p:nvSpPr>
          <p:spPr>
            <a:xfrm>
              <a:off x="-3937273" y="7333386"/>
              <a:ext cx="67778" cy="174430"/>
            </a:xfrm>
            <a:custGeom>
              <a:avLst/>
              <a:gdLst/>
              <a:ahLst/>
              <a:cxnLst/>
              <a:rect l="l" t="t" r="r" b="b"/>
              <a:pathLst>
                <a:path w="1468" h="3778" extrusionOk="0">
                  <a:moveTo>
                    <a:pt x="1180" y="0"/>
                  </a:moveTo>
                  <a:cubicBezTo>
                    <a:pt x="1054" y="0"/>
                    <a:pt x="955" y="100"/>
                    <a:pt x="955" y="100"/>
                  </a:cubicBezTo>
                  <a:lnTo>
                    <a:pt x="0" y="3334"/>
                  </a:lnTo>
                  <a:cubicBezTo>
                    <a:pt x="0" y="3334"/>
                    <a:pt x="371" y="3706"/>
                    <a:pt x="672" y="3776"/>
                  </a:cubicBezTo>
                  <a:cubicBezTo>
                    <a:pt x="675" y="3777"/>
                    <a:pt x="677" y="3777"/>
                    <a:pt x="680" y="3777"/>
                  </a:cubicBezTo>
                  <a:cubicBezTo>
                    <a:pt x="965" y="3777"/>
                    <a:pt x="1467" y="242"/>
                    <a:pt x="1467" y="242"/>
                  </a:cubicBezTo>
                  <a:cubicBezTo>
                    <a:pt x="1377" y="54"/>
                    <a:pt x="1272" y="0"/>
                    <a:pt x="1180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Google Shape;243;p23">
              <a:extLst>
                <a:ext uri="{FF2B5EF4-FFF2-40B4-BE49-F238E27FC236}">
                  <a16:creationId xmlns:a16="http://schemas.microsoft.com/office/drawing/2014/main" id="{9931D99E-E917-4D7C-9848-EAD3FB506DCE}"/>
                </a:ext>
              </a:extLst>
            </p:cNvPr>
            <p:cNvSpPr/>
            <p:nvPr/>
          </p:nvSpPr>
          <p:spPr>
            <a:xfrm>
              <a:off x="-3954402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672" y="0"/>
                  </a:moveTo>
                  <a:cubicBezTo>
                    <a:pt x="672" y="0"/>
                    <a:pt x="0" y="1768"/>
                    <a:pt x="0" y="2068"/>
                  </a:cubicBezTo>
                  <a:cubicBezTo>
                    <a:pt x="47" y="2257"/>
                    <a:pt x="330" y="2288"/>
                    <a:pt x="513" y="2288"/>
                  </a:cubicBezTo>
                  <a:cubicBezTo>
                    <a:pt x="605" y="2288"/>
                    <a:pt x="672" y="2280"/>
                    <a:pt x="672" y="2280"/>
                  </a:cubicBezTo>
                  <a:lnTo>
                    <a:pt x="1114" y="142"/>
                  </a:lnTo>
                  <a:lnTo>
                    <a:pt x="672" y="0"/>
                  </a:ln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" name="Google Shape;244;p23">
              <a:extLst>
                <a:ext uri="{FF2B5EF4-FFF2-40B4-BE49-F238E27FC236}">
                  <a16:creationId xmlns:a16="http://schemas.microsoft.com/office/drawing/2014/main" id="{A4E15D95-D854-43C3-932D-0136C3D254DA}"/>
                </a:ext>
              </a:extLst>
            </p:cNvPr>
            <p:cNvSpPr/>
            <p:nvPr/>
          </p:nvSpPr>
          <p:spPr>
            <a:xfrm>
              <a:off x="-2502809" y="7582797"/>
              <a:ext cx="34304" cy="74288"/>
            </a:xfrm>
            <a:custGeom>
              <a:avLst/>
              <a:gdLst/>
              <a:ahLst/>
              <a:cxnLst/>
              <a:rect l="l" t="t" r="r" b="b"/>
              <a:pathLst>
                <a:path w="743" h="1609" extrusionOk="0">
                  <a:moveTo>
                    <a:pt x="442" y="0"/>
                  </a:moveTo>
                  <a:lnTo>
                    <a:pt x="1" y="142"/>
                  </a:lnTo>
                  <a:cubicBezTo>
                    <a:pt x="1" y="142"/>
                    <a:pt x="230" y="1608"/>
                    <a:pt x="531" y="1608"/>
                  </a:cubicBezTo>
                  <a:cubicBezTo>
                    <a:pt x="743" y="160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1" name="Google Shape;245;p23">
              <a:extLst>
                <a:ext uri="{FF2B5EF4-FFF2-40B4-BE49-F238E27FC236}">
                  <a16:creationId xmlns:a16="http://schemas.microsoft.com/office/drawing/2014/main" id="{BF5B6E73-66D8-4D26-A10E-5D2DDDB9E546}"/>
                </a:ext>
              </a:extLst>
            </p:cNvPr>
            <p:cNvSpPr/>
            <p:nvPr/>
          </p:nvSpPr>
          <p:spPr>
            <a:xfrm>
              <a:off x="-3287750" y="1303056"/>
              <a:ext cx="3278" cy="3324"/>
            </a:xfrm>
            <a:custGeom>
              <a:avLst/>
              <a:gdLst/>
              <a:ahLst/>
              <a:cxnLst/>
              <a:rect l="l" t="t" r="r" b="b"/>
              <a:pathLst>
                <a:path w="71" h="72" extrusionOk="0">
                  <a:moveTo>
                    <a:pt x="71" y="1"/>
                  </a:moveTo>
                  <a:lnTo>
                    <a:pt x="71" y="72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2" name="Google Shape;246;p23">
              <a:extLst>
                <a:ext uri="{FF2B5EF4-FFF2-40B4-BE49-F238E27FC236}">
                  <a16:creationId xmlns:a16="http://schemas.microsoft.com/office/drawing/2014/main" id="{BEEF31D5-CB79-4A12-9AE8-006DCD1E1EC1}"/>
                </a:ext>
              </a:extLst>
            </p:cNvPr>
            <p:cNvSpPr/>
            <p:nvPr/>
          </p:nvSpPr>
          <p:spPr>
            <a:xfrm>
              <a:off x="-3435798" y="428548"/>
              <a:ext cx="208610" cy="914409"/>
            </a:xfrm>
            <a:custGeom>
              <a:avLst/>
              <a:gdLst/>
              <a:ahLst/>
              <a:cxnLst/>
              <a:rect l="l" t="t" r="r" b="b"/>
              <a:pathLst>
                <a:path w="4419" h="19370" extrusionOk="0">
                  <a:moveTo>
                    <a:pt x="601" y="0"/>
                  </a:moveTo>
                  <a:cubicBezTo>
                    <a:pt x="301" y="371"/>
                    <a:pt x="89" y="742"/>
                    <a:pt x="0" y="1184"/>
                  </a:cubicBezTo>
                  <a:lnTo>
                    <a:pt x="0" y="1326"/>
                  </a:lnTo>
                  <a:cubicBezTo>
                    <a:pt x="0" y="2139"/>
                    <a:pt x="531" y="2952"/>
                    <a:pt x="1184" y="3252"/>
                  </a:cubicBezTo>
                  <a:cubicBezTo>
                    <a:pt x="1856" y="3623"/>
                    <a:pt x="2439" y="3835"/>
                    <a:pt x="2439" y="3835"/>
                  </a:cubicBezTo>
                  <a:cubicBezTo>
                    <a:pt x="2439" y="3835"/>
                    <a:pt x="2581" y="18115"/>
                    <a:pt x="2881" y="18716"/>
                  </a:cubicBezTo>
                  <a:lnTo>
                    <a:pt x="2952" y="18716"/>
                  </a:lnTo>
                  <a:lnTo>
                    <a:pt x="2952" y="18787"/>
                  </a:lnTo>
                  <a:cubicBezTo>
                    <a:pt x="3022" y="18928"/>
                    <a:pt x="3252" y="19158"/>
                    <a:pt x="3394" y="19370"/>
                  </a:cubicBezTo>
                  <a:cubicBezTo>
                    <a:pt x="4419" y="18415"/>
                    <a:pt x="4207" y="7158"/>
                    <a:pt x="4065" y="5161"/>
                  </a:cubicBezTo>
                  <a:cubicBezTo>
                    <a:pt x="3906" y="3093"/>
                    <a:pt x="3765" y="3093"/>
                    <a:pt x="1997" y="2510"/>
                  </a:cubicBezTo>
                  <a:cubicBezTo>
                    <a:pt x="601" y="2068"/>
                    <a:pt x="601" y="672"/>
                    <a:pt x="60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3" name="Google Shape;247;p23">
              <a:extLst>
                <a:ext uri="{FF2B5EF4-FFF2-40B4-BE49-F238E27FC236}">
                  <a16:creationId xmlns:a16="http://schemas.microsoft.com/office/drawing/2014/main" id="{53877A10-1007-4985-A803-85BDC4ED62AB}"/>
                </a:ext>
              </a:extLst>
            </p:cNvPr>
            <p:cNvSpPr/>
            <p:nvPr/>
          </p:nvSpPr>
          <p:spPr>
            <a:xfrm>
              <a:off x="-3131094" y="1303056"/>
              <a:ext cx="3278" cy="6602"/>
            </a:xfrm>
            <a:custGeom>
              <a:avLst/>
              <a:gdLst/>
              <a:ahLst/>
              <a:cxnLst/>
              <a:rect l="l" t="t" r="r" b="b"/>
              <a:pathLst>
                <a:path w="71" h="143" extrusionOk="0"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71" y="1"/>
                  </a:moveTo>
                  <a:cubicBezTo>
                    <a:pt x="71" y="72"/>
                    <a:pt x="71" y="72"/>
                    <a:pt x="0" y="142"/>
                  </a:cubicBezTo>
                  <a:cubicBezTo>
                    <a:pt x="71" y="72"/>
                    <a:pt x="71" y="72"/>
                    <a:pt x="71" y="1"/>
                  </a:cubicBez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Google Shape;248;p23">
              <a:extLst>
                <a:ext uri="{FF2B5EF4-FFF2-40B4-BE49-F238E27FC236}">
                  <a16:creationId xmlns:a16="http://schemas.microsoft.com/office/drawing/2014/main" id="{5E000507-34E3-489D-86B3-7B231142A0CB}"/>
                </a:ext>
              </a:extLst>
            </p:cNvPr>
            <p:cNvSpPr/>
            <p:nvPr/>
          </p:nvSpPr>
          <p:spPr>
            <a:xfrm>
              <a:off x="-3213021" y="466929"/>
              <a:ext cx="215266" cy="886887"/>
            </a:xfrm>
            <a:custGeom>
              <a:avLst/>
              <a:gdLst/>
              <a:ahLst/>
              <a:cxnLst/>
              <a:rect l="l" t="t" r="r" b="b"/>
              <a:pathLst>
                <a:path w="4560" h="18787" extrusionOk="0">
                  <a:moveTo>
                    <a:pt x="4418" y="0"/>
                  </a:moveTo>
                  <a:cubicBezTo>
                    <a:pt x="3835" y="513"/>
                    <a:pt x="2580" y="1555"/>
                    <a:pt x="1467" y="1997"/>
                  </a:cubicBezTo>
                  <a:cubicBezTo>
                    <a:pt x="0" y="2580"/>
                    <a:pt x="954" y="4860"/>
                    <a:pt x="1113" y="9650"/>
                  </a:cubicBezTo>
                  <a:cubicBezTo>
                    <a:pt x="1184" y="13326"/>
                    <a:pt x="442" y="16860"/>
                    <a:pt x="954" y="18787"/>
                  </a:cubicBezTo>
                  <a:cubicBezTo>
                    <a:pt x="1184" y="18486"/>
                    <a:pt x="1396" y="18274"/>
                    <a:pt x="1555" y="18044"/>
                  </a:cubicBezTo>
                  <a:cubicBezTo>
                    <a:pt x="1626" y="17974"/>
                    <a:pt x="1626" y="17974"/>
                    <a:pt x="1626" y="17903"/>
                  </a:cubicBezTo>
                  <a:cubicBezTo>
                    <a:pt x="1997" y="17302"/>
                    <a:pt x="2139" y="3022"/>
                    <a:pt x="2139" y="3022"/>
                  </a:cubicBezTo>
                  <a:cubicBezTo>
                    <a:pt x="2139" y="3022"/>
                    <a:pt x="2651" y="2810"/>
                    <a:pt x="3393" y="2439"/>
                  </a:cubicBezTo>
                  <a:cubicBezTo>
                    <a:pt x="3977" y="2139"/>
                    <a:pt x="4560" y="1326"/>
                    <a:pt x="4560" y="513"/>
                  </a:cubicBezTo>
                  <a:lnTo>
                    <a:pt x="4560" y="371"/>
                  </a:lnTo>
                  <a:cubicBezTo>
                    <a:pt x="4489" y="230"/>
                    <a:pt x="4489" y="71"/>
                    <a:pt x="4418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5" name="Google Shape;249;p23">
              <a:extLst>
                <a:ext uri="{FF2B5EF4-FFF2-40B4-BE49-F238E27FC236}">
                  <a16:creationId xmlns:a16="http://schemas.microsoft.com/office/drawing/2014/main" id="{01AF3041-EC9E-4B25-A0A3-04E3FDCAF6D8}"/>
                </a:ext>
              </a:extLst>
            </p:cNvPr>
            <p:cNvSpPr/>
            <p:nvPr/>
          </p:nvSpPr>
          <p:spPr>
            <a:xfrm>
              <a:off x="-3311435" y="2200650"/>
              <a:ext cx="183618" cy="74288"/>
            </a:xfrm>
            <a:custGeom>
              <a:avLst/>
              <a:gdLst/>
              <a:ahLst/>
              <a:cxnLst/>
              <a:rect l="l" t="t" r="r" b="b"/>
              <a:pathLst>
                <a:path w="3977" h="1609" extrusionOk="0">
                  <a:moveTo>
                    <a:pt x="814" y="0"/>
                  </a:moveTo>
                  <a:cubicBezTo>
                    <a:pt x="513" y="0"/>
                    <a:pt x="213" y="0"/>
                    <a:pt x="213" y="442"/>
                  </a:cubicBezTo>
                  <a:cubicBezTo>
                    <a:pt x="213" y="813"/>
                    <a:pt x="1" y="1609"/>
                    <a:pt x="584" y="1609"/>
                  </a:cubicBezTo>
                  <a:lnTo>
                    <a:pt x="3535" y="1609"/>
                  </a:lnTo>
                  <a:cubicBezTo>
                    <a:pt x="3906" y="1609"/>
                    <a:pt x="3977" y="1467"/>
                    <a:pt x="3977" y="1326"/>
                  </a:cubicBezTo>
                  <a:lnTo>
                    <a:pt x="3977" y="283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6" name="Google Shape;250;p23">
              <a:extLst>
                <a:ext uri="{FF2B5EF4-FFF2-40B4-BE49-F238E27FC236}">
                  <a16:creationId xmlns:a16="http://schemas.microsoft.com/office/drawing/2014/main" id="{5BD1DD2A-6C00-47DA-9CD9-34BD0B52E329}"/>
                </a:ext>
              </a:extLst>
            </p:cNvPr>
            <p:cNvSpPr/>
            <p:nvPr/>
          </p:nvSpPr>
          <p:spPr>
            <a:xfrm>
              <a:off x="-3311435" y="2070912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7" name="Google Shape;251;p23">
              <a:extLst>
                <a:ext uri="{FF2B5EF4-FFF2-40B4-BE49-F238E27FC236}">
                  <a16:creationId xmlns:a16="http://schemas.microsoft.com/office/drawing/2014/main" id="{9D552E49-DD37-4BBA-906A-2336D806C209}"/>
                </a:ext>
              </a:extLst>
            </p:cNvPr>
            <p:cNvSpPr/>
            <p:nvPr/>
          </p:nvSpPr>
          <p:spPr>
            <a:xfrm>
              <a:off x="-3311435" y="194195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8" name="Google Shape;252;p23">
              <a:extLst>
                <a:ext uri="{FF2B5EF4-FFF2-40B4-BE49-F238E27FC236}">
                  <a16:creationId xmlns:a16="http://schemas.microsoft.com/office/drawing/2014/main" id="{99054A79-3202-4ED1-8409-C4434454662B}"/>
                </a:ext>
              </a:extLst>
            </p:cNvPr>
            <p:cNvSpPr/>
            <p:nvPr/>
          </p:nvSpPr>
          <p:spPr>
            <a:xfrm>
              <a:off x="-3311435" y="181305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9" name="Google Shape;253;p23">
              <a:extLst>
                <a:ext uri="{FF2B5EF4-FFF2-40B4-BE49-F238E27FC236}">
                  <a16:creationId xmlns:a16="http://schemas.microsoft.com/office/drawing/2014/main" id="{A996CFAE-10F1-4984-AD57-586A894AAC81}"/>
                </a:ext>
              </a:extLst>
            </p:cNvPr>
            <p:cNvSpPr/>
            <p:nvPr/>
          </p:nvSpPr>
          <p:spPr>
            <a:xfrm>
              <a:off x="-3311435" y="1683314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89"/>
                    <a:pt x="213" y="531"/>
                  </a:cubicBezTo>
                  <a:cubicBezTo>
                    <a:pt x="213" y="973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414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0" name="Google Shape;254;p23">
              <a:extLst>
                <a:ext uri="{FF2B5EF4-FFF2-40B4-BE49-F238E27FC236}">
                  <a16:creationId xmlns:a16="http://schemas.microsoft.com/office/drawing/2014/main" id="{B4EBF708-A584-4F1E-B568-8F7B81A155EF}"/>
                </a:ext>
              </a:extLst>
            </p:cNvPr>
            <p:cNvSpPr/>
            <p:nvPr/>
          </p:nvSpPr>
          <p:spPr>
            <a:xfrm>
              <a:off x="-3311435" y="155763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51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1" name="Google Shape;255;p23">
              <a:extLst>
                <a:ext uri="{FF2B5EF4-FFF2-40B4-BE49-F238E27FC236}">
                  <a16:creationId xmlns:a16="http://schemas.microsoft.com/office/drawing/2014/main" id="{80DA74C7-09F0-4689-94C3-05FA3FAECB31}"/>
                </a:ext>
              </a:extLst>
            </p:cNvPr>
            <p:cNvSpPr/>
            <p:nvPr/>
          </p:nvSpPr>
          <p:spPr>
            <a:xfrm>
              <a:off x="-3311435" y="142873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95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2" name="Google Shape;256;p23">
              <a:extLst>
                <a:ext uri="{FF2B5EF4-FFF2-40B4-BE49-F238E27FC236}">
                  <a16:creationId xmlns:a16="http://schemas.microsoft.com/office/drawing/2014/main" id="{7359E27F-D771-4953-B6B2-C4874E2E786C}"/>
                </a:ext>
              </a:extLst>
            </p:cNvPr>
            <p:cNvSpPr/>
            <p:nvPr/>
          </p:nvSpPr>
          <p:spPr>
            <a:xfrm>
              <a:off x="-3328979" y="-55840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3" name="Google Shape;257;p23">
              <a:extLst>
                <a:ext uri="{FF2B5EF4-FFF2-40B4-BE49-F238E27FC236}">
                  <a16:creationId xmlns:a16="http://schemas.microsoft.com/office/drawing/2014/main" id="{A6F7094B-32D1-4478-BCE2-8F4D4315AC51}"/>
                </a:ext>
              </a:extLst>
            </p:cNvPr>
            <p:cNvSpPr/>
            <p:nvPr/>
          </p:nvSpPr>
          <p:spPr>
            <a:xfrm>
              <a:off x="-3328979" y="66557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4" name="Google Shape;258;p23">
              <a:extLst>
                <a:ext uri="{FF2B5EF4-FFF2-40B4-BE49-F238E27FC236}">
                  <a16:creationId xmlns:a16="http://schemas.microsoft.com/office/drawing/2014/main" id="{66CE2163-C267-47C5-B5E5-B081D61BEB32}"/>
                </a:ext>
              </a:extLst>
            </p:cNvPr>
            <p:cNvSpPr/>
            <p:nvPr/>
          </p:nvSpPr>
          <p:spPr>
            <a:xfrm>
              <a:off x="-3328979" y="19546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5" name="Google Shape;259;p23">
              <a:extLst>
                <a:ext uri="{FF2B5EF4-FFF2-40B4-BE49-F238E27FC236}">
                  <a16:creationId xmlns:a16="http://schemas.microsoft.com/office/drawing/2014/main" id="{4686C823-F14D-4F80-A982-D214B5593DD9}"/>
                </a:ext>
              </a:extLst>
            </p:cNvPr>
            <p:cNvSpPr/>
            <p:nvPr/>
          </p:nvSpPr>
          <p:spPr>
            <a:xfrm>
              <a:off x="-3311850" y="178335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6" name="Google Shape;260;p23">
              <a:extLst>
                <a:ext uri="{FF2B5EF4-FFF2-40B4-BE49-F238E27FC236}">
                  <a16:creationId xmlns:a16="http://schemas.microsoft.com/office/drawing/2014/main" id="{5919A421-E240-4E6E-BE87-1D0BB351EA53}"/>
                </a:ext>
              </a:extLst>
            </p:cNvPr>
            <p:cNvSpPr/>
            <p:nvPr/>
          </p:nvSpPr>
          <p:spPr>
            <a:xfrm>
              <a:off x="-3311850" y="49382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7" name="Google Shape;261;p23">
              <a:extLst>
                <a:ext uri="{FF2B5EF4-FFF2-40B4-BE49-F238E27FC236}">
                  <a16:creationId xmlns:a16="http://schemas.microsoft.com/office/drawing/2014/main" id="{312EF3B4-66E7-4AE6-B9D2-379A94872367}"/>
                </a:ext>
              </a:extLst>
            </p:cNvPr>
            <p:cNvSpPr/>
            <p:nvPr/>
          </p:nvSpPr>
          <p:spPr>
            <a:xfrm>
              <a:off x="-3311850" y="-79525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78" name="Oval 277">
            <a:extLst>
              <a:ext uri="{FF2B5EF4-FFF2-40B4-BE49-F238E27FC236}">
                <a16:creationId xmlns:a16="http://schemas.microsoft.com/office/drawing/2014/main" id="{8DF9EE61-547C-4542-A4E4-C13246E00E05}"/>
              </a:ext>
            </a:extLst>
          </p:cNvPr>
          <p:cNvSpPr/>
          <p:nvPr/>
        </p:nvSpPr>
        <p:spPr>
          <a:xfrm>
            <a:off x="7807675" y="1006297"/>
            <a:ext cx="2223266" cy="2220601"/>
          </a:xfrm>
          <a:prstGeom prst="ellipse">
            <a:avLst/>
          </a:prstGeom>
          <a:noFill/>
          <a:ln w="25400" cap="flat" cmpd="sng" algn="ctr">
            <a:solidFill>
              <a:srgbClr val="D0B38C">
                <a:shade val="50000"/>
              </a:srgbClr>
            </a:solidFill>
            <a:prstDash val="solid"/>
          </a:ln>
          <a:effectLst>
            <a:glow rad="228600">
              <a:srgbClr val="A28A70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53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2" b="0" i="0" u="none" strike="noStrike" kern="1200" cap="none" spc="0" normalizeH="0" baseline="0" noProof="0">
              <a:ln>
                <a:noFill/>
              </a:ln>
              <a:solidFill>
                <a:srgbClr val="F1C23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427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84763" y="1855092"/>
            <a:ext cx="3872830" cy="3065040"/>
          </a:xfrm>
        </p:spPr>
        <p:txBody>
          <a:bodyPr/>
          <a:lstStyle/>
          <a:p>
            <a:r>
              <a:rPr lang="en-MY" sz="3200" dirty="0" err="1"/>
              <a:t>Tulang</a:t>
            </a:r>
            <a:r>
              <a:rPr lang="en-MY" sz="3200" dirty="0"/>
              <a:t> </a:t>
            </a:r>
            <a:r>
              <a:rPr lang="en-MY" sz="3200" dirty="0" err="1"/>
              <a:t>rusuk</a:t>
            </a:r>
            <a:r>
              <a:rPr lang="en-MY" sz="3200" dirty="0"/>
              <a:t> </a:t>
            </a:r>
            <a:r>
              <a:rPr lang="en-MY" sz="3200" dirty="0" err="1"/>
              <a:t>melindungi</a:t>
            </a:r>
            <a:r>
              <a:rPr lang="en-MY" sz="3200" dirty="0"/>
              <a:t> organ </a:t>
            </a:r>
            <a:r>
              <a:rPr lang="en-MY" sz="3200" dirty="0" err="1"/>
              <a:t>dalaman</a:t>
            </a:r>
            <a:r>
              <a:rPr lang="en-MY" sz="3200" dirty="0"/>
              <a:t> </a:t>
            </a:r>
            <a:r>
              <a:rPr lang="en-MY" sz="3200" dirty="0" err="1"/>
              <a:t>seperti</a:t>
            </a:r>
            <a:r>
              <a:rPr lang="en-MY" sz="3200" dirty="0"/>
              <a:t> </a:t>
            </a:r>
            <a:r>
              <a:rPr lang="en-MY" sz="3200" dirty="0" err="1"/>
              <a:t>peparu</a:t>
            </a:r>
            <a:r>
              <a:rPr lang="en-MY" sz="3200" dirty="0"/>
              <a:t> </a:t>
            </a:r>
            <a:r>
              <a:rPr lang="en-MY" sz="3200" dirty="0" err="1"/>
              <a:t>dan</a:t>
            </a:r>
            <a:r>
              <a:rPr lang="en-MY" sz="3200" dirty="0"/>
              <a:t> </a:t>
            </a:r>
            <a:r>
              <a:rPr lang="en-MY" sz="3200" dirty="0" err="1"/>
              <a:t>jantung</a:t>
            </a:r>
            <a:r>
              <a:rPr lang="en-MY" sz="3200" dirty="0"/>
              <a:t>.</a:t>
            </a:r>
          </a:p>
          <a:p>
            <a:endParaRPr lang="en-MY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3600" dirty="0" err="1">
                <a:solidFill>
                  <a:schemeClr val="bg1">
                    <a:lumMod val="50000"/>
                  </a:schemeClr>
                </a:solidFill>
              </a:rPr>
              <a:t>Tulang</a:t>
            </a:r>
            <a:r>
              <a:rPr lang="en-MY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MY" sz="3600" dirty="0" err="1">
                <a:solidFill>
                  <a:schemeClr val="bg1">
                    <a:lumMod val="50000"/>
                  </a:schemeClr>
                </a:solidFill>
              </a:rPr>
              <a:t>Rusuk</a:t>
            </a:r>
            <a:r>
              <a:rPr lang="en-MY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081" y="4084410"/>
            <a:ext cx="1971219" cy="2172998"/>
          </a:xfrm>
          <a:prstGeom prst="rect">
            <a:avLst/>
          </a:prstGeom>
        </p:spPr>
      </p:pic>
      <p:grpSp>
        <p:nvGrpSpPr>
          <p:cNvPr id="143" name="Google Shape;127;p23">
            <a:extLst>
              <a:ext uri="{FF2B5EF4-FFF2-40B4-BE49-F238E27FC236}">
                <a16:creationId xmlns:a16="http://schemas.microsoft.com/office/drawing/2014/main" id="{E859ADB8-9C30-4FB3-80B0-F9606964DE29}"/>
              </a:ext>
            </a:extLst>
          </p:cNvPr>
          <p:cNvGrpSpPr/>
          <p:nvPr/>
        </p:nvGrpSpPr>
        <p:grpSpPr>
          <a:xfrm>
            <a:off x="5697571" y="585787"/>
            <a:ext cx="6261067" cy="13049559"/>
            <a:chOff x="-5214343" y="-1292820"/>
            <a:chExt cx="4005653" cy="9247489"/>
          </a:xfrm>
        </p:grpSpPr>
        <p:sp>
          <p:nvSpPr>
            <p:cNvPr id="144" name="Google Shape;128;p23">
              <a:extLst>
                <a:ext uri="{FF2B5EF4-FFF2-40B4-BE49-F238E27FC236}">
                  <a16:creationId xmlns:a16="http://schemas.microsoft.com/office/drawing/2014/main" id="{FDA2276C-8EF1-41CD-91D1-A228611ADB6A}"/>
                </a:ext>
              </a:extLst>
            </p:cNvPr>
            <p:cNvSpPr/>
            <p:nvPr/>
          </p:nvSpPr>
          <p:spPr>
            <a:xfrm>
              <a:off x="-5214343" y="-1292820"/>
              <a:ext cx="4005653" cy="9247489"/>
            </a:xfrm>
            <a:custGeom>
              <a:avLst/>
              <a:gdLst/>
              <a:ahLst/>
              <a:cxnLst/>
              <a:rect l="l" t="t" r="r" b="b"/>
              <a:pathLst>
                <a:path w="71294" h="164590" extrusionOk="0">
                  <a:moveTo>
                    <a:pt x="36389" y="0"/>
                  </a:moveTo>
                  <a:lnTo>
                    <a:pt x="37202" y="1184"/>
                  </a:lnTo>
                  <a:lnTo>
                    <a:pt x="35947" y="1184"/>
                  </a:lnTo>
                  <a:cubicBezTo>
                    <a:pt x="35947" y="1184"/>
                    <a:pt x="35788" y="1025"/>
                    <a:pt x="34180" y="672"/>
                  </a:cubicBezTo>
                  <a:cubicBezTo>
                    <a:pt x="33738" y="513"/>
                    <a:pt x="33437" y="513"/>
                    <a:pt x="33296" y="513"/>
                  </a:cubicBezTo>
                  <a:cubicBezTo>
                    <a:pt x="32624" y="513"/>
                    <a:pt x="33809" y="1325"/>
                    <a:pt x="33809" y="1325"/>
                  </a:cubicBezTo>
                  <a:cubicBezTo>
                    <a:pt x="33809" y="1325"/>
                    <a:pt x="33437" y="1184"/>
                    <a:pt x="32695" y="1184"/>
                  </a:cubicBezTo>
                  <a:cubicBezTo>
                    <a:pt x="32412" y="1184"/>
                    <a:pt x="32041" y="1184"/>
                    <a:pt x="31599" y="1325"/>
                  </a:cubicBezTo>
                  <a:cubicBezTo>
                    <a:pt x="30133" y="1838"/>
                    <a:pt x="29320" y="2138"/>
                    <a:pt x="29320" y="2138"/>
                  </a:cubicBezTo>
                  <a:lnTo>
                    <a:pt x="30928" y="2280"/>
                  </a:lnTo>
                  <a:cubicBezTo>
                    <a:pt x="30928" y="2280"/>
                    <a:pt x="30133" y="3093"/>
                    <a:pt x="29320" y="3605"/>
                  </a:cubicBezTo>
                  <a:cubicBezTo>
                    <a:pt x="28507" y="4047"/>
                    <a:pt x="28206" y="4860"/>
                    <a:pt x="28206" y="4860"/>
                  </a:cubicBezTo>
                  <a:lnTo>
                    <a:pt x="29161" y="4860"/>
                  </a:lnTo>
                  <a:cubicBezTo>
                    <a:pt x="29161" y="4860"/>
                    <a:pt x="28648" y="5532"/>
                    <a:pt x="28365" y="6857"/>
                  </a:cubicBezTo>
                  <a:cubicBezTo>
                    <a:pt x="27994" y="8094"/>
                    <a:pt x="28648" y="11187"/>
                    <a:pt x="28648" y="11187"/>
                  </a:cubicBezTo>
                  <a:cubicBezTo>
                    <a:pt x="28648" y="11187"/>
                    <a:pt x="28136" y="10834"/>
                    <a:pt x="27764" y="10834"/>
                  </a:cubicBezTo>
                  <a:cubicBezTo>
                    <a:pt x="27623" y="10834"/>
                    <a:pt x="27393" y="10904"/>
                    <a:pt x="27393" y="11187"/>
                  </a:cubicBezTo>
                  <a:cubicBezTo>
                    <a:pt x="27181" y="12000"/>
                    <a:pt x="28206" y="13926"/>
                    <a:pt x="28807" y="14068"/>
                  </a:cubicBezTo>
                  <a:cubicBezTo>
                    <a:pt x="29602" y="14580"/>
                    <a:pt x="29974" y="16206"/>
                    <a:pt x="29974" y="17019"/>
                  </a:cubicBezTo>
                  <a:cubicBezTo>
                    <a:pt x="29974" y="17814"/>
                    <a:pt x="31228" y="20024"/>
                    <a:pt x="31228" y="20024"/>
                  </a:cubicBezTo>
                  <a:cubicBezTo>
                    <a:pt x="31228" y="20024"/>
                    <a:pt x="31529" y="20253"/>
                    <a:pt x="32041" y="20625"/>
                  </a:cubicBezTo>
                  <a:cubicBezTo>
                    <a:pt x="32041" y="22021"/>
                    <a:pt x="32041" y="24972"/>
                    <a:pt x="31299" y="25555"/>
                  </a:cubicBezTo>
                  <a:cubicBezTo>
                    <a:pt x="30345" y="26368"/>
                    <a:pt x="26298" y="26810"/>
                    <a:pt x="23717" y="27181"/>
                  </a:cubicBezTo>
                  <a:cubicBezTo>
                    <a:pt x="23275" y="27252"/>
                    <a:pt x="22834" y="27252"/>
                    <a:pt x="22392" y="27252"/>
                  </a:cubicBezTo>
                  <a:cubicBezTo>
                    <a:pt x="21879" y="27252"/>
                    <a:pt x="21367" y="27252"/>
                    <a:pt x="20854" y="27181"/>
                  </a:cubicBezTo>
                  <a:cubicBezTo>
                    <a:pt x="20412" y="27181"/>
                    <a:pt x="19882" y="27093"/>
                    <a:pt x="19440" y="27093"/>
                  </a:cubicBezTo>
                  <a:cubicBezTo>
                    <a:pt x="18716" y="27093"/>
                    <a:pt x="17903" y="27181"/>
                    <a:pt x="17090" y="27464"/>
                  </a:cubicBezTo>
                  <a:cubicBezTo>
                    <a:pt x="14881" y="28277"/>
                    <a:pt x="13555" y="28949"/>
                    <a:pt x="12742" y="37856"/>
                  </a:cubicBezTo>
                  <a:cubicBezTo>
                    <a:pt x="11929" y="46692"/>
                    <a:pt x="12601" y="48301"/>
                    <a:pt x="11788" y="51040"/>
                  </a:cubicBezTo>
                  <a:cubicBezTo>
                    <a:pt x="10975" y="53832"/>
                    <a:pt x="10462" y="55741"/>
                    <a:pt x="10462" y="56554"/>
                  </a:cubicBezTo>
                  <a:cubicBezTo>
                    <a:pt x="10462" y="57367"/>
                    <a:pt x="8925" y="60089"/>
                    <a:pt x="7741" y="65090"/>
                  </a:cubicBezTo>
                  <a:cubicBezTo>
                    <a:pt x="6627" y="70109"/>
                    <a:pt x="6786" y="75111"/>
                    <a:pt x="5832" y="76737"/>
                  </a:cubicBezTo>
                  <a:cubicBezTo>
                    <a:pt x="4860" y="78345"/>
                    <a:pt x="2439" y="80112"/>
                    <a:pt x="2068" y="80925"/>
                  </a:cubicBezTo>
                  <a:cubicBezTo>
                    <a:pt x="1697" y="81809"/>
                    <a:pt x="601" y="85061"/>
                    <a:pt x="0" y="85944"/>
                  </a:cubicBezTo>
                  <a:cubicBezTo>
                    <a:pt x="88" y="86156"/>
                    <a:pt x="230" y="86227"/>
                    <a:pt x="371" y="86227"/>
                  </a:cubicBezTo>
                  <a:cubicBezTo>
                    <a:pt x="813" y="86227"/>
                    <a:pt x="1485" y="85715"/>
                    <a:pt x="2138" y="84972"/>
                  </a:cubicBezTo>
                  <a:cubicBezTo>
                    <a:pt x="3181" y="83947"/>
                    <a:pt x="3252" y="83134"/>
                    <a:pt x="4206" y="82410"/>
                  </a:cubicBezTo>
                  <a:lnTo>
                    <a:pt x="5231" y="81667"/>
                  </a:lnTo>
                  <a:lnTo>
                    <a:pt x="5231" y="81667"/>
                  </a:lnTo>
                  <a:cubicBezTo>
                    <a:pt x="5231" y="81668"/>
                    <a:pt x="3906" y="84619"/>
                    <a:pt x="3393" y="85785"/>
                  </a:cubicBezTo>
                  <a:cubicBezTo>
                    <a:pt x="2881" y="86969"/>
                    <a:pt x="1113" y="91829"/>
                    <a:pt x="1856" y="92130"/>
                  </a:cubicBezTo>
                  <a:cubicBezTo>
                    <a:pt x="2209" y="92130"/>
                    <a:pt x="3323" y="90062"/>
                    <a:pt x="4277" y="87994"/>
                  </a:cubicBezTo>
                  <a:cubicBezTo>
                    <a:pt x="5231" y="86015"/>
                    <a:pt x="6186" y="83947"/>
                    <a:pt x="6274" y="83947"/>
                  </a:cubicBezTo>
                  <a:cubicBezTo>
                    <a:pt x="6274" y="84619"/>
                    <a:pt x="4860" y="92713"/>
                    <a:pt x="5461" y="93155"/>
                  </a:cubicBezTo>
                  <a:cubicBezTo>
                    <a:pt x="5461" y="93226"/>
                    <a:pt x="5461" y="93226"/>
                    <a:pt x="5532" y="93226"/>
                  </a:cubicBezTo>
                  <a:cubicBezTo>
                    <a:pt x="6115" y="93226"/>
                    <a:pt x="7670" y="84619"/>
                    <a:pt x="7670" y="84619"/>
                  </a:cubicBezTo>
                  <a:cubicBezTo>
                    <a:pt x="7670" y="84619"/>
                    <a:pt x="8112" y="84831"/>
                    <a:pt x="7953" y="88666"/>
                  </a:cubicBezTo>
                  <a:cubicBezTo>
                    <a:pt x="7882" y="91971"/>
                    <a:pt x="8324" y="93296"/>
                    <a:pt x="8837" y="93296"/>
                  </a:cubicBezTo>
                  <a:cubicBezTo>
                    <a:pt x="8996" y="93296"/>
                    <a:pt x="9066" y="93296"/>
                    <a:pt x="9208" y="93155"/>
                  </a:cubicBezTo>
                  <a:cubicBezTo>
                    <a:pt x="9950" y="92572"/>
                    <a:pt x="9437" y="85273"/>
                    <a:pt x="9720" y="84690"/>
                  </a:cubicBezTo>
                  <a:lnTo>
                    <a:pt x="9720" y="84619"/>
                  </a:lnTo>
                  <a:cubicBezTo>
                    <a:pt x="10021" y="84619"/>
                    <a:pt x="10533" y="88065"/>
                    <a:pt x="10533" y="88065"/>
                  </a:cubicBezTo>
                  <a:cubicBezTo>
                    <a:pt x="10533" y="88065"/>
                    <a:pt x="11275" y="91829"/>
                    <a:pt x="12018" y="91829"/>
                  </a:cubicBezTo>
                  <a:cubicBezTo>
                    <a:pt x="12088" y="91829"/>
                    <a:pt x="12159" y="91829"/>
                    <a:pt x="12230" y="91759"/>
                  </a:cubicBezTo>
                  <a:cubicBezTo>
                    <a:pt x="13113" y="90875"/>
                    <a:pt x="11647" y="83576"/>
                    <a:pt x="11647" y="82622"/>
                  </a:cubicBezTo>
                  <a:cubicBezTo>
                    <a:pt x="11647" y="81667"/>
                    <a:pt x="11275" y="79388"/>
                    <a:pt x="11647" y="78062"/>
                  </a:cubicBezTo>
                  <a:cubicBezTo>
                    <a:pt x="12018" y="76737"/>
                    <a:pt x="11488" y="74527"/>
                    <a:pt x="13113" y="71647"/>
                  </a:cubicBezTo>
                  <a:cubicBezTo>
                    <a:pt x="14669" y="68713"/>
                    <a:pt x="15835" y="62298"/>
                    <a:pt x="16719" y="59717"/>
                  </a:cubicBezTo>
                  <a:cubicBezTo>
                    <a:pt x="17532" y="57226"/>
                    <a:pt x="18999" y="54274"/>
                    <a:pt x="18999" y="53691"/>
                  </a:cubicBezTo>
                  <a:cubicBezTo>
                    <a:pt x="18999" y="53090"/>
                    <a:pt x="19370" y="43529"/>
                    <a:pt x="20483" y="41602"/>
                  </a:cubicBezTo>
                  <a:cubicBezTo>
                    <a:pt x="21367" y="40065"/>
                    <a:pt x="21879" y="39835"/>
                    <a:pt x="22091" y="39835"/>
                  </a:cubicBezTo>
                  <a:cubicBezTo>
                    <a:pt x="22180" y="39835"/>
                    <a:pt x="22180" y="39906"/>
                    <a:pt x="22180" y="39906"/>
                  </a:cubicBezTo>
                  <a:cubicBezTo>
                    <a:pt x="22180" y="39906"/>
                    <a:pt x="22763" y="42645"/>
                    <a:pt x="22392" y="45579"/>
                  </a:cubicBezTo>
                  <a:cubicBezTo>
                    <a:pt x="22021" y="48460"/>
                    <a:pt x="21950" y="48742"/>
                    <a:pt x="22763" y="52719"/>
                  </a:cubicBezTo>
                  <a:cubicBezTo>
                    <a:pt x="23647" y="56695"/>
                    <a:pt x="24972" y="58321"/>
                    <a:pt x="24831" y="60460"/>
                  </a:cubicBezTo>
                  <a:cubicBezTo>
                    <a:pt x="24672" y="62669"/>
                    <a:pt x="24088" y="61714"/>
                    <a:pt x="22763" y="64578"/>
                  </a:cubicBezTo>
                  <a:cubicBezTo>
                    <a:pt x="21437" y="67529"/>
                    <a:pt x="19529" y="68713"/>
                    <a:pt x="19670" y="78504"/>
                  </a:cubicBezTo>
                  <a:cubicBezTo>
                    <a:pt x="19882" y="88366"/>
                    <a:pt x="22975" y="104713"/>
                    <a:pt x="22975" y="108548"/>
                  </a:cubicBezTo>
                  <a:cubicBezTo>
                    <a:pt x="22975" y="112454"/>
                    <a:pt x="22321" y="112666"/>
                    <a:pt x="22533" y="117014"/>
                  </a:cubicBezTo>
                  <a:cubicBezTo>
                    <a:pt x="22763" y="121432"/>
                    <a:pt x="24018" y="126504"/>
                    <a:pt x="23717" y="128643"/>
                  </a:cubicBezTo>
                  <a:cubicBezTo>
                    <a:pt x="23505" y="130852"/>
                    <a:pt x="24460" y="142498"/>
                    <a:pt x="24230" y="145361"/>
                  </a:cubicBezTo>
                  <a:cubicBezTo>
                    <a:pt x="24018" y="148313"/>
                    <a:pt x="22834" y="153456"/>
                    <a:pt x="21208" y="157432"/>
                  </a:cubicBezTo>
                  <a:cubicBezTo>
                    <a:pt x="21066" y="159429"/>
                    <a:pt x="21579" y="160896"/>
                    <a:pt x="21579" y="160896"/>
                  </a:cubicBezTo>
                  <a:cubicBezTo>
                    <a:pt x="21579" y="160896"/>
                    <a:pt x="25714" y="164590"/>
                    <a:pt x="28277" y="164590"/>
                  </a:cubicBezTo>
                  <a:cubicBezTo>
                    <a:pt x="28807" y="164590"/>
                    <a:pt x="29249" y="164431"/>
                    <a:pt x="29532" y="164059"/>
                  </a:cubicBezTo>
                  <a:cubicBezTo>
                    <a:pt x="31529" y="161850"/>
                    <a:pt x="29320" y="151176"/>
                    <a:pt x="30274" y="149780"/>
                  </a:cubicBezTo>
                  <a:cubicBezTo>
                    <a:pt x="31228" y="148313"/>
                    <a:pt x="31529" y="147058"/>
                    <a:pt x="31529" y="144919"/>
                  </a:cubicBezTo>
                  <a:cubicBezTo>
                    <a:pt x="31529" y="142710"/>
                    <a:pt x="30274" y="142268"/>
                    <a:pt x="30486" y="140501"/>
                  </a:cubicBezTo>
                  <a:cubicBezTo>
                    <a:pt x="30787" y="138805"/>
                    <a:pt x="30044" y="136154"/>
                    <a:pt x="31016" y="130640"/>
                  </a:cubicBezTo>
                  <a:cubicBezTo>
                    <a:pt x="31971" y="125037"/>
                    <a:pt x="33225" y="121432"/>
                    <a:pt x="32925" y="118480"/>
                  </a:cubicBezTo>
                  <a:cubicBezTo>
                    <a:pt x="32695" y="115617"/>
                    <a:pt x="33225" y="113620"/>
                    <a:pt x="32925" y="111482"/>
                  </a:cubicBezTo>
                  <a:cubicBezTo>
                    <a:pt x="32695" y="109273"/>
                    <a:pt x="31016" y="103688"/>
                    <a:pt x="31228" y="101762"/>
                  </a:cubicBezTo>
                  <a:cubicBezTo>
                    <a:pt x="31529" y="99853"/>
                    <a:pt x="29832" y="86528"/>
                    <a:pt x="31741" y="84318"/>
                  </a:cubicBezTo>
                  <a:cubicBezTo>
                    <a:pt x="33296" y="82551"/>
                    <a:pt x="34904" y="82410"/>
                    <a:pt x="35435" y="82410"/>
                  </a:cubicBezTo>
                  <a:lnTo>
                    <a:pt x="35876" y="82410"/>
                  </a:lnTo>
                  <a:cubicBezTo>
                    <a:pt x="36389" y="82410"/>
                    <a:pt x="37997" y="82551"/>
                    <a:pt x="39552" y="84318"/>
                  </a:cubicBezTo>
                  <a:cubicBezTo>
                    <a:pt x="41532" y="86528"/>
                    <a:pt x="39853" y="99853"/>
                    <a:pt x="40065" y="101762"/>
                  </a:cubicBezTo>
                  <a:cubicBezTo>
                    <a:pt x="40295" y="103688"/>
                    <a:pt x="38598" y="109273"/>
                    <a:pt x="38368" y="111482"/>
                  </a:cubicBezTo>
                  <a:cubicBezTo>
                    <a:pt x="38156" y="113620"/>
                    <a:pt x="38598" y="115617"/>
                    <a:pt x="38368" y="118480"/>
                  </a:cubicBezTo>
                  <a:cubicBezTo>
                    <a:pt x="38156" y="121432"/>
                    <a:pt x="39323" y="125037"/>
                    <a:pt x="40295" y="130640"/>
                  </a:cubicBezTo>
                  <a:cubicBezTo>
                    <a:pt x="41249" y="136154"/>
                    <a:pt x="40507" y="138805"/>
                    <a:pt x="40807" y="140501"/>
                  </a:cubicBezTo>
                  <a:cubicBezTo>
                    <a:pt x="41019" y="142268"/>
                    <a:pt x="39853" y="142710"/>
                    <a:pt x="39853" y="144919"/>
                  </a:cubicBezTo>
                  <a:cubicBezTo>
                    <a:pt x="39853" y="147058"/>
                    <a:pt x="40065" y="148313"/>
                    <a:pt x="41019" y="149780"/>
                  </a:cubicBezTo>
                  <a:cubicBezTo>
                    <a:pt x="41974" y="151176"/>
                    <a:pt x="39853" y="161850"/>
                    <a:pt x="41761" y="164059"/>
                  </a:cubicBezTo>
                  <a:cubicBezTo>
                    <a:pt x="42062" y="164431"/>
                    <a:pt x="42504" y="164590"/>
                    <a:pt x="43016" y="164590"/>
                  </a:cubicBezTo>
                  <a:cubicBezTo>
                    <a:pt x="45597" y="164590"/>
                    <a:pt x="49714" y="160896"/>
                    <a:pt x="49714" y="160896"/>
                  </a:cubicBezTo>
                  <a:cubicBezTo>
                    <a:pt x="49714" y="160896"/>
                    <a:pt x="50227" y="159429"/>
                    <a:pt x="50085" y="157432"/>
                  </a:cubicBezTo>
                  <a:cubicBezTo>
                    <a:pt x="48460" y="153456"/>
                    <a:pt x="47364" y="148313"/>
                    <a:pt x="47063" y="145361"/>
                  </a:cubicBezTo>
                  <a:cubicBezTo>
                    <a:pt x="46834" y="142498"/>
                    <a:pt x="47806" y="130852"/>
                    <a:pt x="47576" y="128643"/>
                  </a:cubicBezTo>
                  <a:cubicBezTo>
                    <a:pt x="47364" y="126504"/>
                    <a:pt x="48530" y="121432"/>
                    <a:pt x="48760" y="117014"/>
                  </a:cubicBezTo>
                  <a:cubicBezTo>
                    <a:pt x="49043" y="112666"/>
                    <a:pt x="48318" y="112454"/>
                    <a:pt x="48318" y="108548"/>
                  </a:cubicBezTo>
                  <a:cubicBezTo>
                    <a:pt x="48318" y="104713"/>
                    <a:pt x="51411" y="88366"/>
                    <a:pt x="51623" y="78504"/>
                  </a:cubicBezTo>
                  <a:cubicBezTo>
                    <a:pt x="51782" y="68713"/>
                    <a:pt x="49856" y="67529"/>
                    <a:pt x="48530" y="64578"/>
                  </a:cubicBezTo>
                  <a:cubicBezTo>
                    <a:pt x="47205" y="61714"/>
                    <a:pt x="46622" y="62669"/>
                    <a:pt x="46480" y="60460"/>
                  </a:cubicBezTo>
                  <a:cubicBezTo>
                    <a:pt x="46321" y="58321"/>
                    <a:pt x="47647" y="56695"/>
                    <a:pt x="48530" y="52719"/>
                  </a:cubicBezTo>
                  <a:cubicBezTo>
                    <a:pt x="49343" y="48742"/>
                    <a:pt x="49273" y="48460"/>
                    <a:pt x="48901" y="45579"/>
                  </a:cubicBezTo>
                  <a:cubicBezTo>
                    <a:pt x="48530" y="42645"/>
                    <a:pt x="49131" y="39906"/>
                    <a:pt x="49131" y="39906"/>
                  </a:cubicBezTo>
                  <a:lnTo>
                    <a:pt x="49202" y="39835"/>
                  </a:lnTo>
                  <a:cubicBezTo>
                    <a:pt x="49414" y="39835"/>
                    <a:pt x="49926" y="40065"/>
                    <a:pt x="50810" y="41602"/>
                  </a:cubicBezTo>
                  <a:cubicBezTo>
                    <a:pt x="51923" y="43529"/>
                    <a:pt x="52295" y="53090"/>
                    <a:pt x="52295" y="53691"/>
                  </a:cubicBezTo>
                  <a:cubicBezTo>
                    <a:pt x="52295" y="54274"/>
                    <a:pt x="53761" y="57226"/>
                    <a:pt x="54574" y="59717"/>
                  </a:cubicBezTo>
                  <a:cubicBezTo>
                    <a:pt x="55458" y="62298"/>
                    <a:pt x="56642" y="68713"/>
                    <a:pt x="58250" y="71647"/>
                  </a:cubicBezTo>
                  <a:cubicBezTo>
                    <a:pt x="59806" y="74527"/>
                    <a:pt x="59293" y="76737"/>
                    <a:pt x="59647" y="78062"/>
                  </a:cubicBezTo>
                  <a:cubicBezTo>
                    <a:pt x="60018" y="79388"/>
                    <a:pt x="59647" y="81667"/>
                    <a:pt x="59647" y="82622"/>
                  </a:cubicBezTo>
                  <a:cubicBezTo>
                    <a:pt x="59647" y="83576"/>
                    <a:pt x="58250" y="90875"/>
                    <a:pt x="59063" y="91759"/>
                  </a:cubicBezTo>
                  <a:cubicBezTo>
                    <a:pt x="59134" y="91829"/>
                    <a:pt x="59205" y="91829"/>
                    <a:pt x="59293" y="91829"/>
                  </a:cubicBezTo>
                  <a:cubicBezTo>
                    <a:pt x="60018" y="91829"/>
                    <a:pt x="60760" y="88065"/>
                    <a:pt x="60760" y="88065"/>
                  </a:cubicBezTo>
                  <a:cubicBezTo>
                    <a:pt x="60760" y="88065"/>
                    <a:pt x="61273" y="84619"/>
                    <a:pt x="61573" y="84619"/>
                  </a:cubicBezTo>
                  <a:cubicBezTo>
                    <a:pt x="61573" y="84619"/>
                    <a:pt x="61573" y="84690"/>
                    <a:pt x="61644" y="84690"/>
                  </a:cubicBezTo>
                  <a:cubicBezTo>
                    <a:pt x="61856" y="85273"/>
                    <a:pt x="61343" y="92572"/>
                    <a:pt x="62085" y="93155"/>
                  </a:cubicBezTo>
                  <a:cubicBezTo>
                    <a:pt x="62227" y="93296"/>
                    <a:pt x="62298" y="93296"/>
                    <a:pt x="62457" y="93296"/>
                  </a:cubicBezTo>
                  <a:cubicBezTo>
                    <a:pt x="62969" y="93296"/>
                    <a:pt x="63411" y="91971"/>
                    <a:pt x="63340" y="88666"/>
                  </a:cubicBezTo>
                  <a:cubicBezTo>
                    <a:pt x="63181" y="84831"/>
                    <a:pt x="63711" y="84619"/>
                    <a:pt x="63711" y="84619"/>
                  </a:cubicBezTo>
                  <a:cubicBezTo>
                    <a:pt x="63711" y="84619"/>
                    <a:pt x="65178" y="93226"/>
                    <a:pt x="65832" y="93226"/>
                  </a:cubicBezTo>
                  <a:lnTo>
                    <a:pt x="65832" y="93155"/>
                  </a:lnTo>
                  <a:cubicBezTo>
                    <a:pt x="66433" y="92713"/>
                    <a:pt x="65037" y="84619"/>
                    <a:pt x="65037" y="83947"/>
                  </a:cubicBezTo>
                  <a:lnTo>
                    <a:pt x="65037" y="83947"/>
                  </a:lnTo>
                  <a:cubicBezTo>
                    <a:pt x="65108" y="83947"/>
                    <a:pt x="66062" y="86015"/>
                    <a:pt x="67016" y="87994"/>
                  </a:cubicBezTo>
                  <a:cubicBezTo>
                    <a:pt x="68041" y="90062"/>
                    <a:pt x="69084" y="92130"/>
                    <a:pt x="69455" y="92130"/>
                  </a:cubicBezTo>
                  <a:lnTo>
                    <a:pt x="69526" y="92130"/>
                  </a:lnTo>
                  <a:cubicBezTo>
                    <a:pt x="70180" y="91829"/>
                    <a:pt x="68412" y="86969"/>
                    <a:pt x="67900" y="85785"/>
                  </a:cubicBezTo>
                  <a:cubicBezTo>
                    <a:pt x="67458" y="84619"/>
                    <a:pt x="66062" y="81668"/>
                    <a:pt x="66062" y="81667"/>
                  </a:cubicBezTo>
                  <a:lnTo>
                    <a:pt x="66062" y="81667"/>
                  </a:lnTo>
                  <a:lnTo>
                    <a:pt x="67087" y="82410"/>
                  </a:lnTo>
                  <a:cubicBezTo>
                    <a:pt x="68041" y="83134"/>
                    <a:pt x="68130" y="83947"/>
                    <a:pt x="69155" y="84972"/>
                  </a:cubicBezTo>
                  <a:cubicBezTo>
                    <a:pt x="69809" y="85715"/>
                    <a:pt x="70480" y="86227"/>
                    <a:pt x="70922" y="86227"/>
                  </a:cubicBezTo>
                  <a:cubicBezTo>
                    <a:pt x="71063" y="86227"/>
                    <a:pt x="71222" y="86156"/>
                    <a:pt x="71293" y="85944"/>
                  </a:cubicBezTo>
                  <a:cubicBezTo>
                    <a:pt x="70692" y="85061"/>
                    <a:pt x="69597" y="81809"/>
                    <a:pt x="69225" y="80925"/>
                  </a:cubicBezTo>
                  <a:cubicBezTo>
                    <a:pt x="68854" y="80112"/>
                    <a:pt x="66433" y="78345"/>
                    <a:pt x="65479" y="76737"/>
                  </a:cubicBezTo>
                  <a:cubicBezTo>
                    <a:pt x="64507" y="75111"/>
                    <a:pt x="64666" y="70109"/>
                    <a:pt x="63552" y="65090"/>
                  </a:cubicBezTo>
                  <a:cubicBezTo>
                    <a:pt x="62457" y="60089"/>
                    <a:pt x="60831" y="57367"/>
                    <a:pt x="60831" y="56554"/>
                  </a:cubicBezTo>
                  <a:cubicBezTo>
                    <a:pt x="60831" y="55741"/>
                    <a:pt x="60318" y="53832"/>
                    <a:pt x="59505" y="51040"/>
                  </a:cubicBezTo>
                  <a:cubicBezTo>
                    <a:pt x="58692" y="48301"/>
                    <a:pt x="59364" y="46692"/>
                    <a:pt x="58551" y="37856"/>
                  </a:cubicBezTo>
                  <a:cubicBezTo>
                    <a:pt x="57738" y="28949"/>
                    <a:pt x="56412" y="28277"/>
                    <a:pt x="54203" y="27464"/>
                  </a:cubicBezTo>
                  <a:cubicBezTo>
                    <a:pt x="53390" y="27181"/>
                    <a:pt x="52577" y="27093"/>
                    <a:pt x="51853" y="27093"/>
                  </a:cubicBezTo>
                  <a:cubicBezTo>
                    <a:pt x="51411" y="27093"/>
                    <a:pt x="50898" y="27181"/>
                    <a:pt x="50457" y="27181"/>
                  </a:cubicBezTo>
                  <a:cubicBezTo>
                    <a:pt x="49926" y="27252"/>
                    <a:pt x="49414" y="27252"/>
                    <a:pt x="48901" y="27252"/>
                  </a:cubicBezTo>
                  <a:cubicBezTo>
                    <a:pt x="48460" y="27252"/>
                    <a:pt x="48018" y="27252"/>
                    <a:pt x="47576" y="27181"/>
                  </a:cubicBezTo>
                  <a:cubicBezTo>
                    <a:pt x="44996" y="26810"/>
                    <a:pt x="40949" y="26368"/>
                    <a:pt x="39994" y="25555"/>
                  </a:cubicBezTo>
                  <a:cubicBezTo>
                    <a:pt x="39252" y="24972"/>
                    <a:pt x="39252" y="22021"/>
                    <a:pt x="39252" y="20554"/>
                  </a:cubicBezTo>
                  <a:cubicBezTo>
                    <a:pt x="40295" y="19812"/>
                    <a:pt x="41019" y="19069"/>
                    <a:pt x="41090" y="18787"/>
                  </a:cubicBezTo>
                  <a:cubicBezTo>
                    <a:pt x="41249" y="18115"/>
                    <a:pt x="41620" y="15022"/>
                    <a:pt x="41620" y="15022"/>
                  </a:cubicBezTo>
                  <a:lnTo>
                    <a:pt x="43016" y="12954"/>
                  </a:lnTo>
                  <a:cubicBezTo>
                    <a:pt x="43016" y="12954"/>
                    <a:pt x="44183" y="10533"/>
                    <a:pt x="43529" y="10233"/>
                  </a:cubicBezTo>
                  <a:cubicBezTo>
                    <a:pt x="43458" y="10162"/>
                    <a:pt x="43387" y="10162"/>
                    <a:pt x="43387" y="10162"/>
                  </a:cubicBezTo>
                  <a:cubicBezTo>
                    <a:pt x="42716" y="10162"/>
                    <a:pt x="42133" y="11488"/>
                    <a:pt x="42133" y="11488"/>
                  </a:cubicBezTo>
                  <a:cubicBezTo>
                    <a:pt x="42133" y="11488"/>
                    <a:pt x="43016" y="7953"/>
                    <a:pt x="42857" y="6857"/>
                  </a:cubicBezTo>
                  <a:cubicBezTo>
                    <a:pt x="42716" y="5673"/>
                    <a:pt x="41903" y="4719"/>
                    <a:pt x="41249" y="3234"/>
                  </a:cubicBezTo>
                  <a:cubicBezTo>
                    <a:pt x="40648" y="1838"/>
                    <a:pt x="39994" y="1184"/>
                    <a:pt x="39994" y="1184"/>
                  </a:cubicBezTo>
                  <a:lnTo>
                    <a:pt x="39994" y="2138"/>
                  </a:lnTo>
                  <a:cubicBezTo>
                    <a:pt x="39994" y="2138"/>
                    <a:pt x="38527" y="1025"/>
                    <a:pt x="37997" y="672"/>
                  </a:cubicBezTo>
                  <a:cubicBezTo>
                    <a:pt x="37555" y="371"/>
                    <a:pt x="36389" y="0"/>
                    <a:pt x="36389" y="0"/>
                  </a:cubicBezTo>
                  <a:close/>
                </a:path>
              </a:pathLst>
            </a:custGeom>
            <a:solidFill>
              <a:srgbClr val="000000">
                <a:alpha val="26670"/>
              </a:srgbClr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Google Shape;129;p23">
              <a:extLst>
                <a:ext uri="{FF2B5EF4-FFF2-40B4-BE49-F238E27FC236}">
                  <a16:creationId xmlns:a16="http://schemas.microsoft.com/office/drawing/2014/main" id="{F28D612F-18DE-4271-809B-BAB7A723BD3C}"/>
                </a:ext>
              </a:extLst>
            </p:cNvPr>
            <p:cNvSpPr/>
            <p:nvPr/>
          </p:nvSpPr>
          <p:spPr>
            <a:xfrm>
              <a:off x="-3855690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7837" y="1"/>
                  </a:moveTo>
                  <a:cubicBezTo>
                    <a:pt x="5689" y="1"/>
                    <a:pt x="2139" y="477"/>
                    <a:pt x="1" y="3415"/>
                  </a:cubicBezTo>
                  <a:lnTo>
                    <a:pt x="814" y="4970"/>
                  </a:lnTo>
                  <a:lnTo>
                    <a:pt x="743" y="4811"/>
                  </a:lnTo>
                  <a:cubicBezTo>
                    <a:pt x="743" y="4811"/>
                    <a:pt x="1768" y="1065"/>
                    <a:pt x="9650" y="110"/>
                  </a:cubicBezTo>
                  <a:cubicBezTo>
                    <a:pt x="9576" y="110"/>
                    <a:pt x="8868" y="1"/>
                    <a:pt x="7837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Google Shape;130;p23">
              <a:extLst>
                <a:ext uri="{FF2B5EF4-FFF2-40B4-BE49-F238E27FC236}">
                  <a16:creationId xmlns:a16="http://schemas.microsoft.com/office/drawing/2014/main" id="{79D1173E-4B02-4E43-AC1D-108F989AB032}"/>
                </a:ext>
              </a:extLst>
            </p:cNvPr>
            <p:cNvSpPr/>
            <p:nvPr/>
          </p:nvSpPr>
          <p:spPr>
            <a:xfrm>
              <a:off x="-3832005" y="1496232"/>
              <a:ext cx="333763" cy="156932"/>
            </a:xfrm>
            <a:custGeom>
              <a:avLst/>
              <a:gdLst/>
              <a:ahLst/>
              <a:cxnLst/>
              <a:rect l="l" t="t" r="r" b="b"/>
              <a:pathLst>
                <a:path w="7229" h="3399" extrusionOk="0">
                  <a:moveTo>
                    <a:pt x="5876" y="0"/>
                  </a:moveTo>
                  <a:cubicBezTo>
                    <a:pt x="4267" y="0"/>
                    <a:pt x="1601" y="331"/>
                    <a:pt x="0" y="2374"/>
                  </a:cubicBezTo>
                  <a:lnTo>
                    <a:pt x="515" y="3251"/>
                  </a:lnTo>
                  <a:lnTo>
                    <a:pt x="515" y="3251"/>
                  </a:lnTo>
                  <a:cubicBezTo>
                    <a:pt x="563" y="3117"/>
                    <a:pt x="1492" y="729"/>
                    <a:pt x="7228" y="76"/>
                  </a:cubicBezTo>
                  <a:cubicBezTo>
                    <a:pt x="7177" y="76"/>
                    <a:pt x="6648" y="0"/>
                    <a:pt x="5876" y="0"/>
                  </a:cubicBezTo>
                  <a:close/>
                  <a:moveTo>
                    <a:pt x="515" y="3251"/>
                  </a:moveTo>
                  <a:lnTo>
                    <a:pt x="515" y="3251"/>
                  </a:lnTo>
                  <a:cubicBezTo>
                    <a:pt x="513" y="3255"/>
                    <a:pt x="513" y="3257"/>
                    <a:pt x="513" y="3257"/>
                  </a:cubicBezTo>
                  <a:lnTo>
                    <a:pt x="601" y="3399"/>
                  </a:lnTo>
                  <a:lnTo>
                    <a:pt x="601" y="3399"/>
                  </a:lnTo>
                  <a:lnTo>
                    <a:pt x="515" y="3251"/>
                  </a:ln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Google Shape;131;p23">
              <a:extLst>
                <a:ext uri="{FF2B5EF4-FFF2-40B4-BE49-F238E27FC236}">
                  <a16:creationId xmlns:a16="http://schemas.microsoft.com/office/drawing/2014/main" id="{34C1DAD6-2515-429A-809D-300900663606}"/>
                </a:ext>
              </a:extLst>
            </p:cNvPr>
            <p:cNvSpPr/>
            <p:nvPr/>
          </p:nvSpPr>
          <p:spPr>
            <a:xfrm>
              <a:off x="-2985058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1802" y="1"/>
                  </a:moveTo>
                  <a:cubicBezTo>
                    <a:pt x="773" y="1"/>
                    <a:pt x="70" y="110"/>
                    <a:pt x="1" y="110"/>
                  </a:cubicBezTo>
                  <a:cubicBezTo>
                    <a:pt x="7883" y="1065"/>
                    <a:pt x="8908" y="4811"/>
                    <a:pt x="8908" y="4811"/>
                  </a:cubicBezTo>
                  <a:lnTo>
                    <a:pt x="8837" y="4970"/>
                  </a:lnTo>
                  <a:lnTo>
                    <a:pt x="9650" y="3415"/>
                  </a:lnTo>
                  <a:cubicBezTo>
                    <a:pt x="7500" y="477"/>
                    <a:pt x="3946" y="1"/>
                    <a:pt x="1802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Google Shape;132;p23">
              <a:extLst>
                <a:ext uri="{FF2B5EF4-FFF2-40B4-BE49-F238E27FC236}">
                  <a16:creationId xmlns:a16="http://schemas.microsoft.com/office/drawing/2014/main" id="{BB23E671-78AE-47A8-9B92-6D44B1429AF8}"/>
                </a:ext>
              </a:extLst>
            </p:cNvPr>
            <p:cNvSpPr/>
            <p:nvPr/>
          </p:nvSpPr>
          <p:spPr>
            <a:xfrm>
              <a:off x="-2900197" y="1496232"/>
              <a:ext cx="336256" cy="156932"/>
            </a:xfrm>
            <a:custGeom>
              <a:avLst/>
              <a:gdLst/>
              <a:ahLst/>
              <a:cxnLst/>
              <a:rect l="l" t="t" r="r" b="b"/>
              <a:pathLst>
                <a:path w="7283" h="3399" extrusionOk="0">
                  <a:moveTo>
                    <a:pt x="1362" y="0"/>
                  </a:moveTo>
                  <a:cubicBezTo>
                    <a:pt x="581" y="0"/>
                    <a:pt x="47" y="76"/>
                    <a:pt x="1" y="76"/>
                  </a:cubicBezTo>
                  <a:cubicBezTo>
                    <a:pt x="5957" y="748"/>
                    <a:pt x="6699" y="3257"/>
                    <a:pt x="6699" y="3257"/>
                  </a:cubicBezTo>
                  <a:lnTo>
                    <a:pt x="6699" y="3399"/>
                  </a:lnTo>
                  <a:lnTo>
                    <a:pt x="7282" y="2374"/>
                  </a:lnTo>
                  <a:cubicBezTo>
                    <a:pt x="5693" y="331"/>
                    <a:pt x="2991" y="0"/>
                    <a:pt x="1362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Google Shape;133;p23">
              <a:extLst>
                <a:ext uri="{FF2B5EF4-FFF2-40B4-BE49-F238E27FC236}">
                  <a16:creationId xmlns:a16="http://schemas.microsoft.com/office/drawing/2014/main" id="{FBF7F4F3-6431-47CF-9F03-2F33BF3A917D}"/>
                </a:ext>
              </a:extLst>
            </p:cNvPr>
            <p:cNvSpPr/>
            <p:nvPr/>
          </p:nvSpPr>
          <p:spPr>
            <a:xfrm>
              <a:off x="-3518694" y="2421759"/>
              <a:ext cx="587559" cy="494619"/>
            </a:xfrm>
            <a:custGeom>
              <a:avLst/>
              <a:gdLst/>
              <a:ahLst/>
              <a:cxnLst/>
              <a:rect l="l" t="t" r="r" b="b"/>
              <a:pathLst>
                <a:path w="12726" h="10713" extrusionOk="0">
                  <a:moveTo>
                    <a:pt x="12725" y="1"/>
                  </a:moveTo>
                  <a:lnTo>
                    <a:pt x="7794" y="796"/>
                  </a:lnTo>
                  <a:lnTo>
                    <a:pt x="3606" y="2122"/>
                  </a:lnTo>
                  <a:lnTo>
                    <a:pt x="1" y="796"/>
                  </a:lnTo>
                  <a:lnTo>
                    <a:pt x="1" y="796"/>
                  </a:lnTo>
                  <a:cubicBezTo>
                    <a:pt x="1" y="796"/>
                    <a:pt x="584" y="2935"/>
                    <a:pt x="1538" y="3977"/>
                  </a:cubicBezTo>
                  <a:cubicBezTo>
                    <a:pt x="2492" y="4932"/>
                    <a:pt x="4260" y="6469"/>
                    <a:pt x="4861" y="7865"/>
                  </a:cubicBezTo>
                  <a:cubicBezTo>
                    <a:pt x="5370" y="9100"/>
                    <a:pt x="5596" y="10712"/>
                    <a:pt x="6187" y="10712"/>
                  </a:cubicBezTo>
                  <a:cubicBezTo>
                    <a:pt x="6273" y="10712"/>
                    <a:pt x="6366" y="10678"/>
                    <a:pt x="6469" y="10605"/>
                  </a:cubicBezTo>
                  <a:cubicBezTo>
                    <a:pt x="7211" y="10004"/>
                    <a:pt x="7653" y="7865"/>
                    <a:pt x="8607" y="6911"/>
                  </a:cubicBezTo>
                  <a:cubicBezTo>
                    <a:pt x="9562" y="5886"/>
                    <a:pt x="11559" y="3977"/>
                    <a:pt x="11930" y="2351"/>
                  </a:cubicBezTo>
                  <a:cubicBezTo>
                    <a:pt x="12372" y="796"/>
                    <a:pt x="12725" y="1"/>
                    <a:pt x="12725" y="1"/>
                  </a:cubicBezTo>
                  <a:close/>
                </a:path>
              </a:pathLst>
            </a:custGeom>
            <a:solidFill>
              <a:srgbClr val="D0B38C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Google Shape;134;p23">
              <a:extLst>
                <a:ext uri="{FF2B5EF4-FFF2-40B4-BE49-F238E27FC236}">
                  <a16:creationId xmlns:a16="http://schemas.microsoft.com/office/drawing/2014/main" id="{16EF40C9-7FB8-4F1B-AA8F-D80F4C055484}"/>
                </a:ext>
              </a:extLst>
            </p:cNvPr>
            <p:cNvSpPr/>
            <p:nvPr/>
          </p:nvSpPr>
          <p:spPr>
            <a:xfrm>
              <a:off x="-3273900" y="-196537"/>
              <a:ext cx="115102" cy="2765989"/>
            </a:xfrm>
            <a:custGeom>
              <a:avLst/>
              <a:gdLst/>
              <a:ahLst/>
              <a:cxnLst/>
              <a:rect l="l" t="t" r="r" b="b"/>
              <a:pathLst>
                <a:path w="2493" h="25186" extrusionOk="0">
                  <a:moveTo>
                    <a:pt x="1" y="1"/>
                  </a:moveTo>
                  <a:lnTo>
                    <a:pt x="1" y="25185"/>
                  </a:lnTo>
                  <a:lnTo>
                    <a:pt x="2492" y="2518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D0B38C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Google Shape;135;p23">
              <a:extLst>
                <a:ext uri="{FF2B5EF4-FFF2-40B4-BE49-F238E27FC236}">
                  <a16:creationId xmlns:a16="http://schemas.microsoft.com/office/drawing/2014/main" id="{E314D9D2-9FD2-41D2-B11C-0E5D3175F0D3}"/>
                </a:ext>
              </a:extLst>
            </p:cNvPr>
            <p:cNvSpPr/>
            <p:nvPr/>
          </p:nvSpPr>
          <p:spPr>
            <a:xfrm>
              <a:off x="-3518694" y="347565"/>
              <a:ext cx="673205" cy="197838"/>
            </a:xfrm>
            <a:custGeom>
              <a:avLst/>
              <a:gdLst/>
              <a:ahLst/>
              <a:cxnLst/>
              <a:rect l="l" t="t" r="r" b="b"/>
              <a:pathLst>
                <a:path w="14581" h="4285" extrusionOk="0">
                  <a:moveTo>
                    <a:pt x="1" y="1"/>
                  </a:moveTo>
                  <a:cubicBezTo>
                    <a:pt x="1" y="1"/>
                    <a:pt x="3677" y="4119"/>
                    <a:pt x="7070" y="4278"/>
                  </a:cubicBezTo>
                  <a:cubicBezTo>
                    <a:pt x="7146" y="4283"/>
                    <a:pt x="7223" y="4285"/>
                    <a:pt x="7300" y="4285"/>
                  </a:cubicBezTo>
                  <a:cubicBezTo>
                    <a:pt x="10567" y="4285"/>
                    <a:pt x="14581" y="1"/>
                    <a:pt x="14581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Google Shape;136;p23">
              <a:extLst>
                <a:ext uri="{FF2B5EF4-FFF2-40B4-BE49-F238E27FC236}">
                  <a16:creationId xmlns:a16="http://schemas.microsoft.com/office/drawing/2014/main" id="{FA552489-4F98-4ECC-9675-1245D28001EF}"/>
                </a:ext>
              </a:extLst>
            </p:cNvPr>
            <p:cNvSpPr/>
            <p:nvPr/>
          </p:nvSpPr>
          <p:spPr>
            <a:xfrm>
              <a:off x="-3604386" y="-1202782"/>
              <a:ext cx="792370" cy="1098338"/>
            </a:xfrm>
            <a:custGeom>
              <a:avLst/>
              <a:gdLst/>
              <a:ahLst/>
              <a:cxnLst/>
              <a:rect l="l" t="t" r="r" b="b"/>
              <a:pathLst>
                <a:path w="17162" h="23789" extrusionOk="0">
                  <a:moveTo>
                    <a:pt x="8245" y="1"/>
                  </a:moveTo>
                  <a:cubicBezTo>
                    <a:pt x="7976" y="1"/>
                    <a:pt x="1671" y="68"/>
                    <a:pt x="443" y="6398"/>
                  </a:cubicBezTo>
                  <a:cubicBezTo>
                    <a:pt x="443" y="6398"/>
                    <a:pt x="1" y="8396"/>
                    <a:pt x="885" y="12301"/>
                  </a:cubicBezTo>
                  <a:cubicBezTo>
                    <a:pt x="602" y="12885"/>
                    <a:pt x="372" y="13627"/>
                    <a:pt x="531" y="13910"/>
                  </a:cubicBezTo>
                  <a:cubicBezTo>
                    <a:pt x="672" y="14139"/>
                    <a:pt x="1114" y="14793"/>
                    <a:pt x="1627" y="15164"/>
                  </a:cubicBezTo>
                  <a:cubicBezTo>
                    <a:pt x="2298" y="16119"/>
                    <a:pt x="2440" y="16490"/>
                    <a:pt x="2440" y="16490"/>
                  </a:cubicBezTo>
                  <a:cubicBezTo>
                    <a:pt x="2440" y="16490"/>
                    <a:pt x="2811" y="20254"/>
                    <a:pt x="3094" y="20837"/>
                  </a:cubicBezTo>
                  <a:cubicBezTo>
                    <a:pt x="3394" y="21350"/>
                    <a:pt x="6346" y="23488"/>
                    <a:pt x="7671" y="23789"/>
                  </a:cubicBezTo>
                  <a:lnTo>
                    <a:pt x="9509" y="23789"/>
                  </a:lnTo>
                  <a:cubicBezTo>
                    <a:pt x="10835" y="23488"/>
                    <a:pt x="13786" y="21350"/>
                    <a:pt x="14069" y="20837"/>
                  </a:cubicBezTo>
                  <a:cubicBezTo>
                    <a:pt x="14369" y="20254"/>
                    <a:pt x="14670" y="16490"/>
                    <a:pt x="14670" y="16490"/>
                  </a:cubicBezTo>
                  <a:cubicBezTo>
                    <a:pt x="14670" y="16490"/>
                    <a:pt x="14811" y="16119"/>
                    <a:pt x="15553" y="15164"/>
                  </a:cubicBezTo>
                  <a:cubicBezTo>
                    <a:pt x="16066" y="14793"/>
                    <a:pt x="16437" y="14139"/>
                    <a:pt x="16578" y="13910"/>
                  </a:cubicBezTo>
                  <a:cubicBezTo>
                    <a:pt x="16720" y="13627"/>
                    <a:pt x="16508" y="12885"/>
                    <a:pt x="16278" y="12301"/>
                  </a:cubicBezTo>
                  <a:cubicBezTo>
                    <a:pt x="17161" y="8396"/>
                    <a:pt x="16649" y="6398"/>
                    <a:pt x="16649" y="6398"/>
                  </a:cubicBezTo>
                  <a:cubicBezTo>
                    <a:pt x="15490" y="68"/>
                    <a:pt x="9203" y="1"/>
                    <a:pt x="8935" y="1"/>
                  </a:cubicBezTo>
                  <a:cubicBezTo>
                    <a:pt x="8929" y="1"/>
                    <a:pt x="8926" y="1"/>
                    <a:pt x="8926" y="1"/>
                  </a:cubicBezTo>
                  <a:lnTo>
                    <a:pt x="8254" y="1"/>
                  </a:lnTo>
                  <a:cubicBezTo>
                    <a:pt x="8254" y="1"/>
                    <a:pt x="8251" y="1"/>
                    <a:pt x="824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Google Shape;137;p23">
              <a:extLst>
                <a:ext uri="{FF2B5EF4-FFF2-40B4-BE49-F238E27FC236}">
                  <a16:creationId xmlns:a16="http://schemas.microsoft.com/office/drawing/2014/main" id="{E50EDDA8-18BE-4DF0-BDD9-FA41D2B46793}"/>
                </a:ext>
              </a:extLst>
            </p:cNvPr>
            <p:cNvSpPr/>
            <p:nvPr/>
          </p:nvSpPr>
          <p:spPr>
            <a:xfrm>
              <a:off x="-3528666" y="-819616"/>
              <a:ext cx="254166" cy="205364"/>
            </a:xfrm>
            <a:custGeom>
              <a:avLst/>
              <a:gdLst/>
              <a:ahLst/>
              <a:cxnLst/>
              <a:rect l="l" t="t" r="r" b="b"/>
              <a:pathLst>
                <a:path w="5505" h="4448" extrusionOk="0">
                  <a:moveTo>
                    <a:pt x="3816" y="1"/>
                  </a:moveTo>
                  <a:cubicBezTo>
                    <a:pt x="3682" y="1"/>
                    <a:pt x="3537" y="9"/>
                    <a:pt x="3380" y="26"/>
                  </a:cubicBezTo>
                  <a:cubicBezTo>
                    <a:pt x="3380" y="26"/>
                    <a:pt x="1312" y="26"/>
                    <a:pt x="429" y="2005"/>
                  </a:cubicBezTo>
                  <a:cubicBezTo>
                    <a:pt x="0" y="3359"/>
                    <a:pt x="752" y="4447"/>
                    <a:pt x="1265" y="4447"/>
                  </a:cubicBezTo>
                  <a:cubicBezTo>
                    <a:pt x="1281" y="4447"/>
                    <a:pt x="1297" y="4446"/>
                    <a:pt x="1312" y="4444"/>
                  </a:cubicBezTo>
                  <a:cubicBezTo>
                    <a:pt x="1825" y="4373"/>
                    <a:pt x="4776" y="3843"/>
                    <a:pt x="5077" y="2518"/>
                  </a:cubicBezTo>
                  <a:cubicBezTo>
                    <a:pt x="5404" y="1290"/>
                    <a:pt x="5504" y="1"/>
                    <a:pt x="3816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Google Shape;138;p23">
              <a:extLst>
                <a:ext uri="{FF2B5EF4-FFF2-40B4-BE49-F238E27FC236}">
                  <a16:creationId xmlns:a16="http://schemas.microsoft.com/office/drawing/2014/main" id="{F7F4BE51-2941-416D-9490-986053152E84}"/>
                </a:ext>
              </a:extLst>
            </p:cNvPr>
            <p:cNvSpPr/>
            <p:nvPr/>
          </p:nvSpPr>
          <p:spPr>
            <a:xfrm>
              <a:off x="-3141159" y="-819616"/>
              <a:ext cx="250334" cy="205364"/>
            </a:xfrm>
            <a:custGeom>
              <a:avLst/>
              <a:gdLst/>
              <a:ahLst/>
              <a:cxnLst/>
              <a:rect l="l" t="t" r="r" b="b"/>
              <a:pathLst>
                <a:path w="5422" h="4448" extrusionOk="0">
                  <a:moveTo>
                    <a:pt x="1634" y="1"/>
                  </a:moveTo>
                  <a:cubicBezTo>
                    <a:pt x="0" y="1"/>
                    <a:pt x="81" y="1290"/>
                    <a:pt x="360" y="2518"/>
                  </a:cubicBezTo>
                  <a:cubicBezTo>
                    <a:pt x="660" y="3843"/>
                    <a:pt x="3594" y="4373"/>
                    <a:pt x="4195" y="4444"/>
                  </a:cubicBezTo>
                  <a:cubicBezTo>
                    <a:pt x="4210" y="4446"/>
                    <a:pt x="4226" y="4447"/>
                    <a:pt x="4242" y="4447"/>
                  </a:cubicBezTo>
                  <a:cubicBezTo>
                    <a:pt x="4750" y="4447"/>
                    <a:pt x="5421" y="3359"/>
                    <a:pt x="5078" y="2005"/>
                  </a:cubicBezTo>
                  <a:cubicBezTo>
                    <a:pt x="4195" y="26"/>
                    <a:pt x="2056" y="26"/>
                    <a:pt x="2056" y="26"/>
                  </a:cubicBezTo>
                  <a:cubicBezTo>
                    <a:pt x="1904" y="9"/>
                    <a:pt x="1764" y="1"/>
                    <a:pt x="1634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Google Shape;139;p23">
              <a:extLst>
                <a:ext uri="{FF2B5EF4-FFF2-40B4-BE49-F238E27FC236}">
                  <a16:creationId xmlns:a16="http://schemas.microsoft.com/office/drawing/2014/main" id="{3FC678D3-EDCF-499A-9403-EDEC4423BE38}"/>
                </a:ext>
              </a:extLst>
            </p:cNvPr>
            <p:cNvSpPr/>
            <p:nvPr/>
          </p:nvSpPr>
          <p:spPr>
            <a:xfrm>
              <a:off x="-3328564" y="-713194"/>
              <a:ext cx="248118" cy="197515"/>
            </a:xfrm>
            <a:custGeom>
              <a:avLst/>
              <a:gdLst/>
              <a:ahLst/>
              <a:cxnLst/>
              <a:rect l="l" t="t" r="r" b="b"/>
              <a:pathLst>
                <a:path w="5374" h="4278" extrusionOk="0">
                  <a:moveTo>
                    <a:pt x="2422" y="1"/>
                  </a:moveTo>
                  <a:cubicBezTo>
                    <a:pt x="2422" y="1"/>
                    <a:pt x="0" y="3465"/>
                    <a:pt x="1397" y="4278"/>
                  </a:cubicBezTo>
                  <a:lnTo>
                    <a:pt x="3977" y="4278"/>
                  </a:lnTo>
                  <a:cubicBezTo>
                    <a:pt x="5373" y="3465"/>
                    <a:pt x="2952" y="1"/>
                    <a:pt x="2952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Google Shape;140;p23">
              <a:extLst>
                <a:ext uri="{FF2B5EF4-FFF2-40B4-BE49-F238E27FC236}">
                  <a16:creationId xmlns:a16="http://schemas.microsoft.com/office/drawing/2014/main" id="{7CE9078E-9613-4A71-98F5-8C0A2C4B605F}"/>
                </a:ext>
              </a:extLst>
            </p:cNvPr>
            <p:cNvSpPr/>
            <p:nvPr/>
          </p:nvSpPr>
          <p:spPr>
            <a:xfrm>
              <a:off x="-3461581" y="-240735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Google Shape;141;p23">
              <a:extLst>
                <a:ext uri="{FF2B5EF4-FFF2-40B4-BE49-F238E27FC236}">
                  <a16:creationId xmlns:a16="http://schemas.microsoft.com/office/drawing/2014/main" id="{8A9FF61B-421A-43FC-832C-0CDE8A3858A4}"/>
                </a:ext>
              </a:extLst>
            </p:cNvPr>
            <p:cNvSpPr/>
            <p:nvPr/>
          </p:nvSpPr>
          <p:spPr>
            <a:xfrm>
              <a:off x="-3583978" y="-590797"/>
              <a:ext cx="272588" cy="363958"/>
            </a:xfrm>
            <a:custGeom>
              <a:avLst/>
              <a:gdLst/>
              <a:ahLst/>
              <a:cxnLst/>
              <a:rect l="l" t="t" r="r" b="b"/>
              <a:pathLst>
                <a:path w="5904" h="7883" extrusionOk="0">
                  <a:moveTo>
                    <a:pt x="89" y="1"/>
                  </a:moveTo>
                  <a:cubicBezTo>
                    <a:pt x="89" y="301"/>
                    <a:pt x="1" y="513"/>
                    <a:pt x="89" y="655"/>
                  </a:cubicBezTo>
                  <a:cubicBezTo>
                    <a:pt x="230" y="884"/>
                    <a:pt x="672" y="1538"/>
                    <a:pt x="1185" y="1909"/>
                  </a:cubicBezTo>
                  <a:cubicBezTo>
                    <a:pt x="1856" y="2864"/>
                    <a:pt x="1998" y="3235"/>
                    <a:pt x="1998" y="3235"/>
                  </a:cubicBezTo>
                  <a:cubicBezTo>
                    <a:pt x="1998" y="3235"/>
                    <a:pt x="2369" y="6999"/>
                    <a:pt x="2652" y="7582"/>
                  </a:cubicBezTo>
                  <a:cubicBezTo>
                    <a:pt x="2740" y="7653"/>
                    <a:pt x="2811" y="7724"/>
                    <a:pt x="2881" y="7883"/>
                  </a:cubicBezTo>
                  <a:cubicBezTo>
                    <a:pt x="2581" y="6557"/>
                    <a:pt x="2881" y="5373"/>
                    <a:pt x="2881" y="5002"/>
                  </a:cubicBezTo>
                  <a:cubicBezTo>
                    <a:pt x="2881" y="4861"/>
                    <a:pt x="3023" y="4790"/>
                    <a:pt x="3182" y="4790"/>
                  </a:cubicBezTo>
                  <a:cubicBezTo>
                    <a:pt x="3253" y="4790"/>
                    <a:pt x="3394" y="4861"/>
                    <a:pt x="3535" y="4861"/>
                  </a:cubicBezTo>
                  <a:cubicBezTo>
                    <a:pt x="3253" y="4048"/>
                    <a:pt x="3094" y="3535"/>
                    <a:pt x="3094" y="3535"/>
                  </a:cubicBezTo>
                  <a:lnTo>
                    <a:pt x="3094" y="3535"/>
                  </a:lnTo>
                  <a:lnTo>
                    <a:pt x="3253" y="3606"/>
                  </a:lnTo>
                  <a:lnTo>
                    <a:pt x="3694" y="3606"/>
                  </a:lnTo>
                  <a:lnTo>
                    <a:pt x="4578" y="4189"/>
                  </a:lnTo>
                  <a:lnTo>
                    <a:pt x="5904" y="4189"/>
                  </a:lnTo>
                  <a:cubicBezTo>
                    <a:pt x="5833" y="3906"/>
                    <a:pt x="5833" y="3677"/>
                    <a:pt x="5833" y="3394"/>
                  </a:cubicBezTo>
                  <a:cubicBezTo>
                    <a:pt x="5833" y="2068"/>
                    <a:pt x="2652" y="1839"/>
                    <a:pt x="1043" y="1026"/>
                  </a:cubicBezTo>
                  <a:cubicBezTo>
                    <a:pt x="443" y="743"/>
                    <a:pt x="230" y="372"/>
                    <a:pt x="89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Google Shape;142;p23">
              <a:extLst>
                <a:ext uri="{FF2B5EF4-FFF2-40B4-BE49-F238E27FC236}">
                  <a16:creationId xmlns:a16="http://schemas.microsoft.com/office/drawing/2014/main" id="{037FF0D2-87E4-4E25-8970-AEBBE05E7819}"/>
                </a:ext>
              </a:extLst>
            </p:cNvPr>
            <p:cNvSpPr/>
            <p:nvPr/>
          </p:nvSpPr>
          <p:spPr>
            <a:xfrm>
              <a:off x="-3103913" y="-590797"/>
              <a:ext cx="268525" cy="363958"/>
            </a:xfrm>
            <a:custGeom>
              <a:avLst/>
              <a:gdLst/>
              <a:ahLst/>
              <a:cxnLst/>
              <a:rect l="l" t="t" r="r" b="b"/>
              <a:pathLst>
                <a:path w="5816" h="7883" extrusionOk="0">
                  <a:moveTo>
                    <a:pt x="5745" y="1"/>
                  </a:moveTo>
                  <a:cubicBezTo>
                    <a:pt x="5674" y="372"/>
                    <a:pt x="5373" y="743"/>
                    <a:pt x="4790" y="1026"/>
                  </a:cubicBezTo>
                  <a:cubicBezTo>
                    <a:pt x="3164" y="1839"/>
                    <a:pt x="72" y="2068"/>
                    <a:pt x="72" y="3394"/>
                  </a:cubicBezTo>
                  <a:cubicBezTo>
                    <a:pt x="72" y="3677"/>
                    <a:pt x="1" y="3906"/>
                    <a:pt x="1" y="4189"/>
                  </a:cubicBezTo>
                  <a:lnTo>
                    <a:pt x="1326" y="4189"/>
                  </a:lnTo>
                  <a:lnTo>
                    <a:pt x="2210" y="3606"/>
                  </a:lnTo>
                  <a:lnTo>
                    <a:pt x="2652" y="3606"/>
                  </a:lnTo>
                  <a:lnTo>
                    <a:pt x="2722" y="3535"/>
                  </a:lnTo>
                  <a:lnTo>
                    <a:pt x="2722" y="3535"/>
                  </a:lnTo>
                  <a:cubicBezTo>
                    <a:pt x="2722" y="3535"/>
                    <a:pt x="2652" y="4048"/>
                    <a:pt x="2281" y="4861"/>
                  </a:cubicBezTo>
                  <a:cubicBezTo>
                    <a:pt x="2493" y="4861"/>
                    <a:pt x="2581" y="4790"/>
                    <a:pt x="2722" y="4790"/>
                  </a:cubicBezTo>
                  <a:cubicBezTo>
                    <a:pt x="2864" y="4790"/>
                    <a:pt x="2935" y="4861"/>
                    <a:pt x="2935" y="5002"/>
                  </a:cubicBezTo>
                  <a:cubicBezTo>
                    <a:pt x="2935" y="5373"/>
                    <a:pt x="3306" y="6557"/>
                    <a:pt x="3023" y="7883"/>
                  </a:cubicBezTo>
                  <a:cubicBezTo>
                    <a:pt x="3094" y="7724"/>
                    <a:pt x="3164" y="7653"/>
                    <a:pt x="3235" y="7582"/>
                  </a:cubicBezTo>
                  <a:cubicBezTo>
                    <a:pt x="3535" y="6999"/>
                    <a:pt x="3818" y="3235"/>
                    <a:pt x="3818" y="3235"/>
                  </a:cubicBezTo>
                  <a:cubicBezTo>
                    <a:pt x="3818" y="3235"/>
                    <a:pt x="3977" y="2864"/>
                    <a:pt x="4702" y="1909"/>
                  </a:cubicBezTo>
                  <a:cubicBezTo>
                    <a:pt x="5232" y="1538"/>
                    <a:pt x="5585" y="884"/>
                    <a:pt x="5745" y="655"/>
                  </a:cubicBezTo>
                  <a:cubicBezTo>
                    <a:pt x="5815" y="513"/>
                    <a:pt x="5815" y="301"/>
                    <a:pt x="574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Google Shape;143;p23">
              <a:extLst>
                <a:ext uri="{FF2B5EF4-FFF2-40B4-BE49-F238E27FC236}">
                  <a16:creationId xmlns:a16="http://schemas.microsoft.com/office/drawing/2014/main" id="{26B5C531-2B21-49AA-A825-3B6053A248CE}"/>
                </a:ext>
              </a:extLst>
            </p:cNvPr>
            <p:cNvSpPr/>
            <p:nvPr/>
          </p:nvSpPr>
          <p:spPr>
            <a:xfrm>
              <a:off x="-3420766" y="-368181"/>
              <a:ext cx="418623" cy="95526"/>
            </a:xfrm>
            <a:custGeom>
              <a:avLst/>
              <a:gdLst/>
              <a:ahLst/>
              <a:cxnLst/>
              <a:rect l="l" t="t" r="r" b="b"/>
              <a:pathLst>
                <a:path w="9067" h="2069" extrusionOk="0">
                  <a:moveTo>
                    <a:pt x="0" y="1"/>
                  </a:moveTo>
                  <a:cubicBezTo>
                    <a:pt x="89" y="213"/>
                    <a:pt x="230" y="372"/>
                    <a:pt x="301" y="584"/>
                  </a:cubicBezTo>
                  <a:cubicBezTo>
                    <a:pt x="1184" y="1980"/>
                    <a:pt x="3323" y="2069"/>
                    <a:pt x="4207" y="2069"/>
                  </a:cubicBezTo>
                  <a:lnTo>
                    <a:pt x="4949" y="2069"/>
                  </a:lnTo>
                  <a:cubicBezTo>
                    <a:pt x="5832" y="2069"/>
                    <a:pt x="7953" y="1980"/>
                    <a:pt x="8837" y="584"/>
                  </a:cubicBezTo>
                  <a:cubicBezTo>
                    <a:pt x="8925" y="372"/>
                    <a:pt x="8996" y="213"/>
                    <a:pt x="9067" y="1"/>
                  </a:cubicBezTo>
                  <a:lnTo>
                    <a:pt x="9067" y="1"/>
                  </a:lnTo>
                  <a:cubicBezTo>
                    <a:pt x="9067" y="1"/>
                    <a:pt x="8996" y="71"/>
                    <a:pt x="8925" y="71"/>
                  </a:cubicBezTo>
                  <a:cubicBezTo>
                    <a:pt x="8925" y="142"/>
                    <a:pt x="8837" y="142"/>
                    <a:pt x="8837" y="213"/>
                  </a:cubicBezTo>
                  <a:cubicBezTo>
                    <a:pt x="7953" y="1538"/>
                    <a:pt x="5832" y="1697"/>
                    <a:pt x="4949" y="1697"/>
                  </a:cubicBezTo>
                  <a:lnTo>
                    <a:pt x="4207" y="1697"/>
                  </a:lnTo>
                  <a:cubicBezTo>
                    <a:pt x="3323" y="1697"/>
                    <a:pt x="1184" y="1538"/>
                    <a:pt x="301" y="213"/>
                  </a:cubicBezTo>
                  <a:cubicBezTo>
                    <a:pt x="301" y="142"/>
                    <a:pt x="230" y="142"/>
                    <a:pt x="230" y="71"/>
                  </a:cubicBezTo>
                  <a:cubicBezTo>
                    <a:pt x="159" y="71"/>
                    <a:pt x="89" y="1"/>
                    <a:pt x="0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Google Shape;144;p23">
              <a:extLst>
                <a:ext uri="{FF2B5EF4-FFF2-40B4-BE49-F238E27FC236}">
                  <a16:creationId xmlns:a16="http://schemas.microsoft.com/office/drawing/2014/main" id="{851E0A23-E50D-4499-A1A5-57206B1C94F7}"/>
                </a:ext>
              </a:extLst>
            </p:cNvPr>
            <p:cNvSpPr/>
            <p:nvPr/>
          </p:nvSpPr>
          <p:spPr>
            <a:xfrm>
              <a:off x="-3441174" y="-427586"/>
              <a:ext cx="31072" cy="64499"/>
            </a:xfrm>
            <a:custGeom>
              <a:avLst/>
              <a:gdLst/>
              <a:ahLst/>
              <a:cxnLst/>
              <a:rect l="l" t="t" r="r" b="b"/>
              <a:pathLst>
                <a:path w="673" h="1397" extrusionOk="0">
                  <a:moveTo>
                    <a:pt x="1" y="0"/>
                  </a:moveTo>
                  <a:cubicBezTo>
                    <a:pt x="1" y="0"/>
                    <a:pt x="160" y="513"/>
                    <a:pt x="442" y="1326"/>
                  </a:cubicBezTo>
                  <a:cubicBezTo>
                    <a:pt x="531" y="1326"/>
                    <a:pt x="601" y="1396"/>
                    <a:pt x="672" y="1396"/>
                  </a:cubicBezTo>
                  <a:cubicBezTo>
                    <a:pt x="372" y="813"/>
                    <a:pt x="230" y="371"/>
                    <a:pt x="160" y="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Google Shape;145;p23">
              <a:extLst>
                <a:ext uri="{FF2B5EF4-FFF2-40B4-BE49-F238E27FC236}">
                  <a16:creationId xmlns:a16="http://schemas.microsoft.com/office/drawing/2014/main" id="{E81C55CB-B450-421D-827F-C6ED81FB9F72}"/>
                </a:ext>
              </a:extLst>
            </p:cNvPr>
            <p:cNvSpPr/>
            <p:nvPr/>
          </p:nvSpPr>
          <p:spPr>
            <a:xfrm>
              <a:off x="-3008697" y="-427586"/>
              <a:ext cx="26963" cy="64499"/>
            </a:xfrm>
            <a:custGeom>
              <a:avLst/>
              <a:gdLst/>
              <a:ahLst/>
              <a:cxnLst/>
              <a:rect l="l" t="t" r="r" b="b"/>
              <a:pathLst>
                <a:path w="584" h="1397" extrusionOk="0">
                  <a:moveTo>
                    <a:pt x="583" y="0"/>
                  </a:moveTo>
                  <a:lnTo>
                    <a:pt x="513" y="71"/>
                  </a:lnTo>
                  <a:cubicBezTo>
                    <a:pt x="442" y="371"/>
                    <a:pt x="212" y="813"/>
                    <a:pt x="0" y="1396"/>
                  </a:cubicBezTo>
                  <a:cubicBezTo>
                    <a:pt x="71" y="1396"/>
                    <a:pt x="142" y="1326"/>
                    <a:pt x="142" y="1326"/>
                  </a:cubicBezTo>
                  <a:cubicBezTo>
                    <a:pt x="513" y="513"/>
                    <a:pt x="583" y="0"/>
                    <a:pt x="583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Google Shape;146;p23">
              <a:extLst>
                <a:ext uri="{FF2B5EF4-FFF2-40B4-BE49-F238E27FC236}">
                  <a16:creationId xmlns:a16="http://schemas.microsoft.com/office/drawing/2014/main" id="{7B955F3F-C3C1-4437-9010-27362282ABC0}"/>
                </a:ext>
              </a:extLst>
            </p:cNvPr>
            <p:cNvSpPr/>
            <p:nvPr/>
          </p:nvSpPr>
          <p:spPr>
            <a:xfrm>
              <a:off x="-3433833" y="-424354"/>
              <a:ext cx="448819" cy="136479"/>
            </a:xfrm>
            <a:custGeom>
              <a:avLst/>
              <a:gdLst/>
              <a:ahLst/>
              <a:cxnLst/>
              <a:rect l="l" t="t" r="r" b="b"/>
              <a:pathLst>
                <a:path w="9721" h="2956" extrusionOk="0">
                  <a:moveTo>
                    <a:pt x="1" y="1"/>
                  </a:moveTo>
                  <a:cubicBezTo>
                    <a:pt x="71" y="301"/>
                    <a:pt x="283" y="814"/>
                    <a:pt x="584" y="1468"/>
                  </a:cubicBezTo>
                  <a:cubicBezTo>
                    <a:pt x="1532" y="2853"/>
                    <a:pt x="3699" y="2955"/>
                    <a:pt x="4550" y="2955"/>
                  </a:cubicBezTo>
                  <a:cubicBezTo>
                    <a:pt x="4698" y="2955"/>
                    <a:pt x="4806" y="2952"/>
                    <a:pt x="4861" y="2952"/>
                  </a:cubicBezTo>
                  <a:cubicBezTo>
                    <a:pt x="4916" y="2952"/>
                    <a:pt x="5024" y="2955"/>
                    <a:pt x="5172" y="2955"/>
                  </a:cubicBezTo>
                  <a:cubicBezTo>
                    <a:pt x="6022" y="2955"/>
                    <a:pt x="8186" y="2853"/>
                    <a:pt x="9120" y="1468"/>
                  </a:cubicBezTo>
                  <a:cubicBezTo>
                    <a:pt x="9420" y="814"/>
                    <a:pt x="9562" y="301"/>
                    <a:pt x="9721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Google Shape;147;p23">
              <a:extLst>
                <a:ext uri="{FF2B5EF4-FFF2-40B4-BE49-F238E27FC236}">
                  <a16:creationId xmlns:a16="http://schemas.microsoft.com/office/drawing/2014/main" id="{0E80CA6C-5541-4DA6-98C8-D2D55849A8E1}"/>
                </a:ext>
              </a:extLst>
            </p:cNvPr>
            <p:cNvSpPr/>
            <p:nvPr/>
          </p:nvSpPr>
          <p:spPr>
            <a:xfrm>
              <a:off x="-3433833" y="-424354"/>
              <a:ext cx="122443" cy="27009"/>
            </a:xfrm>
            <a:custGeom>
              <a:avLst/>
              <a:gdLst/>
              <a:ahLst/>
              <a:cxnLst/>
              <a:rect l="l" t="t" r="r" b="b"/>
              <a:pathLst>
                <a:path w="2652" h="585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lnTo>
                    <a:pt x="1326" y="584"/>
                  </a:lnTo>
                  <a:lnTo>
                    <a:pt x="2652" y="584"/>
                  </a:lnTo>
                  <a:lnTo>
                    <a:pt x="2652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Google Shape;148;p23">
              <a:extLst>
                <a:ext uri="{FF2B5EF4-FFF2-40B4-BE49-F238E27FC236}">
                  <a16:creationId xmlns:a16="http://schemas.microsoft.com/office/drawing/2014/main" id="{89B8EC3B-B8CF-4F0B-ACDF-9BEA37452EC8}"/>
                </a:ext>
              </a:extLst>
            </p:cNvPr>
            <p:cNvSpPr/>
            <p:nvPr/>
          </p:nvSpPr>
          <p:spPr>
            <a:xfrm>
              <a:off x="-3107455" y="-424354"/>
              <a:ext cx="115102" cy="27009"/>
            </a:xfrm>
            <a:custGeom>
              <a:avLst/>
              <a:gdLst/>
              <a:ahLst/>
              <a:cxnLst/>
              <a:rect l="l" t="t" r="r" b="b"/>
              <a:pathLst>
                <a:path w="2493" h="585" extrusionOk="0">
                  <a:moveTo>
                    <a:pt x="2493" y="1"/>
                  </a:moveTo>
                  <a:lnTo>
                    <a:pt x="2210" y="1"/>
                  </a:lnTo>
                  <a:lnTo>
                    <a:pt x="1326" y="584"/>
                  </a:lnTo>
                  <a:lnTo>
                    <a:pt x="1" y="584"/>
                  </a:lnTo>
                  <a:lnTo>
                    <a:pt x="1" y="584"/>
                  </a:lnTo>
                  <a:lnTo>
                    <a:pt x="1326" y="584"/>
                  </a:lnTo>
                  <a:lnTo>
                    <a:pt x="2210" y="1"/>
                  </a:lnTo>
                  <a:lnTo>
                    <a:pt x="2493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Google Shape;149;p23">
              <a:extLst>
                <a:ext uri="{FF2B5EF4-FFF2-40B4-BE49-F238E27FC236}">
                  <a16:creationId xmlns:a16="http://schemas.microsoft.com/office/drawing/2014/main" id="{3176F7C6-681D-44B6-8877-D7F750B0C261}"/>
                </a:ext>
              </a:extLst>
            </p:cNvPr>
            <p:cNvSpPr/>
            <p:nvPr/>
          </p:nvSpPr>
          <p:spPr>
            <a:xfrm>
              <a:off x="-3433833" y="-424354"/>
              <a:ext cx="20453" cy="46"/>
            </a:xfrm>
            <a:custGeom>
              <a:avLst/>
              <a:gdLst/>
              <a:ahLst/>
              <a:cxnLst/>
              <a:rect l="l" t="t" r="r" b="b"/>
              <a:pathLst>
                <a:path w="443" h="1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" name="Google Shape;150;p23">
              <a:extLst>
                <a:ext uri="{FF2B5EF4-FFF2-40B4-BE49-F238E27FC236}">
                  <a16:creationId xmlns:a16="http://schemas.microsoft.com/office/drawing/2014/main" id="{08E1413D-727C-4D7E-84CC-518ED7968247}"/>
                </a:ext>
              </a:extLst>
            </p:cNvPr>
            <p:cNvSpPr/>
            <p:nvPr/>
          </p:nvSpPr>
          <p:spPr>
            <a:xfrm>
              <a:off x="-3433833" y="-424354"/>
              <a:ext cx="441478" cy="54758"/>
            </a:xfrm>
            <a:custGeom>
              <a:avLst/>
              <a:gdLst/>
              <a:ahLst/>
              <a:cxnLst/>
              <a:rect l="l" t="t" r="r" b="b"/>
              <a:pathLst>
                <a:path w="9562" h="1186" extrusionOk="0">
                  <a:moveTo>
                    <a:pt x="1" y="1"/>
                  </a:moveTo>
                  <a:cubicBezTo>
                    <a:pt x="372" y="372"/>
                    <a:pt x="1026" y="1026"/>
                    <a:pt x="1697" y="1114"/>
                  </a:cubicBezTo>
                  <a:cubicBezTo>
                    <a:pt x="1980" y="1185"/>
                    <a:pt x="2864" y="1185"/>
                    <a:pt x="3906" y="1185"/>
                  </a:cubicBezTo>
                  <a:cubicBezTo>
                    <a:pt x="5886" y="1185"/>
                    <a:pt x="8607" y="1114"/>
                    <a:pt x="8607" y="1114"/>
                  </a:cubicBezTo>
                  <a:cubicBezTo>
                    <a:pt x="8607" y="1114"/>
                    <a:pt x="9049" y="513"/>
                    <a:pt x="9562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D0B38C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Google Shape;151;p23">
              <a:extLst>
                <a:ext uri="{FF2B5EF4-FFF2-40B4-BE49-F238E27FC236}">
                  <a16:creationId xmlns:a16="http://schemas.microsoft.com/office/drawing/2014/main" id="{C59AF049-4907-4271-B14F-5F7412AE8EB9}"/>
                </a:ext>
              </a:extLst>
            </p:cNvPr>
            <p:cNvSpPr/>
            <p:nvPr/>
          </p:nvSpPr>
          <p:spPr>
            <a:xfrm>
              <a:off x="-3583978" y="-910664"/>
              <a:ext cx="46" cy="3324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Google Shape;152;p23">
              <a:extLst>
                <a:ext uri="{FF2B5EF4-FFF2-40B4-BE49-F238E27FC236}">
                  <a16:creationId xmlns:a16="http://schemas.microsoft.com/office/drawing/2014/main" id="{E190F378-2492-4A2D-813B-B0AACB384FD9}"/>
                </a:ext>
              </a:extLst>
            </p:cNvPr>
            <p:cNvSpPr/>
            <p:nvPr/>
          </p:nvSpPr>
          <p:spPr>
            <a:xfrm>
              <a:off x="-3606157" y="-1148117"/>
              <a:ext cx="187727" cy="505977"/>
            </a:xfrm>
            <a:custGeom>
              <a:avLst/>
              <a:gdLst/>
              <a:ahLst/>
              <a:cxnLst/>
              <a:rect l="l" t="t" r="r" b="b"/>
              <a:pathLst>
                <a:path w="4066" h="10959" extrusionOk="0">
                  <a:moveTo>
                    <a:pt x="4066" y="1"/>
                  </a:moveTo>
                  <a:cubicBezTo>
                    <a:pt x="2510" y="885"/>
                    <a:pt x="1044" y="2422"/>
                    <a:pt x="443" y="5144"/>
                  </a:cubicBezTo>
                  <a:lnTo>
                    <a:pt x="443" y="5214"/>
                  </a:lnTo>
                  <a:cubicBezTo>
                    <a:pt x="443" y="5214"/>
                    <a:pt x="1" y="7141"/>
                    <a:pt x="814" y="10746"/>
                  </a:cubicBezTo>
                  <a:cubicBezTo>
                    <a:pt x="885" y="10817"/>
                    <a:pt x="973" y="10888"/>
                    <a:pt x="1044" y="10958"/>
                  </a:cubicBezTo>
                  <a:cubicBezTo>
                    <a:pt x="301" y="8608"/>
                    <a:pt x="1857" y="7424"/>
                    <a:pt x="2298" y="7212"/>
                  </a:cubicBezTo>
                  <a:cubicBezTo>
                    <a:pt x="2210" y="6911"/>
                    <a:pt x="1998" y="6469"/>
                    <a:pt x="1698" y="5745"/>
                  </a:cubicBezTo>
                  <a:cubicBezTo>
                    <a:pt x="885" y="3606"/>
                    <a:pt x="2952" y="1167"/>
                    <a:pt x="4066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Google Shape;153;p23">
              <a:extLst>
                <a:ext uri="{FF2B5EF4-FFF2-40B4-BE49-F238E27FC236}">
                  <a16:creationId xmlns:a16="http://schemas.microsoft.com/office/drawing/2014/main" id="{8378BB2C-B324-470D-BBB1-78E8B7AFEFCD}"/>
                </a:ext>
              </a:extLst>
            </p:cNvPr>
            <p:cNvSpPr/>
            <p:nvPr/>
          </p:nvSpPr>
          <p:spPr>
            <a:xfrm>
              <a:off x="-3002187" y="-1148117"/>
              <a:ext cx="186896" cy="496189"/>
            </a:xfrm>
            <a:custGeom>
              <a:avLst/>
              <a:gdLst/>
              <a:ahLst/>
              <a:cxnLst/>
              <a:rect l="l" t="t" r="r" b="b"/>
              <a:pathLst>
                <a:path w="4048" h="10747" extrusionOk="0">
                  <a:moveTo>
                    <a:pt x="1" y="1"/>
                  </a:moveTo>
                  <a:lnTo>
                    <a:pt x="1" y="1"/>
                  </a:lnTo>
                  <a:cubicBezTo>
                    <a:pt x="1538" y="885"/>
                    <a:pt x="3093" y="2422"/>
                    <a:pt x="3606" y="5214"/>
                  </a:cubicBezTo>
                  <a:cubicBezTo>
                    <a:pt x="3606" y="5214"/>
                    <a:pt x="4048" y="7141"/>
                    <a:pt x="3305" y="10746"/>
                  </a:cubicBezTo>
                  <a:lnTo>
                    <a:pt x="3305" y="10746"/>
                  </a:ln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Google Shape;154;p23">
              <a:extLst>
                <a:ext uri="{FF2B5EF4-FFF2-40B4-BE49-F238E27FC236}">
                  <a16:creationId xmlns:a16="http://schemas.microsoft.com/office/drawing/2014/main" id="{A14C8005-EABD-48D5-900B-C1CA74AC3E44}"/>
                </a:ext>
              </a:extLst>
            </p:cNvPr>
            <p:cNvSpPr/>
            <p:nvPr/>
          </p:nvSpPr>
          <p:spPr>
            <a:xfrm>
              <a:off x="-3000416" y="-1148117"/>
              <a:ext cx="186896" cy="505977"/>
            </a:xfrm>
            <a:custGeom>
              <a:avLst/>
              <a:gdLst/>
              <a:ahLst/>
              <a:cxnLst/>
              <a:rect l="l" t="t" r="r" b="b"/>
              <a:pathLst>
                <a:path w="4048" h="10959" extrusionOk="0">
                  <a:moveTo>
                    <a:pt x="1" y="1"/>
                  </a:moveTo>
                  <a:cubicBezTo>
                    <a:pt x="1185" y="1167"/>
                    <a:pt x="3235" y="3606"/>
                    <a:pt x="2351" y="5745"/>
                  </a:cubicBezTo>
                  <a:cubicBezTo>
                    <a:pt x="2068" y="6469"/>
                    <a:pt x="1909" y="6911"/>
                    <a:pt x="1768" y="7212"/>
                  </a:cubicBezTo>
                  <a:cubicBezTo>
                    <a:pt x="2210" y="7424"/>
                    <a:pt x="3747" y="8608"/>
                    <a:pt x="3093" y="10958"/>
                  </a:cubicBezTo>
                  <a:cubicBezTo>
                    <a:pt x="3164" y="10888"/>
                    <a:pt x="3235" y="10817"/>
                    <a:pt x="3305" y="10746"/>
                  </a:cubicBez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Google Shape;155;p23">
              <a:extLst>
                <a:ext uri="{FF2B5EF4-FFF2-40B4-BE49-F238E27FC236}">
                  <a16:creationId xmlns:a16="http://schemas.microsoft.com/office/drawing/2014/main" id="{3CE9EDA8-AB1D-441A-81C8-95B94BAFEAA5}"/>
                </a:ext>
              </a:extLst>
            </p:cNvPr>
            <p:cNvSpPr/>
            <p:nvPr/>
          </p:nvSpPr>
          <p:spPr>
            <a:xfrm>
              <a:off x="-3328564" y="1574814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Google Shape;156;p23">
              <a:extLst>
                <a:ext uri="{FF2B5EF4-FFF2-40B4-BE49-F238E27FC236}">
                  <a16:creationId xmlns:a16="http://schemas.microsoft.com/office/drawing/2014/main" id="{B342F5FD-A38D-462B-B706-02620A24DA34}"/>
                </a:ext>
              </a:extLst>
            </p:cNvPr>
            <p:cNvSpPr/>
            <p:nvPr/>
          </p:nvSpPr>
          <p:spPr>
            <a:xfrm>
              <a:off x="-3328564" y="1703721"/>
              <a:ext cx="230942" cy="44923"/>
            </a:xfrm>
            <a:custGeom>
              <a:avLst/>
              <a:gdLst/>
              <a:ahLst/>
              <a:cxnLst/>
              <a:rect l="l" t="t" r="r" b="b"/>
              <a:pathLst>
                <a:path w="5002" h="973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lnTo>
                    <a:pt x="0" y="531"/>
                  </a:lnTo>
                  <a:cubicBezTo>
                    <a:pt x="0" y="743"/>
                    <a:pt x="212" y="972"/>
                    <a:pt x="442" y="972"/>
                  </a:cubicBezTo>
                  <a:lnTo>
                    <a:pt x="4560" y="972"/>
                  </a:lnTo>
                  <a:cubicBezTo>
                    <a:pt x="4790" y="972"/>
                    <a:pt x="5002" y="743"/>
                    <a:pt x="5002" y="531"/>
                  </a:cubicBezTo>
                  <a:lnTo>
                    <a:pt x="5002" y="442"/>
                  </a:ln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Google Shape;157;p23">
              <a:extLst>
                <a:ext uri="{FF2B5EF4-FFF2-40B4-BE49-F238E27FC236}">
                  <a16:creationId xmlns:a16="http://schemas.microsoft.com/office/drawing/2014/main" id="{464F8DCA-6DF3-4D60-86AC-044D029F68A7}"/>
                </a:ext>
              </a:extLst>
            </p:cNvPr>
            <p:cNvSpPr/>
            <p:nvPr/>
          </p:nvSpPr>
          <p:spPr>
            <a:xfrm>
              <a:off x="-3328564" y="183673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Google Shape;158;p23">
              <a:extLst>
                <a:ext uri="{FF2B5EF4-FFF2-40B4-BE49-F238E27FC236}">
                  <a16:creationId xmlns:a16="http://schemas.microsoft.com/office/drawing/2014/main" id="{B74A518A-8012-465D-87D0-0A3D8748E314}"/>
                </a:ext>
              </a:extLst>
            </p:cNvPr>
            <p:cNvSpPr/>
            <p:nvPr/>
          </p:nvSpPr>
          <p:spPr>
            <a:xfrm>
              <a:off x="-3328564" y="195913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Google Shape;159;p23">
              <a:extLst>
                <a:ext uri="{FF2B5EF4-FFF2-40B4-BE49-F238E27FC236}">
                  <a16:creationId xmlns:a16="http://schemas.microsoft.com/office/drawing/2014/main" id="{C283A208-8BBB-42FC-87CC-46520B4723FD}"/>
                </a:ext>
              </a:extLst>
            </p:cNvPr>
            <p:cNvSpPr/>
            <p:nvPr/>
          </p:nvSpPr>
          <p:spPr>
            <a:xfrm>
              <a:off x="-3328564" y="2088041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Google Shape;160;p23">
              <a:extLst>
                <a:ext uri="{FF2B5EF4-FFF2-40B4-BE49-F238E27FC236}">
                  <a16:creationId xmlns:a16="http://schemas.microsoft.com/office/drawing/2014/main" id="{A6159E2D-F07B-4202-8809-001E89E3BBF0}"/>
                </a:ext>
              </a:extLst>
            </p:cNvPr>
            <p:cNvSpPr/>
            <p:nvPr/>
          </p:nvSpPr>
          <p:spPr>
            <a:xfrm>
              <a:off x="-3328564" y="2217780"/>
              <a:ext cx="230942" cy="40860"/>
            </a:xfrm>
            <a:custGeom>
              <a:avLst/>
              <a:gdLst/>
              <a:ahLst/>
              <a:cxnLst/>
              <a:rect l="l" t="t" r="r" b="b"/>
              <a:pathLst>
                <a:path w="5002" h="885" extrusionOk="0">
                  <a:moveTo>
                    <a:pt x="442" y="0"/>
                  </a:moveTo>
                  <a:cubicBezTo>
                    <a:pt x="212" y="0"/>
                    <a:pt x="0" y="213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213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Google Shape;161;p23">
              <a:extLst>
                <a:ext uri="{FF2B5EF4-FFF2-40B4-BE49-F238E27FC236}">
                  <a16:creationId xmlns:a16="http://schemas.microsoft.com/office/drawing/2014/main" id="{E8719DFF-AF59-46A9-AE28-4CD91DE21B62}"/>
                </a:ext>
              </a:extLst>
            </p:cNvPr>
            <p:cNvSpPr/>
            <p:nvPr/>
          </p:nvSpPr>
          <p:spPr>
            <a:xfrm>
              <a:off x="-3328564" y="145241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1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141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Google Shape;162;p23">
              <a:extLst>
                <a:ext uri="{FF2B5EF4-FFF2-40B4-BE49-F238E27FC236}">
                  <a16:creationId xmlns:a16="http://schemas.microsoft.com/office/drawing/2014/main" id="{9DAE7D40-727D-4471-8B39-55458510B661}"/>
                </a:ext>
              </a:extLst>
            </p:cNvPr>
            <p:cNvSpPr/>
            <p:nvPr/>
          </p:nvSpPr>
          <p:spPr>
            <a:xfrm>
              <a:off x="-3383230" y="260765"/>
              <a:ext cx="360680" cy="209242"/>
            </a:xfrm>
            <a:custGeom>
              <a:avLst/>
              <a:gdLst/>
              <a:ahLst/>
              <a:cxnLst/>
              <a:rect l="l" t="t" r="r" b="b"/>
              <a:pathLst>
                <a:path w="7812" h="4532" extrusionOk="0">
                  <a:moveTo>
                    <a:pt x="614" y="0"/>
                  </a:moveTo>
                  <a:cubicBezTo>
                    <a:pt x="363" y="0"/>
                    <a:pt x="180" y="67"/>
                    <a:pt x="159" y="255"/>
                  </a:cubicBezTo>
                  <a:cubicBezTo>
                    <a:pt x="0" y="997"/>
                    <a:pt x="159" y="2022"/>
                    <a:pt x="1396" y="2835"/>
                  </a:cubicBezTo>
                  <a:cubicBezTo>
                    <a:pt x="2651" y="3648"/>
                    <a:pt x="2881" y="3860"/>
                    <a:pt x="3394" y="4231"/>
                  </a:cubicBezTo>
                  <a:lnTo>
                    <a:pt x="3835" y="4532"/>
                  </a:lnTo>
                  <a:lnTo>
                    <a:pt x="4047" y="4532"/>
                  </a:lnTo>
                  <a:lnTo>
                    <a:pt x="4489" y="4231"/>
                  </a:lnTo>
                  <a:cubicBezTo>
                    <a:pt x="4931" y="3860"/>
                    <a:pt x="5161" y="3648"/>
                    <a:pt x="6486" y="2835"/>
                  </a:cubicBezTo>
                  <a:cubicBezTo>
                    <a:pt x="7741" y="2022"/>
                    <a:pt x="7812" y="997"/>
                    <a:pt x="7741" y="255"/>
                  </a:cubicBezTo>
                  <a:cubicBezTo>
                    <a:pt x="7695" y="67"/>
                    <a:pt x="7500" y="0"/>
                    <a:pt x="7245" y="0"/>
                  </a:cubicBezTo>
                  <a:cubicBezTo>
                    <a:pt x="6609" y="0"/>
                    <a:pt x="5603" y="414"/>
                    <a:pt x="5603" y="414"/>
                  </a:cubicBezTo>
                  <a:lnTo>
                    <a:pt x="2280" y="414"/>
                  </a:lnTo>
                  <a:cubicBezTo>
                    <a:pt x="2280" y="414"/>
                    <a:pt x="1237" y="0"/>
                    <a:pt x="61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Google Shape;163;p23">
              <a:extLst>
                <a:ext uri="{FF2B5EF4-FFF2-40B4-BE49-F238E27FC236}">
                  <a16:creationId xmlns:a16="http://schemas.microsoft.com/office/drawing/2014/main" id="{CB9FEABA-B575-4103-BF07-86320AAF0F9F}"/>
                </a:ext>
              </a:extLst>
            </p:cNvPr>
            <p:cNvSpPr/>
            <p:nvPr/>
          </p:nvSpPr>
          <p:spPr>
            <a:xfrm>
              <a:off x="-2914048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14695" y="0"/>
                  </a:moveTo>
                  <a:cubicBezTo>
                    <a:pt x="14364" y="0"/>
                    <a:pt x="13948" y="130"/>
                    <a:pt x="13414" y="434"/>
                  </a:cubicBezTo>
                  <a:cubicBezTo>
                    <a:pt x="11346" y="1548"/>
                    <a:pt x="5090" y="3386"/>
                    <a:pt x="3977" y="3898"/>
                  </a:cubicBezTo>
                  <a:cubicBezTo>
                    <a:pt x="3977" y="3898"/>
                    <a:pt x="955" y="3898"/>
                    <a:pt x="513" y="5524"/>
                  </a:cubicBezTo>
                  <a:cubicBezTo>
                    <a:pt x="0" y="7150"/>
                    <a:pt x="4931" y="20476"/>
                    <a:pt x="3765" y="22013"/>
                  </a:cubicBezTo>
                  <a:cubicBezTo>
                    <a:pt x="3845" y="22088"/>
                    <a:pt x="3958" y="22124"/>
                    <a:pt x="4094" y="22124"/>
                  </a:cubicBezTo>
                  <a:cubicBezTo>
                    <a:pt x="5449" y="22124"/>
                    <a:pt x="9134" y="18489"/>
                    <a:pt x="6999" y="11922"/>
                  </a:cubicBezTo>
                  <a:cubicBezTo>
                    <a:pt x="7670" y="8034"/>
                    <a:pt x="16790" y="3527"/>
                    <a:pt x="16277" y="2131"/>
                  </a:cubicBezTo>
                  <a:cubicBezTo>
                    <a:pt x="15898" y="1046"/>
                    <a:pt x="15635" y="0"/>
                    <a:pt x="14695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Google Shape;164;p23">
              <a:extLst>
                <a:ext uri="{FF2B5EF4-FFF2-40B4-BE49-F238E27FC236}">
                  <a16:creationId xmlns:a16="http://schemas.microsoft.com/office/drawing/2014/main" id="{61E4FC67-E568-4338-AF22-DEBE130DA1A1}"/>
                </a:ext>
              </a:extLst>
            </p:cNvPr>
            <p:cNvSpPr/>
            <p:nvPr/>
          </p:nvSpPr>
          <p:spPr>
            <a:xfrm>
              <a:off x="-2131554" y="1874412"/>
              <a:ext cx="423841" cy="1169486"/>
            </a:xfrm>
            <a:custGeom>
              <a:avLst/>
              <a:gdLst/>
              <a:ahLst/>
              <a:cxnLst/>
              <a:rect l="l" t="t" r="r" b="b"/>
              <a:pathLst>
                <a:path w="9180" h="25330" extrusionOk="0">
                  <a:moveTo>
                    <a:pt x="1270" y="1"/>
                  </a:moveTo>
                  <a:cubicBezTo>
                    <a:pt x="1024" y="1"/>
                    <a:pt x="803" y="120"/>
                    <a:pt x="655" y="439"/>
                  </a:cubicBezTo>
                  <a:cubicBezTo>
                    <a:pt x="1" y="1694"/>
                    <a:pt x="655" y="1022"/>
                    <a:pt x="1980" y="3814"/>
                  </a:cubicBezTo>
                  <a:cubicBezTo>
                    <a:pt x="3376" y="6625"/>
                    <a:pt x="3677" y="9717"/>
                    <a:pt x="4331" y="13535"/>
                  </a:cubicBezTo>
                  <a:cubicBezTo>
                    <a:pt x="4932" y="17370"/>
                    <a:pt x="5886" y="23856"/>
                    <a:pt x="7423" y="25252"/>
                  </a:cubicBezTo>
                  <a:cubicBezTo>
                    <a:pt x="7814" y="25299"/>
                    <a:pt x="8149" y="25330"/>
                    <a:pt x="8412" y="25330"/>
                  </a:cubicBezTo>
                  <a:cubicBezTo>
                    <a:pt x="8945" y="25330"/>
                    <a:pt x="9180" y="25201"/>
                    <a:pt x="8979" y="24810"/>
                  </a:cubicBezTo>
                  <a:cubicBezTo>
                    <a:pt x="8608" y="24139"/>
                    <a:pt x="8466" y="23856"/>
                    <a:pt x="8024" y="23255"/>
                  </a:cubicBezTo>
                  <a:cubicBezTo>
                    <a:pt x="7583" y="22601"/>
                    <a:pt x="6328" y="17228"/>
                    <a:pt x="5886" y="14136"/>
                  </a:cubicBezTo>
                  <a:cubicBezTo>
                    <a:pt x="5373" y="11043"/>
                    <a:pt x="5585" y="10000"/>
                    <a:pt x="4631" y="7349"/>
                  </a:cubicBezTo>
                  <a:cubicBezTo>
                    <a:pt x="3677" y="4787"/>
                    <a:pt x="4048" y="1976"/>
                    <a:pt x="2935" y="1022"/>
                  </a:cubicBezTo>
                  <a:cubicBezTo>
                    <a:pt x="2935" y="1022"/>
                    <a:pt x="1992" y="1"/>
                    <a:pt x="1270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Google Shape;165;p23">
              <a:extLst>
                <a:ext uri="{FF2B5EF4-FFF2-40B4-BE49-F238E27FC236}">
                  <a16:creationId xmlns:a16="http://schemas.microsoft.com/office/drawing/2014/main" id="{C58CFF35-F7DF-4116-B5E2-7F14D6F2A9F1}"/>
                </a:ext>
              </a:extLst>
            </p:cNvPr>
            <p:cNvSpPr/>
            <p:nvPr/>
          </p:nvSpPr>
          <p:spPr>
            <a:xfrm>
              <a:off x="-2046693" y="1860561"/>
              <a:ext cx="448819" cy="1184722"/>
            </a:xfrm>
            <a:custGeom>
              <a:avLst/>
              <a:gdLst/>
              <a:ahLst/>
              <a:cxnLst/>
              <a:rect l="l" t="t" r="r" b="b"/>
              <a:pathLst>
                <a:path w="9721" h="25660" extrusionOk="0">
                  <a:moveTo>
                    <a:pt x="1860" y="1"/>
                  </a:moveTo>
                  <a:cubicBezTo>
                    <a:pt x="1415" y="1"/>
                    <a:pt x="950" y="120"/>
                    <a:pt x="814" y="580"/>
                  </a:cubicBezTo>
                  <a:cubicBezTo>
                    <a:pt x="513" y="1552"/>
                    <a:pt x="1" y="1835"/>
                    <a:pt x="814" y="3231"/>
                  </a:cubicBezTo>
                  <a:cubicBezTo>
                    <a:pt x="1538" y="4556"/>
                    <a:pt x="4631" y="10601"/>
                    <a:pt x="5585" y="14436"/>
                  </a:cubicBezTo>
                  <a:cubicBezTo>
                    <a:pt x="6469" y="18341"/>
                    <a:pt x="6628" y="25252"/>
                    <a:pt x="7282" y="25552"/>
                  </a:cubicBezTo>
                  <a:cubicBezTo>
                    <a:pt x="7423" y="25622"/>
                    <a:pt x="7614" y="25660"/>
                    <a:pt x="7828" y="25660"/>
                  </a:cubicBezTo>
                  <a:cubicBezTo>
                    <a:pt x="8526" y="25660"/>
                    <a:pt x="9454" y="25258"/>
                    <a:pt x="9562" y="24297"/>
                  </a:cubicBezTo>
                  <a:cubicBezTo>
                    <a:pt x="9721" y="23042"/>
                    <a:pt x="8325" y="20904"/>
                    <a:pt x="7724" y="18624"/>
                  </a:cubicBezTo>
                  <a:cubicBezTo>
                    <a:pt x="7141" y="16274"/>
                    <a:pt x="4932" y="6765"/>
                    <a:pt x="3747" y="4415"/>
                  </a:cubicBezTo>
                  <a:cubicBezTo>
                    <a:pt x="2493" y="2135"/>
                    <a:pt x="2793" y="138"/>
                    <a:pt x="2793" y="138"/>
                  </a:cubicBezTo>
                  <a:cubicBezTo>
                    <a:pt x="2793" y="138"/>
                    <a:pt x="2338" y="1"/>
                    <a:pt x="1860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Google Shape;166;p23">
              <a:extLst>
                <a:ext uri="{FF2B5EF4-FFF2-40B4-BE49-F238E27FC236}">
                  <a16:creationId xmlns:a16="http://schemas.microsoft.com/office/drawing/2014/main" id="{DE0E47F0-9FD8-4C44-83A8-AFA8C5D6F7A1}"/>
                </a:ext>
              </a:extLst>
            </p:cNvPr>
            <p:cNvSpPr/>
            <p:nvPr/>
          </p:nvSpPr>
          <p:spPr>
            <a:xfrm>
              <a:off x="-2373071" y="408233"/>
              <a:ext cx="490372" cy="1474116"/>
            </a:xfrm>
            <a:custGeom>
              <a:avLst/>
              <a:gdLst/>
              <a:ahLst/>
              <a:cxnLst/>
              <a:rect l="l" t="t" r="r" b="b"/>
              <a:pathLst>
                <a:path w="10621" h="31928" extrusionOk="0">
                  <a:moveTo>
                    <a:pt x="2052" y="0"/>
                  </a:moveTo>
                  <a:cubicBezTo>
                    <a:pt x="1528" y="0"/>
                    <a:pt x="1055" y="189"/>
                    <a:pt x="814" y="754"/>
                  </a:cubicBezTo>
                  <a:cubicBezTo>
                    <a:pt x="1" y="2433"/>
                    <a:pt x="283" y="3105"/>
                    <a:pt x="1980" y="4501"/>
                  </a:cubicBezTo>
                  <a:cubicBezTo>
                    <a:pt x="3818" y="6198"/>
                    <a:pt x="6469" y="25126"/>
                    <a:pt x="5515" y="27547"/>
                  </a:cubicBezTo>
                  <a:cubicBezTo>
                    <a:pt x="4631" y="30056"/>
                    <a:pt x="3535" y="31082"/>
                    <a:pt x="4790" y="31753"/>
                  </a:cubicBezTo>
                  <a:cubicBezTo>
                    <a:pt x="5037" y="31879"/>
                    <a:pt x="5218" y="31928"/>
                    <a:pt x="5367" y="31928"/>
                  </a:cubicBezTo>
                  <a:cubicBezTo>
                    <a:pt x="5656" y="31928"/>
                    <a:pt x="5824" y="31746"/>
                    <a:pt x="6115" y="31594"/>
                  </a:cubicBezTo>
                  <a:cubicBezTo>
                    <a:pt x="6348" y="31420"/>
                    <a:pt x="6689" y="31293"/>
                    <a:pt x="7294" y="31293"/>
                  </a:cubicBezTo>
                  <a:cubicBezTo>
                    <a:pt x="7425" y="31293"/>
                    <a:pt x="7567" y="31299"/>
                    <a:pt x="7724" y="31311"/>
                  </a:cubicBezTo>
                  <a:cubicBezTo>
                    <a:pt x="8777" y="31386"/>
                    <a:pt x="9580" y="31667"/>
                    <a:pt x="10049" y="31667"/>
                  </a:cubicBezTo>
                  <a:cubicBezTo>
                    <a:pt x="10469" y="31667"/>
                    <a:pt x="10621" y="31441"/>
                    <a:pt x="10445" y="30640"/>
                  </a:cubicBezTo>
                  <a:cubicBezTo>
                    <a:pt x="10163" y="28943"/>
                    <a:pt x="7441" y="24684"/>
                    <a:pt x="6911" y="21874"/>
                  </a:cubicBezTo>
                  <a:cubicBezTo>
                    <a:pt x="6469" y="19081"/>
                    <a:pt x="5515" y="4643"/>
                    <a:pt x="5744" y="3847"/>
                  </a:cubicBezTo>
                  <a:cubicBezTo>
                    <a:pt x="5886" y="3105"/>
                    <a:pt x="7211" y="2663"/>
                    <a:pt x="6328" y="1550"/>
                  </a:cubicBezTo>
                  <a:cubicBezTo>
                    <a:pt x="6328" y="1550"/>
                    <a:pt x="6190" y="552"/>
                    <a:pt x="5213" y="552"/>
                  </a:cubicBezTo>
                  <a:cubicBezTo>
                    <a:pt x="4977" y="552"/>
                    <a:pt x="4692" y="610"/>
                    <a:pt x="4348" y="754"/>
                  </a:cubicBezTo>
                  <a:cubicBezTo>
                    <a:pt x="4348" y="754"/>
                    <a:pt x="3099" y="0"/>
                    <a:pt x="2052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Google Shape;167;p23">
              <a:extLst>
                <a:ext uri="{FF2B5EF4-FFF2-40B4-BE49-F238E27FC236}">
                  <a16:creationId xmlns:a16="http://schemas.microsoft.com/office/drawing/2014/main" id="{782DEE98-E0F0-4793-8314-27112E560D40}"/>
                </a:ext>
              </a:extLst>
            </p:cNvPr>
            <p:cNvSpPr/>
            <p:nvPr/>
          </p:nvSpPr>
          <p:spPr>
            <a:xfrm>
              <a:off x="-1850054" y="3060662"/>
              <a:ext cx="346875" cy="214413"/>
            </a:xfrm>
            <a:custGeom>
              <a:avLst/>
              <a:gdLst/>
              <a:ahLst/>
              <a:cxnLst/>
              <a:rect l="l" t="t" r="r" b="b"/>
              <a:pathLst>
                <a:path w="7513" h="4644" extrusionOk="0">
                  <a:moveTo>
                    <a:pt x="743" y="1"/>
                  </a:moveTo>
                  <a:cubicBezTo>
                    <a:pt x="160" y="955"/>
                    <a:pt x="1" y="3977"/>
                    <a:pt x="743" y="4490"/>
                  </a:cubicBezTo>
                  <a:cubicBezTo>
                    <a:pt x="940" y="4597"/>
                    <a:pt x="1223" y="4644"/>
                    <a:pt x="1557" y="4644"/>
                  </a:cubicBezTo>
                  <a:cubicBezTo>
                    <a:pt x="2601" y="4644"/>
                    <a:pt x="4140" y="4186"/>
                    <a:pt x="5091" y="3677"/>
                  </a:cubicBezTo>
                  <a:cubicBezTo>
                    <a:pt x="6346" y="3094"/>
                    <a:pt x="6929" y="1839"/>
                    <a:pt x="7229" y="1397"/>
                  </a:cubicBezTo>
                  <a:cubicBezTo>
                    <a:pt x="7512" y="955"/>
                    <a:pt x="5674" y="1"/>
                    <a:pt x="567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Google Shape;168;p23">
              <a:extLst>
                <a:ext uri="{FF2B5EF4-FFF2-40B4-BE49-F238E27FC236}">
                  <a16:creationId xmlns:a16="http://schemas.microsoft.com/office/drawing/2014/main" id="{079229A0-AEE9-42B4-BB7A-86F308063606}"/>
                </a:ext>
              </a:extLst>
            </p:cNvPr>
            <p:cNvSpPr/>
            <p:nvPr/>
          </p:nvSpPr>
          <p:spPr>
            <a:xfrm>
              <a:off x="-1533418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742" y="0"/>
                  </a:moveTo>
                  <a:cubicBezTo>
                    <a:pt x="742" y="0"/>
                    <a:pt x="0" y="813"/>
                    <a:pt x="301" y="1326"/>
                  </a:cubicBezTo>
                  <a:cubicBezTo>
                    <a:pt x="496" y="1865"/>
                    <a:pt x="1959" y="4168"/>
                    <a:pt x="2474" y="4168"/>
                  </a:cubicBezTo>
                  <a:cubicBezTo>
                    <a:pt x="2516" y="4168"/>
                    <a:pt x="2552" y="4152"/>
                    <a:pt x="2580" y="4118"/>
                  </a:cubicBezTo>
                  <a:cubicBezTo>
                    <a:pt x="2952" y="3676"/>
                    <a:pt x="3022" y="3235"/>
                    <a:pt x="2952" y="2722"/>
                  </a:cubicBezTo>
                  <a:cubicBezTo>
                    <a:pt x="2792" y="2280"/>
                    <a:pt x="742" y="0"/>
                    <a:pt x="74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Google Shape;169;p23">
              <a:extLst>
                <a:ext uri="{FF2B5EF4-FFF2-40B4-BE49-F238E27FC236}">
                  <a16:creationId xmlns:a16="http://schemas.microsoft.com/office/drawing/2014/main" id="{0776E522-E406-4C6F-89C0-B406269B7D5E}"/>
                </a:ext>
              </a:extLst>
            </p:cNvPr>
            <p:cNvSpPr/>
            <p:nvPr/>
          </p:nvSpPr>
          <p:spPr>
            <a:xfrm>
              <a:off x="-1417577" y="3274476"/>
              <a:ext cx="123089" cy="229557"/>
            </a:xfrm>
            <a:custGeom>
              <a:avLst/>
              <a:gdLst/>
              <a:ahLst/>
              <a:cxnLst/>
              <a:rect l="l" t="t" r="r" b="b"/>
              <a:pathLst>
                <a:path w="2666" h="4972" extrusionOk="0">
                  <a:moveTo>
                    <a:pt x="884" y="0"/>
                  </a:moveTo>
                  <a:cubicBezTo>
                    <a:pt x="884" y="0"/>
                    <a:pt x="1" y="530"/>
                    <a:pt x="213" y="972"/>
                  </a:cubicBezTo>
                  <a:cubicBezTo>
                    <a:pt x="354" y="1485"/>
                    <a:pt x="1909" y="3765"/>
                    <a:pt x="2121" y="4790"/>
                  </a:cubicBezTo>
                  <a:cubicBezTo>
                    <a:pt x="2204" y="4916"/>
                    <a:pt x="2277" y="4971"/>
                    <a:pt x="2339" y="4971"/>
                  </a:cubicBezTo>
                  <a:cubicBezTo>
                    <a:pt x="2607" y="4971"/>
                    <a:pt x="2666" y="3927"/>
                    <a:pt x="2422" y="3022"/>
                  </a:cubicBezTo>
                  <a:cubicBezTo>
                    <a:pt x="2121" y="1856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Google Shape;170;p23">
              <a:extLst>
                <a:ext uri="{FF2B5EF4-FFF2-40B4-BE49-F238E27FC236}">
                  <a16:creationId xmlns:a16="http://schemas.microsoft.com/office/drawing/2014/main" id="{84AB4DBA-51D6-4DE0-A03A-B538382A41CC}"/>
                </a:ext>
              </a:extLst>
            </p:cNvPr>
            <p:cNvSpPr/>
            <p:nvPr/>
          </p:nvSpPr>
          <p:spPr>
            <a:xfrm>
              <a:off x="-1601150" y="3220595"/>
              <a:ext cx="159148" cy="319081"/>
            </a:xfrm>
            <a:custGeom>
              <a:avLst/>
              <a:gdLst/>
              <a:ahLst/>
              <a:cxnLst/>
              <a:rect l="l" t="t" r="r" b="b"/>
              <a:pathLst>
                <a:path w="3447" h="6911" extrusionOk="0">
                  <a:moveTo>
                    <a:pt x="955" y="1"/>
                  </a:moveTo>
                  <a:cubicBezTo>
                    <a:pt x="955" y="1"/>
                    <a:pt x="0" y="71"/>
                    <a:pt x="354" y="1167"/>
                  </a:cubicBezTo>
                  <a:cubicBezTo>
                    <a:pt x="796" y="2210"/>
                    <a:pt x="2421" y="6911"/>
                    <a:pt x="2793" y="6911"/>
                  </a:cubicBezTo>
                  <a:cubicBezTo>
                    <a:pt x="3164" y="6911"/>
                    <a:pt x="3447" y="6628"/>
                    <a:pt x="3376" y="6257"/>
                  </a:cubicBezTo>
                  <a:cubicBezTo>
                    <a:pt x="3305" y="5886"/>
                    <a:pt x="1167" y="71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Google Shape;171;p23">
              <a:extLst>
                <a:ext uri="{FF2B5EF4-FFF2-40B4-BE49-F238E27FC236}">
                  <a16:creationId xmlns:a16="http://schemas.microsoft.com/office/drawing/2014/main" id="{CFF917C2-A15F-4600-AB6F-1956FCE62DCC}"/>
                </a:ext>
              </a:extLst>
            </p:cNvPr>
            <p:cNvSpPr/>
            <p:nvPr/>
          </p:nvSpPr>
          <p:spPr>
            <a:xfrm>
              <a:off x="-1462454" y="3555514"/>
              <a:ext cx="109377" cy="166720"/>
            </a:xfrm>
            <a:custGeom>
              <a:avLst/>
              <a:gdLst/>
              <a:ahLst/>
              <a:cxnLst/>
              <a:rect l="l" t="t" r="r" b="b"/>
              <a:pathLst>
                <a:path w="2369" h="3611" extrusionOk="0">
                  <a:moveTo>
                    <a:pt x="456" y="0"/>
                  </a:moveTo>
                  <a:cubicBezTo>
                    <a:pt x="171" y="0"/>
                    <a:pt x="1" y="328"/>
                    <a:pt x="1" y="328"/>
                  </a:cubicBezTo>
                  <a:cubicBezTo>
                    <a:pt x="1" y="328"/>
                    <a:pt x="1114" y="3050"/>
                    <a:pt x="1114" y="3421"/>
                  </a:cubicBezTo>
                  <a:cubicBezTo>
                    <a:pt x="1114" y="3558"/>
                    <a:pt x="1163" y="3610"/>
                    <a:pt x="1242" y="3610"/>
                  </a:cubicBezTo>
                  <a:cubicBezTo>
                    <a:pt x="1418" y="3610"/>
                    <a:pt x="1741" y="3350"/>
                    <a:pt x="1998" y="3192"/>
                  </a:cubicBezTo>
                  <a:cubicBezTo>
                    <a:pt x="2369" y="2979"/>
                    <a:pt x="973" y="258"/>
                    <a:pt x="602" y="28"/>
                  </a:cubicBezTo>
                  <a:cubicBezTo>
                    <a:pt x="550" y="9"/>
                    <a:pt x="502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Google Shape;172;p23">
              <a:extLst>
                <a:ext uri="{FF2B5EF4-FFF2-40B4-BE49-F238E27FC236}">
                  <a16:creationId xmlns:a16="http://schemas.microsoft.com/office/drawing/2014/main" id="{D4815A52-762C-4D16-A246-A8C6EB5604F0}"/>
                </a:ext>
              </a:extLst>
            </p:cNvPr>
            <p:cNvSpPr/>
            <p:nvPr/>
          </p:nvSpPr>
          <p:spPr>
            <a:xfrm>
              <a:off x="-1397170" y="3713462"/>
              <a:ext cx="77566" cy="106930"/>
            </a:xfrm>
            <a:custGeom>
              <a:avLst/>
              <a:gdLst/>
              <a:ahLst/>
              <a:cxnLst/>
              <a:rect l="l" t="t" r="r" b="b"/>
              <a:pathLst>
                <a:path w="1680" h="2316" extrusionOk="0">
                  <a:moveTo>
                    <a:pt x="884" y="0"/>
                  </a:moveTo>
                  <a:cubicBezTo>
                    <a:pt x="884" y="0"/>
                    <a:pt x="1" y="442"/>
                    <a:pt x="71" y="654"/>
                  </a:cubicBezTo>
                  <a:cubicBezTo>
                    <a:pt x="136" y="865"/>
                    <a:pt x="768" y="2316"/>
                    <a:pt x="1145" y="2316"/>
                  </a:cubicBezTo>
                  <a:cubicBezTo>
                    <a:pt x="1178" y="2316"/>
                    <a:pt x="1209" y="2304"/>
                    <a:pt x="1238" y="2280"/>
                  </a:cubicBezTo>
                  <a:cubicBezTo>
                    <a:pt x="1679" y="1980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Google Shape;173;p23">
              <a:extLst>
                <a:ext uri="{FF2B5EF4-FFF2-40B4-BE49-F238E27FC236}">
                  <a16:creationId xmlns:a16="http://schemas.microsoft.com/office/drawing/2014/main" id="{7DBFDF59-0CE6-428B-BFEF-9772610B60CB}"/>
                </a:ext>
              </a:extLst>
            </p:cNvPr>
            <p:cNvSpPr/>
            <p:nvPr/>
          </p:nvSpPr>
          <p:spPr>
            <a:xfrm>
              <a:off x="-1655077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904" y="0"/>
                  </a:moveTo>
                  <a:cubicBezTo>
                    <a:pt x="735" y="0"/>
                    <a:pt x="0" y="55"/>
                    <a:pt x="126" y="1026"/>
                  </a:cubicBezTo>
                  <a:cubicBezTo>
                    <a:pt x="285" y="2210"/>
                    <a:pt x="797" y="7141"/>
                    <a:pt x="1168" y="7212"/>
                  </a:cubicBezTo>
                  <a:cubicBezTo>
                    <a:pt x="1219" y="7224"/>
                    <a:pt x="1271" y="7230"/>
                    <a:pt x="1322" y="7230"/>
                  </a:cubicBezTo>
                  <a:cubicBezTo>
                    <a:pt x="1621" y="7230"/>
                    <a:pt x="1893" y="7016"/>
                    <a:pt x="1893" y="6699"/>
                  </a:cubicBezTo>
                  <a:cubicBezTo>
                    <a:pt x="1893" y="6257"/>
                    <a:pt x="1080" y="142"/>
                    <a:pt x="939" y="1"/>
                  </a:cubicBezTo>
                  <a:cubicBezTo>
                    <a:pt x="939" y="1"/>
                    <a:pt x="926" y="0"/>
                    <a:pt x="90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Google Shape;174;p23">
              <a:extLst>
                <a:ext uri="{FF2B5EF4-FFF2-40B4-BE49-F238E27FC236}">
                  <a16:creationId xmlns:a16="http://schemas.microsoft.com/office/drawing/2014/main" id="{D7F41959-6D2C-4E9B-9791-F5BEA3708DFC}"/>
                </a:ext>
              </a:extLst>
            </p:cNvPr>
            <p:cNvSpPr/>
            <p:nvPr/>
          </p:nvSpPr>
          <p:spPr>
            <a:xfrm>
              <a:off x="-1597918" y="3602792"/>
              <a:ext cx="81675" cy="189158"/>
            </a:xfrm>
            <a:custGeom>
              <a:avLst/>
              <a:gdLst/>
              <a:ahLst/>
              <a:cxnLst/>
              <a:rect l="l" t="t" r="r" b="b"/>
              <a:pathLst>
                <a:path w="1769" h="4097" extrusionOk="0">
                  <a:moveTo>
                    <a:pt x="361" y="0"/>
                  </a:moveTo>
                  <a:cubicBezTo>
                    <a:pt x="144" y="0"/>
                    <a:pt x="1" y="188"/>
                    <a:pt x="1" y="188"/>
                  </a:cubicBezTo>
                  <a:cubicBezTo>
                    <a:pt x="1" y="188"/>
                    <a:pt x="372" y="3422"/>
                    <a:pt x="284" y="3864"/>
                  </a:cubicBezTo>
                  <a:cubicBezTo>
                    <a:pt x="257" y="4034"/>
                    <a:pt x="339" y="4097"/>
                    <a:pt x="476" y="4097"/>
                  </a:cubicBezTo>
                  <a:cubicBezTo>
                    <a:pt x="695" y="4097"/>
                    <a:pt x="1054" y="3935"/>
                    <a:pt x="1326" y="3793"/>
                  </a:cubicBezTo>
                  <a:cubicBezTo>
                    <a:pt x="1768" y="3652"/>
                    <a:pt x="1026" y="330"/>
                    <a:pt x="655" y="117"/>
                  </a:cubicBezTo>
                  <a:cubicBezTo>
                    <a:pt x="548" y="31"/>
                    <a:pt x="448" y="0"/>
                    <a:pt x="36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Google Shape;175;p23">
              <a:extLst>
                <a:ext uri="{FF2B5EF4-FFF2-40B4-BE49-F238E27FC236}">
                  <a16:creationId xmlns:a16="http://schemas.microsoft.com/office/drawing/2014/main" id="{8A145E3C-1FBA-4902-B919-C8A52CFFEE31}"/>
                </a:ext>
              </a:extLst>
            </p:cNvPr>
            <p:cNvSpPr/>
            <p:nvPr/>
          </p:nvSpPr>
          <p:spPr>
            <a:xfrm>
              <a:off x="-1574233" y="3795044"/>
              <a:ext cx="61221" cy="116672"/>
            </a:xfrm>
            <a:custGeom>
              <a:avLst/>
              <a:gdLst/>
              <a:ahLst/>
              <a:cxnLst/>
              <a:rect l="l" t="t" r="r" b="b"/>
              <a:pathLst>
                <a:path w="1326" h="2527" extrusionOk="0">
                  <a:moveTo>
                    <a:pt x="1026" y="1"/>
                  </a:moveTo>
                  <a:cubicBezTo>
                    <a:pt x="1025" y="1"/>
                    <a:pt x="0" y="213"/>
                    <a:pt x="0" y="442"/>
                  </a:cubicBezTo>
                  <a:cubicBezTo>
                    <a:pt x="68" y="728"/>
                    <a:pt x="405" y="2526"/>
                    <a:pt x="818" y="2526"/>
                  </a:cubicBezTo>
                  <a:cubicBezTo>
                    <a:pt x="840" y="2526"/>
                    <a:pt x="862" y="2521"/>
                    <a:pt x="884" y="2510"/>
                  </a:cubicBezTo>
                  <a:cubicBezTo>
                    <a:pt x="1326" y="2280"/>
                    <a:pt x="1026" y="1"/>
                    <a:pt x="1026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Google Shape;176;p23">
              <a:extLst>
                <a:ext uri="{FF2B5EF4-FFF2-40B4-BE49-F238E27FC236}">
                  <a16:creationId xmlns:a16="http://schemas.microsoft.com/office/drawing/2014/main" id="{A3638C3D-5DA0-4B6B-80BA-1F2F9916A2CD}"/>
                </a:ext>
              </a:extLst>
            </p:cNvPr>
            <p:cNvSpPr/>
            <p:nvPr/>
          </p:nvSpPr>
          <p:spPr>
            <a:xfrm>
              <a:off x="-1743955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985" y="1"/>
                  </a:moveTo>
                  <a:cubicBezTo>
                    <a:pt x="726" y="1"/>
                    <a:pt x="283" y="116"/>
                    <a:pt x="283" y="904"/>
                  </a:cubicBezTo>
                  <a:cubicBezTo>
                    <a:pt x="213" y="2071"/>
                    <a:pt x="0" y="7019"/>
                    <a:pt x="354" y="7160"/>
                  </a:cubicBezTo>
                  <a:cubicBezTo>
                    <a:pt x="446" y="7196"/>
                    <a:pt x="542" y="7213"/>
                    <a:pt x="635" y="7213"/>
                  </a:cubicBezTo>
                  <a:cubicBezTo>
                    <a:pt x="917" y="7213"/>
                    <a:pt x="1167" y="7051"/>
                    <a:pt x="1167" y="6719"/>
                  </a:cubicBezTo>
                  <a:cubicBezTo>
                    <a:pt x="1238" y="6348"/>
                    <a:pt x="1397" y="162"/>
                    <a:pt x="1167" y="21"/>
                  </a:cubicBezTo>
                  <a:cubicBezTo>
                    <a:pt x="1167" y="21"/>
                    <a:pt x="1091" y="1"/>
                    <a:pt x="98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Google Shape;177;p23">
              <a:extLst>
                <a:ext uri="{FF2B5EF4-FFF2-40B4-BE49-F238E27FC236}">
                  <a16:creationId xmlns:a16="http://schemas.microsoft.com/office/drawing/2014/main" id="{9EE89E20-54DC-48C5-BA5E-641C5E958104}"/>
                </a:ext>
              </a:extLst>
            </p:cNvPr>
            <p:cNvSpPr/>
            <p:nvPr/>
          </p:nvSpPr>
          <p:spPr>
            <a:xfrm>
              <a:off x="-1740446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642" y="1"/>
                  </a:moveTo>
                  <a:cubicBezTo>
                    <a:pt x="443" y="1"/>
                    <a:pt x="278" y="126"/>
                    <a:pt x="278" y="126"/>
                  </a:cubicBezTo>
                  <a:cubicBezTo>
                    <a:pt x="278" y="126"/>
                    <a:pt x="207" y="3449"/>
                    <a:pt x="66" y="3820"/>
                  </a:cubicBezTo>
                  <a:cubicBezTo>
                    <a:pt x="1" y="4023"/>
                    <a:pt x="104" y="4084"/>
                    <a:pt x="277" y="4084"/>
                  </a:cubicBezTo>
                  <a:cubicBezTo>
                    <a:pt x="481" y="4084"/>
                    <a:pt x="781" y="4000"/>
                    <a:pt x="1020" y="3961"/>
                  </a:cubicBezTo>
                  <a:cubicBezTo>
                    <a:pt x="1533" y="3891"/>
                    <a:pt x="1321" y="427"/>
                    <a:pt x="950" y="126"/>
                  </a:cubicBezTo>
                  <a:cubicBezTo>
                    <a:pt x="849" y="32"/>
                    <a:pt x="741" y="1"/>
                    <a:pt x="642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Google Shape;178;p23">
              <a:extLst>
                <a:ext uri="{FF2B5EF4-FFF2-40B4-BE49-F238E27FC236}">
                  <a16:creationId xmlns:a16="http://schemas.microsoft.com/office/drawing/2014/main" id="{7755FE4E-A3D3-48B5-AAEF-1773C534D984}"/>
                </a:ext>
              </a:extLst>
            </p:cNvPr>
            <p:cNvSpPr/>
            <p:nvPr/>
          </p:nvSpPr>
          <p:spPr>
            <a:xfrm>
              <a:off x="-1734028" y="3795044"/>
              <a:ext cx="51295" cy="112239"/>
            </a:xfrm>
            <a:custGeom>
              <a:avLst/>
              <a:gdLst/>
              <a:ahLst/>
              <a:cxnLst/>
              <a:rect l="l" t="t" r="r" b="b"/>
              <a:pathLst>
                <a:path w="1111" h="2431" extrusionOk="0">
                  <a:moveTo>
                    <a:pt x="1111" y="1"/>
                  </a:moveTo>
                  <a:cubicBezTo>
                    <a:pt x="1111" y="1"/>
                    <a:pt x="68" y="1"/>
                    <a:pt x="68" y="301"/>
                  </a:cubicBezTo>
                  <a:cubicBezTo>
                    <a:pt x="0" y="573"/>
                    <a:pt x="63" y="2431"/>
                    <a:pt x="524" y="2431"/>
                  </a:cubicBezTo>
                  <a:cubicBezTo>
                    <a:pt x="542" y="2431"/>
                    <a:pt x="561" y="2428"/>
                    <a:pt x="581" y="2422"/>
                  </a:cubicBezTo>
                  <a:cubicBezTo>
                    <a:pt x="1111" y="2280"/>
                    <a:pt x="1111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Google Shape;179;p23">
              <a:extLst>
                <a:ext uri="{FF2B5EF4-FFF2-40B4-BE49-F238E27FC236}">
                  <a16:creationId xmlns:a16="http://schemas.microsoft.com/office/drawing/2014/main" id="{EAC549E2-96B4-4F02-B63D-6C61A38D7152}"/>
                </a:ext>
              </a:extLst>
            </p:cNvPr>
            <p:cNvSpPr/>
            <p:nvPr/>
          </p:nvSpPr>
          <p:spPr>
            <a:xfrm>
              <a:off x="-1863074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1762" y="1"/>
                  </a:moveTo>
                  <a:cubicBezTo>
                    <a:pt x="1541" y="1"/>
                    <a:pt x="1259" y="126"/>
                    <a:pt x="1167" y="720"/>
                  </a:cubicBezTo>
                  <a:cubicBezTo>
                    <a:pt x="955" y="1675"/>
                    <a:pt x="0" y="6022"/>
                    <a:pt x="283" y="6181"/>
                  </a:cubicBezTo>
                  <a:cubicBezTo>
                    <a:pt x="382" y="6228"/>
                    <a:pt x="488" y="6251"/>
                    <a:pt x="592" y="6251"/>
                  </a:cubicBezTo>
                  <a:cubicBezTo>
                    <a:pt x="803" y="6251"/>
                    <a:pt x="1001" y="6153"/>
                    <a:pt x="1096" y="5952"/>
                  </a:cubicBezTo>
                  <a:cubicBezTo>
                    <a:pt x="1167" y="5580"/>
                    <a:pt x="2209" y="278"/>
                    <a:pt x="2050" y="66"/>
                  </a:cubicBezTo>
                  <a:cubicBezTo>
                    <a:pt x="2050" y="66"/>
                    <a:pt x="1922" y="1"/>
                    <a:pt x="1762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Google Shape;180;p23">
              <a:extLst>
                <a:ext uri="{FF2B5EF4-FFF2-40B4-BE49-F238E27FC236}">
                  <a16:creationId xmlns:a16="http://schemas.microsoft.com/office/drawing/2014/main" id="{8F33CF5D-2BA2-47F7-B383-8EB0608B6EE2}"/>
                </a:ext>
              </a:extLst>
            </p:cNvPr>
            <p:cNvSpPr/>
            <p:nvPr/>
          </p:nvSpPr>
          <p:spPr>
            <a:xfrm>
              <a:off x="-1897932" y="3567425"/>
              <a:ext cx="78951" cy="163442"/>
            </a:xfrm>
            <a:custGeom>
              <a:avLst/>
              <a:gdLst/>
              <a:ahLst/>
              <a:cxnLst/>
              <a:rect l="l" t="t" r="r" b="b"/>
              <a:pathLst>
                <a:path w="1710" h="3540" extrusionOk="0">
                  <a:moveTo>
                    <a:pt x="1148" y="0"/>
                  </a:moveTo>
                  <a:cubicBezTo>
                    <a:pt x="1010" y="0"/>
                    <a:pt x="897" y="70"/>
                    <a:pt x="897" y="70"/>
                  </a:cubicBezTo>
                  <a:cubicBezTo>
                    <a:pt x="897" y="70"/>
                    <a:pt x="313" y="2934"/>
                    <a:pt x="154" y="3234"/>
                  </a:cubicBezTo>
                  <a:cubicBezTo>
                    <a:pt x="1" y="3503"/>
                    <a:pt x="301" y="3540"/>
                    <a:pt x="620" y="3540"/>
                  </a:cubicBezTo>
                  <a:cubicBezTo>
                    <a:pt x="741" y="3540"/>
                    <a:pt x="865" y="3534"/>
                    <a:pt x="967" y="3534"/>
                  </a:cubicBezTo>
                  <a:cubicBezTo>
                    <a:pt x="1409" y="3464"/>
                    <a:pt x="1710" y="512"/>
                    <a:pt x="1480" y="212"/>
                  </a:cubicBezTo>
                  <a:cubicBezTo>
                    <a:pt x="1385" y="46"/>
                    <a:pt x="1259" y="0"/>
                    <a:pt x="1148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Google Shape;181;p23">
              <a:extLst>
                <a:ext uri="{FF2B5EF4-FFF2-40B4-BE49-F238E27FC236}">
                  <a16:creationId xmlns:a16="http://schemas.microsoft.com/office/drawing/2014/main" id="{86A2E777-04A8-442D-93B7-2254BCB2F6F4}"/>
                </a:ext>
              </a:extLst>
            </p:cNvPr>
            <p:cNvSpPr/>
            <p:nvPr/>
          </p:nvSpPr>
          <p:spPr>
            <a:xfrm>
              <a:off x="-1906659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1000" y="1"/>
                  </a:moveTo>
                  <a:cubicBezTo>
                    <a:pt x="716" y="1"/>
                    <a:pt x="343" y="28"/>
                    <a:pt x="343" y="170"/>
                  </a:cubicBezTo>
                  <a:cubicBezTo>
                    <a:pt x="274" y="378"/>
                    <a:pt x="1" y="2081"/>
                    <a:pt x="473" y="2081"/>
                  </a:cubicBezTo>
                  <a:cubicBezTo>
                    <a:pt x="483" y="2081"/>
                    <a:pt x="492" y="2080"/>
                    <a:pt x="502" y="2079"/>
                  </a:cubicBezTo>
                  <a:cubicBezTo>
                    <a:pt x="944" y="2008"/>
                    <a:pt x="1315" y="11"/>
                    <a:pt x="1315" y="11"/>
                  </a:cubicBezTo>
                  <a:cubicBezTo>
                    <a:pt x="1315" y="11"/>
                    <a:pt x="1174" y="1"/>
                    <a:pt x="1000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Google Shape;182;p23">
              <a:extLst>
                <a:ext uri="{FF2B5EF4-FFF2-40B4-BE49-F238E27FC236}">
                  <a16:creationId xmlns:a16="http://schemas.microsoft.com/office/drawing/2014/main" id="{B2B59EBF-6019-4EFD-BC94-C5741104BCA0}"/>
                </a:ext>
              </a:extLst>
            </p:cNvPr>
            <p:cNvSpPr/>
            <p:nvPr/>
          </p:nvSpPr>
          <p:spPr>
            <a:xfrm>
              <a:off x="-2209859" y="1591943"/>
              <a:ext cx="102036" cy="288886"/>
            </a:xfrm>
            <a:custGeom>
              <a:avLst/>
              <a:gdLst/>
              <a:ahLst/>
              <a:cxnLst/>
              <a:rect l="l" t="t" r="r" b="b"/>
              <a:pathLst>
                <a:path w="2210" h="6257" extrusionOk="0">
                  <a:moveTo>
                    <a:pt x="2209" y="0"/>
                  </a:moveTo>
                  <a:cubicBezTo>
                    <a:pt x="2209" y="884"/>
                    <a:pt x="2139" y="1626"/>
                    <a:pt x="1980" y="1909"/>
                  </a:cubicBezTo>
                  <a:cubicBezTo>
                    <a:pt x="1096" y="4418"/>
                    <a:pt x="0" y="5444"/>
                    <a:pt x="1255" y="6115"/>
                  </a:cubicBezTo>
                  <a:cubicBezTo>
                    <a:pt x="1396" y="6186"/>
                    <a:pt x="1467" y="6186"/>
                    <a:pt x="1538" y="6256"/>
                  </a:cubicBezTo>
                  <a:cubicBezTo>
                    <a:pt x="1467" y="6186"/>
                    <a:pt x="1396" y="6186"/>
                    <a:pt x="1255" y="6115"/>
                  </a:cubicBezTo>
                  <a:cubicBezTo>
                    <a:pt x="0" y="5444"/>
                    <a:pt x="1096" y="4418"/>
                    <a:pt x="1980" y="1909"/>
                  </a:cubicBezTo>
                  <a:cubicBezTo>
                    <a:pt x="2139" y="1626"/>
                    <a:pt x="2209" y="884"/>
                    <a:pt x="2209" y="0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9" name="Google Shape;183;p23">
              <a:extLst>
                <a:ext uri="{FF2B5EF4-FFF2-40B4-BE49-F238E27FC236}">
                  <a16:creationId xmlns:a16="http://schemas.microsoft.com/office/drawing/2014/main" id="{52053E31-166C-4AAF-8EEC-F46C9A27B0DF}"/>
                </a:ext>
              </a:extLst>
            </p:cNvPr>
            <p:cNvSpPr/>
            <p:nvPr/>
          </p:nvSpPr>
          <p:spPr>
            <a:xfrm>
              <a:off x="-2363026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955" y="1"/>
                  </a:moveTo>
                  <a:cubicBezTo>
                    <a:pt x="725" y="160"/>
                    <a:pt x="584" y="301"/>
                    <a:pt x="443" y="601"/>
                  </a:cubicBezTo>
                  <a:cubicBezTo>
                    <a:pt x="142" y="1185"/>
                    <a:pt x="1" y="1627"/>
                    <a:pt x="1" y="2068"/>
                  </a:cubicBezTo>
                  <a:cubicBezTo>
                    <a:pt x="1" y="2811"/>
                    <a:pt x="513" y="3394"/>
                    <a:pt x="1609" y="4348"/>
                  </a:cubicBezTo>
                  <a:cubicBezTo>
                    <a:pt x="3235" y="5744"/>
                    <a:pt x="5373" y="19883"/>
                    <a:pt x="5373" y="25485"/>
                  </a:cubicBezTo>
                  <a:cubicBezTo>
                    <a:pt x="5373" y="26369"/>
                    <a:pt x="5303" y="27111"/>
                    <a:pt x="5144" y="27394"/>
                  </a:cubicBezTo>
                  <a:cubicBezTo>
                    <a:pt x="4260" y="29903"/>
                    <a:pt x="3164" y="30929"/>
                    <a:pt x="4419" y="31600"/>
                  </a:cubicBezTo>
                  <a:cubicBezTo>
                    <a:pt x="4560" y="31671"/>
                    <a:pt x="4631" y="31671"/>
                    <a:pt x="4702" y="31741"/>
                  </a:cubicBezTo>
                  <a:lnTo>
                    <a:pt x="5002" y="31741"/>
                  </a:lnTo>
                  <a:cubicBezTo>
                    <a:pt x="5144" y="31741"/>
                    <a:pt x="5214" y="31741"/>
                    <a:pt x="5373" y="31671"/>
                  </a:cubicBezTo>
                  <a:cubicBezTo>
                    <a:pt x="4931" y="30204"/>
                    <a:pt x="5744" y="27995"/>
                    <a:pt x="6186" y="27394"/>
                  </a:cubicBezTo>
                  <a:cubicBezTo>
                    <a:pt x="6769" y="26581"/>
                    <a:pt x="5002" y="10905"/>
                    <a:pt x="4861" y="9509"/>
                  </a:cubicBezTo>
                  <a:cubicBezTo>
                    <a:pt x="4631" y="8113"/>
                    <a:pt x="4260" y="4790"/>
                    <a:pt x="2281" y="3252"/>
                  </a:cubicBezTo>
                  <a:cubicBezTo>
                    <a:pt x="1026" y="2210"/>
                    <a:pt x="884" y="814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Google Shape;184;p23">
              <a:extLst>
                <a:ext uri="{FF2B5EF4-FFF2-40B4-BE49-F238E27FC236}">
                  <a16:creationId xmlns:a16="http://schemas.microsoft.com/office/drawing/2014/main" id="{0FD15D28-A2F5-4BF8-BC8C-6BF8B8C02791}"/>
                </a:ext>
              </a:extLst>
            </p:cNvPr>
            <p:cNvSpPr/>
            <p:nvPr/>
          </p:nvSpPr>
          <p:spPr>
            <a:xfrm>
              <a:off x="-3220064" y="346596"/>
              <a:ext cx="710787" cy="1554636"/>
            </a:xfrm>
            <a:custGeom>
              <a:avLst/>
              <a:gdLst/>
              <a:ahLst/>
              <a:cxnLst/>
              <a:rect l="l" t="t" r="r" b="b"/>
              <a:pathLst>
                <a:path w="15395" h="33672" extrusionOk="0">
                  <a:moveTo>
                    <a:pt x="5091" y="24976"/>
                  </a:moveTo>
                  <a:lnTo>
                    <a:pt x="5091" y="24976"/>
                  </a:lnTo>
                  <a:cubicBezTo>
                    <a:pt x="6367" y="25590"/>
                    <a:pt x="8263" y="26322"/>
                    <a:pt x="9929" y="26322"/>
                  </a:cubicBezTo>
                  <a:cubicBezTo>
                    <a:pt x="10086" y="26322"/>
                    <a:pt x="10241" y="26315"/>
                    <a:pt x="10393" y="26302"/>
                  </a:cubicBezTo>
                  <a:cubicBezTo>
                    <a:pt x="11647" y="26231"/>
                    <a:pt x="12531" y="25860"/>
                    <a:pt x="13185" y="25347"/>
                  </a:cubicBezTo>
                  <a:lnTo>
                    <a:pt x="13185" y="25347"/>
                  </a:lnTo>
                  <a:cubicBezTo>
                    <a:pt x="12814" y="26160"/>
                    <a:pt x="12089" y="27344"/>
                    <a:pt x="10605" y="28069"/>
                  </a:cubicBezTo>
                  <a:cubicBezTo>
                    <a:pt x="10345" y="28189"/>
                    <a:pt x="10073" y="28243"/>
                    <a:pt x="9795" y="28243"/>
                  </a:cubicBezTo>
                  <a:cubicBezTo>
                    <a:pt x="8184" y="28243"/>
                    <a:pt x="6342" y="26423"/>
                    <a:pt x="5091" y="24976"/>
                  </a:cubicBezTo>
                  <a:close/>
                  <a:moveTo>
                    <a:pt x="13857" y="26832"/>
                  </a:moveTo>
                  <a:cubicBezTo>
                    <a:pt x="13698" y="28511"/>
                    <a:pt x="12602" y="30137"/>
                    <a:pt x="10393" y="30720"/>
                  </a:cubicBezTo>
                  <a:cubicBezTo>
                    <a:pt x="10288" y="30747"/>
                    <a:pt x="10179" y="30759"/>
                    <a:pt x="10068" y="30759"/>
                  </a:cubicBezTo>
                  <a:cubicBezTo>
                    <a:pt x="8924" y="30759"/>
                    <a:pt x="7473" y="29409"/>
                    <a:pt x="6346" y="27928"/>
                  </a:cubicBezTo>
                  <a:lnTo>
                    <a:pt x="6346" y="27928"/>
                  </a:lnTo>
                  <a:cubicBezTo>
                    <a:pt x="7229" y="28811"/>
                    <a:pt x="8466" y="29394"/>
                    <a:pt x="10163" y="29483"/>
                  </a:cubicBezTo>
                  <a:cubicBezTo>
                    <a:pt x="10208" y="29485"/>
                    <a:pt x="10252" y="29485"/>
                    <a:pt x="10296" y="29485"/>
                  </a:cubicBezTo>
                  <a:cubicBezTo>
                    <a:pt x="12058" y="29485"/>
                    <a:pt x="13201" y="28125"/>
                    <a:pt x="13857" y="26832"/>
                  </a:cubicBezTo>
                  <a:close/>
                  <a:moveTo>
                    <a:pt x="4861" y="27998"/>
                  </a:moveTo>
                  <a:lnTo>
                    <a:pt x="4861" y="27998"/>
                  </a:lnTo>
                  <a:cubicBezTo>
                    <a:pt x="6116" y="29624"/>
                    <a:pt x="7671" y="31091"/>
                    <a:pt x="9438" y="31692"/>
                  </a:cubicBezTo>
                  <a:cubicBezTo>
                    <a:pt x="9751" y="31788"/>
                    <a:pt x="10046" y="31832"/>
                    <a:pt x="10325" y="31832"/>
                  </a:cubicBezTo>
                  <a:cubicBezTo>
                    <a:pt x="11942" y="31832"/>
                    <a:pt x="13028" y="30363"/>
                    <a:pt x="13857" y="29112"/>
                  </a:cubicBezTo>
                  <a:lnTo>
                    <a:pt x="13857" y="29112"/>
                  </a:lnTo>
                  <a:cubicBezTo>
                    <a:pt x="13556" y="30366"/>
                    <a:pt x="12885" y="32134"/>
                    <a:pt x="10835" y="32576"/>
                  </a:cubicBezTo>
                  <a:cubicBezTo>
                    <a:pt x="10661" y="32613"/>
                    <a:pt x="10487" y="32631"/>
                    <a:pt x="10314" y="32631"/>
                  </a:cubicBezTo>
                  <a:cubicBezTo>
                    <a:pt x="8128" y="32631"/>
                    <a:pt x="6024" y="29783"/>
                    <a:pt x="4861" y="27998"/>
                  </a:cubicBezTo>
                  <a:close/>
                  <a:moveTo>
                    <a:pt x="8580" y="1"/>
                  </a:moveTo>
                  <a:cubicBezTo>
                    <a:pt x="8429" y="1"/>
                    <a:pt x="8272" y="9"/>
                    <a:pt x="8113" y="22"/>
                  </a:cubicBezTo>
                  <a:cubicBezTo>
                    <a:pt x="8325" y="3857"/>
                    <a:pt x="1" y="5978"/>
                    <a:pt x="1" y="5978"/>
                  </a:cubicBezTo>
                  <a:cubicBezTo>
                    <a:pt x="1" y="5978"/>
                    <a:pt x="443" y="7232"/>
                    <a:pt x="301" y="7603"/>
                  </a:cubicBezTo>
                  <a:cubicBezTo>
                    <a:pt x="5091" y="6861"/>
                    <a:pt x="7812" y="4369"/>
                    <a:pt x="9138" y="2602"/>
                  </a:cubicBezTo>
                  <a:cubicBezTo>
                    <a:pt x="9721" y="2973"/>
                    <a:pt x="10675" y="3627"/>
                    <a:pt x="10534" y="4210"/>
                  </a:cubicBezTo>
                  <a:cubicBezTo>
                    <a:pt x="8767" y="8187"/>
                    <a:pt x="72" y="8858"/>
                    <a:pt x="72" y="8858"/>
                  </a:cubicBezTo>
                  <a:cubicBezTo>
                    <a:pt x="72" y="8858"/>
                    <a:pt x="602" y="10484"/>
                    <a:pt x="72" y="10626"/>
                  </a:cubicBezTo>
                  <a:cubicBezTo>
                    <a:pt x="1839" y="10484"/>
                    <a:pt x="5974" y="9813"/>
                    <a:pt x="8184" y="8558"/>
                  </a:cubicBezTo>
                  <a:cubicBezTo>
                    <a:pt x="9509" y="7745"/>
                    <a:pt x="10675" y="6791"/>
                    <a:pt x="11347" y="5765"/>
                  </a:cubicBezTo>
                  <a:cubicBezTo>
                    <a:pt x="11559" y="6278"/>
                    <a:pt x="11718" y="7020"/>
                    <a:pt x="11559" y="7975"/>
                  </a:cubicBezTo>
                  <a:cubicBezTo>
                    <a:pt x="11206" y="9813"/>
                    <a:pt x="7512" y="12022"/>
                    <a:pt x="6699" y="12092"/>
                  </a:cubicBezTo>
                  <a:cubicBezTo>
                    <a:pt x="6434" y="12145"/>
                    <a:pt x="5668" y="12163"/>
                    <a:pt x="4765" y="12163"/>
                  </a:cubicBezTo>
                  <a:cubicBezTo>
                    <a:pt x="2958" y="12163"/>
                    <a:pt x="602" y="12092"/>
                    <a:pt x="602" y="12092"/>
                  </a:cubicBezTo>
                  <a:lnTo>
                    <a:pt x="443" y="13789"/>
                  </a:lnTo>
                  <a:cubicBezTo>
                    <a:pt x="443" y="13789"/>
                    <a:pt x="2507" y="14071"/>
                    <a:pt x="4360" y="14071"/>
                  </a:cubicBezTo>
                  <a:cubicBezTo>
                    <a:pt x="5174" y="14071"/>
                    <a:pt x="5947" y="14016"/>
                    <a:pt x="6487" y="13860"/>
                  </a:cubicBezTo>
                  <a:cubicBezTo>
                    <a:pt x="8184" y="13418"/>
                    <a:pt x="10163" y="12464"/>
                    <a:pt x="11559" y="11209"/>
                  </a:cubicBezTo>
                  <a:cubicBezTo>
                    <a:pt x="11860" y="10926"/>
                    <a:pt x="12089" y="10696"/>
                    <a:pt x="12301" y="10396"/>
                  </a:cubicBezTo>
                  <a:lnTo>
                    <a:pt x="12301" y="10396"/>
                  </a:lnTo>
                  <a:cubicBezTo>
                    <a:pt x="12231" y="11439"/>
                    <a:pt x="12001" y="12764"/>
                    <a:pt x="11418" y="14019"/>
                  </a:cubicBezTo>
                  <a:cubicBezTo>
                    <a:pt x="10393" y="16228"/>
                    <a:pt x="8113" y="16228"/>
                    <a:pt x="5974" y="16299"/>
                  </a:cubicBezTo>
                  <a:cubicBezTo>
                    <a:pt x="5903" y="16304"/>
                    <a:pt x="5830" y="16306"/>
                    <a:pt x="5756" y="16306"/>
                  </a:cubicBezTo>
                  <a:cubicBezTo>
                    <a:pt x="3672" y="16306"/>
                    <a:pt x="443" y="14461"/>
                    <a:pt x="443" y="14461"/>
                  </a:cubicBezTo>
                  <a:lnTo>
                    <a:pt x="443" y="14461"/>
                  </a:lnTo>
                  <a:lnTo>
                    <a:pt x="602" y="15998"/>
                  </a:lnTo>
                  <a:cubicBezTo>
                    <a:pt x="602" y="15998"/>
                    <a:pt x="2281" y="16811"/>
                    <a:pt x="3323" y="17394"/>
                  </a:cubicBezTo>
                  <a:cubicBezTo>
                    <a:pt x="3916" y="17691"/>
                    <a:pt x="5154" y="17940"/>
                    <a:pt x="6533" y="17940"/>
                  </a:cubicBezTo>
                  <a:cubicBezTo>
                    <a:pt x="7538" y="17940"/>
                    <a:pt x="8619" y="17808"/>
                    <a:pt x="9580" y="17465"/>
                  </a:cubicBezTo>
                  <a:cubicBezTo>
                    <a:pt x="11347" y="16882"/>
                    <a:pt x="12743" y="15344"/>
                    <a:pt x="13415" y="14090"/>
                  </a:cubicBezTo>
                  <a:lnTo>
                    <a:pt x="13415" y="14090"/>
                  </a:lnTo>
                  <a:cubicBezTo>
                    <a:pt x="14811" y="17253"/>
                    <a:pt x="12160" y="19462"/>
                    <a:pt x="10393" y="20416"/>
                  </a:cubicBezTo>
                  <a:cubicBezTo>
                    <a:pt x="10158" y="20529"/>
                    <a:pt x="9828" y="20578"/>
                    <a:pt x="9430" y="20578"/>
                  </a:cubicBezTo>
                  <a:cubicBezTo>
                    <a:pt x="6706" y="20578"/>
                    <a:pt x="814" y="18278"/>
                    <a:pt x="814" y="18278"/>
                  </a:cubicBezTo>
                  <a:lnTo>
                    <a:pt x="443" y="19462"/>
                  </a:lnTo>
                  <a:cubicBezTo>
                    <a:pt x="443" y="19462"/>
                    <a:pt x="2652" y="20116"/>
                    <a:pt x="3465" y="20487"/>
                  </a:cubicBezTo>
                  <a:cubicBezTo>
                    <a:pt x="4141" y="20796"/>
                    <a:pt x="5931" y="21973"/>
                    <a:pt x="8763" y="21973"/>
                  </a:cubicBezTo>
                  <a:cubicBezTo>
                    <a:pt x="9335" y="21973"/>
                    <a:pt x="9949" y="21925"/>
                    <a:pt x="10605" y="21813"/>
                  </a:cubicBezTo>
                  <a:cubicBezTo>
                    <a:pt x="12001" y="21530"/>
                    <a:pt x="12973" y="20929"/>
                    <a:pt x="13627" y="20204"/>
                  </a:cubicBezTo>
                  <a:lnTo>
                    <a:pt x="13627" y="20204"/>
                  </a:lnTo>
                  <a:cubicBezTo>
                    <a:pt x="14740" y="22184"/>
                    <a:pt x="12743" y="23739"/>
                    <a:pt x="11206" y="24534"/>
                  </a:cubicBezTo>
                  <a:cubicBezTo>
                    <a:pt x="10782" y="24787"/>
                    <a:pt x="10225" y="24894"/>
                    <a:pt x="9605" y="24894"/>
                  </a:cubicBezTo>
                  <a:cubicBezTo>
                    <a:pt x="7846" y="24894"/>
                    <a:pt x="5588" y="24032"/>
                    <a:pt x="4490" y="23209"/>
                  </a:cubicBezTo>
                  <a:cubicBezTo>
                    <a:pt x="3023" y="22042"/>
                    <a:pt x="673" y="20858"/>
                    <a:pt x="673" y="20858"/>
                  </a:cubicBezTo>
                  <a:lnTo>
                    <a:pt x="301" y="22626"/>
                  </a:lnTo>
                  <a:cubicBezTo>
                    <a:pt x="301" y="22626"/>
                    <a:pt x="955" y="22926"/>
                    <a:pt x="1698" y="23368"/>
                  </a:cubicBezTo>
                  <a:cubicBezTo>
                    <a:pt x="2069" y="23880"/>
                    <a:pt x="2581" y="24693"/>
                    <a:pt x="3164" y="25648"/>
                  </a:cubicBezTo>
                  <a:cubicBezTo>
                    <a:pt x="4048" y="30066"/>
                    <a:pt x="7141" y="33671"/>
                    <a:pt x="10605" y="33671"/>
                  </a:cubicBezTo>
                  <a:cubicBezTo>
                    <a:pt x="14210" y="33671"/>
                    <a:pt x="14440" y="30366"/>
                    <a:pt x="14652" y="28882"/>
                  </a:cubicBezTo>
                  <a:cubicBezTo>
                    <a:pt x="14811" y="27928"/>
                    <a:pt x="14652" y="26973"/>
                    <a:pt x="14511" y="26390"/>
                  </a:cubicBezTo>
                  <a:cubicBezTo>
                    <a:pt x="14511" y="26019"/>
                    <a:pt x="14440" y="25648"/>
                    <a:pt x="14440" y="25347"/>
                  </a:cubicBezTo>
                  <a:cubicBezTo>
                    <a:pt x="14581" y="24623"/>
                    <a:pt x="14652" y="23880"/>
                    <a:pt x="14581" y="23368"/>
                  </a:cubicBezTo>
                  <a:cubicBezTo>
                    <a:pt x="14581" y="23297"/>
                    <a:pt x="14652" y="23209"/>
                    <a:pt x="14652" y="23209"/>
                  </a:cubicBezTo>
                  <a:cubicBezTo>
                    <a:pt x="15394" y="21442"/>
                    <a:pt x="14652" y="18879"/>
                    <a:pt x="14581" y="18508"/>
                  </a:cubicBezTo>
                  <a:cubicBezTo>
                    <a:pt x="14882" y="17394"/>
                    <a:pt x="14952" y="16299"/>
                    <a:pt x="14882" y="15256"/>
                  </a:cubicBezTo>
                  <a:cubicBezTo>
                    <a:pt x="14811" y="13718"/>
                    <a:pt x="14369" y="12905"/>
                    <a:pt x="13998" y="12534"/>
                  </a:cubicBezTo>
                  <a:cubicBezTo>
                    <a:pt x="14139" y="11439"/>
                    <a:pt x="13998" y="10325"/>
                    <a:pt x="13627" y="9070"/>
                  </a:cubicBezTo>
                  <a:cubicBezTo>
                    <a:pt x="13485" y="8629"/>
                    <a:pt x="13256" y="8275"/>
                    <a:pt x="13114" y="8116"/>
                  </a:cubicBezTo>
                  <a:cubicBezTo>
                    <a:pt x="13114" y="7745"/>
                    <a:pt x="13114" y="7391"/>
                    <a:pt x="13044" y="6861"/>
                  </a:cubicBezTo>
                  <a:cubicBezTo>
                    <a:pt x="12885" y="5695"/>
                    <a:pt x="12443" y="4953"/>
                    <a:pt x="12001" y="4440"/>
                  </a:cubicBezTo>
                  <a:cubicBezTo>
                    <a:pt x="12089" y="4210"/>
                    <a:pt x="12089" y="3998"/>
                    <a:pt x="12089" y="3768"/>
                  </a:cubicBezTo>
                  <a:cubicBezTo>
                    <a:pt x="12089" y="2602"/>
                    <a:pt x="10605" y="1718"/>
                    <a:pt x="9880" y="1277"/>
                  </a:cubicBezTo>
                  <a:cubicBezTo>
                    <a:pt x="9880" y="1117"/>
                    <a:pt x="9951" y="976"/>
                    <a:pt x="9951" y="835"/>
                  </a:cubicBezTo>
                  <a:cubicBezTo>
                    <a:pt x="9821" y="169"/>
                    <a:pt x="9263" y="1"/>
                    <a:pt x="8580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Google Shape;185;p23">
              <a:extLst>
                <a:ext uri="{FF2B5EF4-FFF2-40B4-BE49-F238E27FC236}">
                  <a16:creationId xmlns:a16="http://schemas.microsoft.com/office/drawing/2014/main" id="{67A9E95A-B344-4209-8AC1-30DB0F11C76B}"/>
                </a:ext>
              </a:extLst>
            </p:cNvPr>
            <p:cNvSpPr/>
            <p:nvPr/>
          </p:nvSpPr>
          <p:spPr>
            <a:xfrm>
              <a:off x="-4293846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2105" y="0"/>
                  </a:moveTo>
                  <a:cubicBezTo>
                    <a:pt x="1182" y="0"/>
                    <a:pt x="944" y="1046"/>
                    <a:pt x="513" y="2131"/>
                  </a:cubicBezTo>
                  <a:cubicBezTo>
                    <a:pt x="0" y="3527"/>
                    <a:pt x="9119" y="8034"/>
                    <a:pt x="9791" y="11922"/>
                  </a:cubicBezTo>
                  <a:cubicBezTo>
                    <a:pt x="7639" y="18489"/>
                    <a:pt x="11338" y="22124"/>
                    <a:pt x="12695" y="22124"/>
                  </a:cubicBezTo>
                  <a:cubicBezTo>
                    <a:pt x="12832" y="22124"/>
                    <a:pt x="12944" y="22088"/>
                    <a:pt x="13025" y="22013"/>
                  </a:cubicBezTo>
                  <a:cubicBezTo>
                    <a:pt x="11841" y="20476"/>
                    <a:pt x="16790" y="7150"/>
                    <a:pt x="16348" y="5524"/>
                  </a:cubicBezTo>
                  <a:cubicBezTo>
                    <a:pt x="15818" y="3898"/>
                    <a:pt x="12884" y="3898"/>
                    <a:pt x="12884" y="3898"/>
                  </a:cubicBezTo>
                  <a:cubicBezTo>
                    <a:pt x="11700" y="3386"/>
                    <a:pt x="5443" y="1548"/>
                    <a:pt x="3376" y="434"/>
                  </a:cubicBezTo>
                  <a:cubicBezTo>
                    <a:pt x="2841" y="130"/>
                    <a:pt x="2431" y="0"/>
                    <a:pt x="2105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Google Shape;186;p23">
              <a:extLst>
                <a:ext uri="{FF2B5EF4-FFF2-40B4-BE49-F238E27FC236}">
                  <a16:creationId xmlns:a16="http://schemas.microsoft.com/office/drawing/2014/main" id="{536DB37D-868E-4119-9D00-66C4FDB68930}"/>
                </a:ext>
              </a:extLst>
            </p:cNvPr>
            <p:cNvSpPr/>
            <p:nvPr/>
          </p:nvSpPr>
          <p:spPr>
            <a:xfrm>
              <a:off x="-4723922" y="1874412"/>
              <a:ext cx="422779" cy="1169486"/>
            </a:xfrm>
            <a:custGeom>
              <a:avLst/>
              <a:gdLst/>
              <a:ahLst/>
              <a:cxnLst/>
              <a:rect l="l" t="t" r="r" b="b"/>
              <a:pathLst>
                <a:path w="9157" h="25330" extrusionOk="0">
                  <a:moveTo>
                    <a:pt x="7909" y="1"/>
                  </a:moveTo>
                  <a:cubicBezTo>
                    <a:pt x="7156" y="1"/>
                    <a:pt x="6222" y="1022"/>
                    <a:pt x="6222" y="1022"/>
                  </a:cubicBezTo>
                  <a:cubicBezTo>
                    <a:pt x="5180" y="1976"/>
                    <a:pt x="5480" y="4787"/>
                    <a:pt x="4526" y="7349"/>
                  </a:cubicBezTo>
                  <a:cubicBezTo>
                    <a:pt x="3642" y="10000"/>
                    <a:pt x="3784" y="11043"/>
                    <a:pt x="3271" y="14136"/>
                  </a:cubicBezTo>
                  <a:cubicBezTo>
                    <a:pt x="2829" y="17228"/>
                    <a:pt x="1574" y="22601"/>
                    <a:pt x="1133" y="23255"/>
                  </a:cubicBezTo>
                  <a:cubicBezTo>
                    <a:pt x="691" y="23856"/>
                    <a:pt x="549" y="24139"/>
                    <a:pt x="249" y="24810"/>
                  </a:cubicBezTo>
                  <a:cubicBezTo>
                    <a:pt x="0" y="25201"/>
                    <a:pt x="220" y="25330"/>
                    <a:pt x="769" y="25330"/>
                  </a:cubicBezTo>
                  <a:cubicBezTo>
                    <a:pt x="1040" y="25330"/>
                    <a:pt x="1390" y="25299"/>
                    <a:pt x="1804" y="25252"/>
                  </a:cubicBezTo>
                  <a:cubicBezTo>
                    <a:pt x="3271" y="23856"/>
                    <a:pt x="4225" y="17370"/>
                    <a:pt x="4809" y="13535"/>
                  </a:cubicBezTo>
                  <a:cubicBezTo>
                    <a:pt x="5480" y="9717"/>
                    <a:pt x="5781" y="6625"/>
                    <a:pt x="7177" y="3814"/>
                  </a:cubicBezTo>
                  <a:cubicBezTo>
                    <a:pt x="8573" y="1022"/>
                    <a:pt x="9156" y="1694"/>
                    <a:pt x="8573" y="439"/>
                  </a:cubicBezTo>
                  <a:cubicBezTo>
                    <a:pt x="8402" y="120"/>
                    <a:pt x="8166" y="1"/>
                    <a:pt x="7909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Google Shape;187;p23">
              <a:extLst>
                <a:ext uri="{FF2B5EF4-FFF2-40B4-BE49-F238E27FC236}">
                  <a16:creationId xmlns:a16="http://schemas.microsoft.com/office/drawing/2014/main" id="{8FB5F5AA-13E8-4D31-AE48-B1FE444AF926}"/>
                </a:ext>
              </a:extLst>
            </p:cNvPr>
            <p:cNvSpPr/>
            <p:nvPr/>
          </p:nvSpPr>
          <p:spPr>
            <a:xfrm>
              <a:off x="-4834870" y="1860561"/>
              <a:ext cx="448865" cy="1184722"/>
            </a:xfrm>
            <a:custGeom>
              <a:avLst/>
              <a:gdLst/>
              <a:ahLst/>
              <a:cxnLst/>
              <a:rect l="l" t="t" r="r" b="b"/>
              <a:pathLst>
                <a:path w="9722" h="25660" extrusionOk="0">
                  <a:moveTo>
                    <a:pt x="7862" y="1"/>
                  </a:moveTo>
                  <a:cubicBezTo>
                    <a:pt x="7384" y="1"/>
                    <a:pt x="6929" y="138"/>
                    <a:pt x="6929" y="138"/>
                  </a:cubicBezTo>
                  <a:cubicBezTo>
                    <a:pt x="6929" y="138"/>
                    <a:pt x="7212" y="2135"/>
                    <a:pt x="6045" y="4415"/>
                  </a:cubicBezTo>
                  <a:cubicBezTo>
                    <a:pt x="4790" y="6765"/>
                    <a:pt x="2652" y="16274"/>
                    <a:pt x="1998" y="18624"/>
                  </a:cubicBezTo>
                  <a:cubicBezTo>
                    <a:pt x="1397" y="20904"/>
                    <a:pt x="1" y="23042"/>
                    <a:pt x="142" y="24297"/>
                  </a:cubicBezTo>
                  <a:cubicBezTo>
                    <a:pt x="264" y="25258"/>
                    <a:pt x="1195" y="25660"/>
                    <a:pt x="1926" y="25660"/>
                  </a:cubicBezTo>
                  <a:cubicBezTo>
                    <a:pt x="2149" y="25660"/>
                    <a:pt x="2353" y="25622"/>
                    <a:pt x="2511" y="25552"/>
                  </a:cubicBezTo>
                  <a:cubicBezTo>
                    <a:pt x="3094" y="25252"/>
                    <a:pt x="3235" y="18341"/>
                    <a:pt x="4207" y="14436"/>
                  </a:cubicBezTo>
                  <a:cubicBezTo>
                    <a:pt x="5091" y="10601"/>
                    <a:pt x="8184" y="4556"/>
                    <a:pt x="8908" y="3231"/>
                  </a:cubicBezTo>
                  <a:cubicBezTo>
                    <a:pt x="9721" y="1835"/>
                    <a:pt x="9279" y="1552"/>
                    <a:pt x="8908" y="580"/>
                  </a:cubicBezTo>
                  <a:cubicBezTo>
                    <a:pt x="8772" y="120"/>
                    <a:pt x="8307" y="1"/>
                    <a:pt x="7862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Google Shape;188;p23">
              <a:extLst>
                <a:ext uri="{FF2B5EF4-FFF2-40B4-BE49-F238E27FC236}">
                  <a16:creationId xmlns:a16="http://schemas.microsoft.com/office/drawing/2014/main" id="{3788096C-3C81-4098-BBAE-81037B992714}"/>
                </a:ext>
              </a:extLst>
            </p:cNvPr>
            <p:cNvSpPr/>
            <p:nvPr/>
          </p:nvSpPr>
          <p:spPr>
            <a:xfrm>
              <a:off x="-4548891" y="408233"/>
              <a:ext cx="489263" cy="1474116"/>
            </a:xfrm>
            <a:custGeom>
              <a:avLst/>
              <a:gdLst/>
              <a:ahLst/>
              <a:cxnLst/>
              <a:rect l="l" t="t" r="r" b="b"/>
              <a:pathLst>
                <a:path w="10597" h="31928" extrusionOk="0">
                  <a:moveTo>
                    <a:pt x="8566" y="0"/>
                  </a:moveTo>
                  <a:cubicBezTo>
                    <a:pt x="7498" y="0"/>
                    <a:pt x="6249" y="754"/>
                    <a:pt x="6249" y="754"/>
                  </a:cubicBezTo>
                  <a:cubicBezTo>
                    <a:pt x="5905" y="610"/>
                    <a:pt x="5620" y="552"/>
                    <a:pt x="5384" y="552"/>
                  </a:cubicBezTo>
                  <a:cubicBezTo>
                    <a:pt x="4407" y="552"/>
                    <a:pt x="4269" y="1550"/>
                    <a:pt x="4269" y="1550"/>
                  </a:cubicBezTo>
                  <a:cubicBezTo>
                    <a:pt x="3386" y="2663"/>
                    <a:pt x="4782" y="3105"/>
                    <a:pt x="4923" y="3847"/>
                  </a:cubicBezTo>
                  <a:cubicBezTo>
                    <a:pt x="5082" y="4643"/>
                    <a:pt x="4110" y="19081"/>
                    <a:pt x="3669" y="21874"/>
                  </a:cubicBezTo>
                  <a:cubicBezTo>
                    <a:pt x="3227" y="24684"/>
                    <a:pt x="434" y="28943"/>
                    <a:pt x="134" y="30640"/>
                  </a:cubicBezTo>
                  <a:cubicBezTo>
                    <a:pt x="0" y="31441"/>
                    <a:pt x="159" y="31667"/>
                    <a:pt x="574" y="31667"/>
                  </a:cubicBezTo>
                  <a:cubicBezTo>
                    <a:pt x="1037" y="31667"/>
                    <a:pt x="1820" y="31386"/>
                    <a:pt x="2873" y="31311"/>
                  </a:cubicBezTo>
                  <a:cubicBezTo>
                    <a:pt x="3030" y="31299"/>
                    <a:pt x="3172" y="31293"/>
                    <a:pt x="3303" y="31293"/>
                  </a:cubicBezTo>
                  <a:cubicBezTo>
                    <a:pt x="3908" y="31293"/>
                    <a:pt x="4249" y="31420"/>
                    <a:pt x="4481" y="31594"/>
                  </a:cubicBezTo>
                  <a:cubicBezTo>
                    <a:pt x="4773" y="31746"/>
                    <a:pt x="4972" y="31928"/>
                    <a:pt x="5262" y="31928"/>
                  </a:cubicBezTo>
                  <a:cubicBezTo>
                    <a:pt x="5411" y="31928"/>
                    <a:pt x="5584" y="31879"/>
                    <a:pt x="5807" y="31753"/>
                  </a:cubicBezTo>
                  <a:cubicBezTo>
                    <a:pt x="7062" y="31082"/>
                    <a:pt x="5966" y="30056"/>
                    <a:pt x="5082" y="27547"/>
                  </a:cubicBezTo>
                  <a:cubicBezTo>
                    <a:pt x="4110" y="25126"/>
                    <a:pt x="6761" y="6198"/>
                    <a:pt x="8617" y="4501"/>
                  </a:cubicBezTo>
                  <a:cubicBezTo>
                    <a:pt x="10296" y="3105"/>
                    <a:pt x="10596" y="2433"/>
                    <a:pt x="9854" y="754"/>
                  </a:cubicBezTo>
                  <a:cubicBezTo>
                    <a:pt x="9589" y="189"/>
                    <a:pt x="9100" y="0"/>
                    <a:pt x="8566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Google Shape;189;p23">
              <a:extLst>
                <a:ext uri="{FF2B5EF4-FFF2-40B4-BE49-F238E27FC236}">
                  <a16:creationId xmlns:a16="http://schemas.microsoft.com/office/drawing/2014/main" id="{6BFC8EBE-BD37-44AB-82F6-4EF45F282C69}"/>
                </a:ext>
              </a:extLst>
            </p:cNvPr>
            <p:cNvSpPr/>
            <p:nvPr/>
          </p:nvSpPr>
          <p:spPr>
            <a:xfrm>
              <a:off x="-4930303" y="3060662"/>
              <a:ext cx="346829" cy="214413"/>
            </a:xfrm>
            <a:custGeom>
              <a:avLst/>
              <a:gdLst/>
              <a:ahLst/>
              <a:cxnLst/>
              <a:rect l="l" t="t" r="r" b="b"/>
              <a:pathLst>
                <a:path w="7512" h="4644" extrusionOk="0">
                  <a:moveTo>
                    <a:pt x="1856" y="1"/>
                  </a:moveTo>
                  <a:cubicBezTo>
                    <a:pt x="1856" y="1"/>
                    <a:pt x="0" y="955"/>
                    <a:pt x="301" y="1397"/>
                  </a:cubicBezTo>
                  <a:cubicBezTo>
                    <a:pt x="601" y="1839"/>
                    <a:pt x="1255" y="3094"/>
                    <a:pt x="2439" y="3677"/>
                  </a:cubicBezTo>
                  <a:cubicBezTo>
                    <a:pt x="3390" y="4186"/>
                    <a:pt x="4929" y="4644"/>
                    <a:pt x="5973" y="4644"/>
                  </a:cubicBezTo>
                  <a:cubicBezTo>
                    <a:pt x="6306" y="4644"/>
                    <a:pt x="6590" y="4597"/>
                    <a:pt x="6787" y="4490"/>
                  </a:cubicBezTo>
                  <a:cubicBezTo>
                    <a:pt x="7511" y="3977"/>
                    <a:pt x="7370" y="955"/>
                    <a:pt x="6787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Google Shape;190;p23">
              <a:extLst>
                <a:ext uri="{FF2B5EF4-FFF2-40B4-BE49-F238E27FC236}">
                  <a16:creationId xmlns:a16="http://schemas.microsoft.com/office/drawing/2014/main" id="{20DAEDA2-8E31-484A-A35C-29F1F84FAEE9}"/>
                </a:ext>
              </a:extLst>
            </p:cNvPr>
            <p:cNvSpPr/>
            <p:nvPr/>
          </p:nvSpPr>
          <p:spPr>
            <a:xfrm>
              <a:off x="-5038850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2281" y="0"/>
                  </a:moveTo>
                  <a:cubicBezTo>
                    <a:pt x="2281" y="0"/>
                    <a:pt x="230" y="2280"/>
                    <a:pt x="71" y="2722"/>
                  </a:cubicBezTo>
                  <a:cubicBezTo>
                    <a:pt x="1" y="3235"/>
                    <a:pt x="71" y="3676"/>
                    <a:pt x="443" y="4118"/>
                  </a:cubicBezTo>
                  <a:cubicBezTo>
                    <a:pt x="471" y="4152"/>
                    <a:pt x="507" y="4168"/>
                    <a:pt x="549" y="4168"/>
                  </a:cubicBezTo>
                  <a:cubicBezTo>
                    <a:pt x="1064" y="4168"/>
                    <a:pt x="2532" y="1865"/>
                    <a:pt x="2793" y="1326"/>
                  </a:cubicBezTo>
                  <a:cubicBezTo>
                    <a:pt x="3023" y="813"/>
                    <a:pt x="2281" y="0"/>
                    <a:pt x="228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Google Shape;191;p23">
              <a:extLst>
                <a:ext uri="{FF2B5EF4-FFF2-40B4-BE49-F238E27FC236}">
                  <a16:creationId xmlns:a16="http://schemas.microsoft.com/office/drawing/2014/main" id="{B0BDDC53-EE00-4CFE-A4DE-0FDCFF3DFCCB}"/>
                </a:ext>
              </a:extLst>
            </p:cNvPr>
            <p:cNvSpPr/>
            <p:nvPr/>
          </p:nvSpPr>
          <p:spPr>
            <a:xfrm>
              <a:off x="-5138254" y="3274476"/>
              <a:ext cx="123135" cy="229557"/>
            </a:xfrm>
            <a:custGeom>
              <a:avLst/>
              <a:gdLst/>
              <a:ahLst/>
              <a:cxnLst/>
              <a:rect l="l" t="t" r="r" b="b"/>
              <a:pathLst>
                <a:path w="2667" h="4972" extrusionOk="0">
                  <a:moveTo>
                    <a:pt x="1783" y="0"/>
                  </a:moveTo>
                  <a:cubicBezTo>
                    <a:pt x="1783" y="0"/>
                    <a:pt x="528" y="1856"/>
                    <a:pt x="245" y="3022"/>
                  </a:cubicBezTo>
                  <a:cubicBezTo>
                    <a:pt x="1" y="3927"/>
                    <a:pt x="48" y="4971"/>
                    <a:pt x="312" y="4971"/>
                  </a:cubicBezTo>
                  <a:cubicBezTo>
                    <a:pt x="373" y="4971"/>
                    <a:pt x="445" y="4916"/>
                    <a:pt x="528" y="4790"/>
                  </a:cubicBezTo>
                  <a:cubicBezTo>
                    <a:pt x="828" y="3765"/>
                    <a:pt x="2383" y="1485"/>
                    <a:pt x="2525" y="972"/>
                  </a:cubicBezTo>
                  <a:cubicBezTo>
                    <a:pt x="2666" y="530"/>
                    <a:pt x="1783" y="0"/>
                    <a:pt x="1783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Google Shape;192;p23">
              <a:extLst>
                <a:ext uri="{FF2B5EF4-FFF2-40B4-BE49-F238E27FC236}">
                  <a16:creationId xmlns:a16="http://schemas.microsoft.com/office/drawing/2014/main" id="{8B7E5DCE-2BF7-4751-BC75-58BA3E003DE9}"/>
                </a:ext>
              </a:extLst>
            </p:cNvPr>
            <p:cNvSpPr/>
            <p:nvPr/>
          </p:nvSpPr>
          <p:spPr>
            <a:xfrm>
              <a:off x="-4991525" y="3220595"/>
              <a:ext cx="159979" cy="319081"/>
            </a:xfrm>
            <a:custGeom>
              <a:avLst/>
              <a:gdLst/>
              <a:ahLst/>
              <a:cxnLst/>
              <a:rect l="l" t="t" r="r" b="b"/>
              <a:pathLst>
                <a:path w="3465" h="6911" extrusionOk="0">
                  <a:moveTo>
                    <a:pt x="2581" y="1"/>
                  </a:moveTo>
                  <a:cubicBezTo>
                    <a:pt x="2298" y="71"/>
                    <a:pt x="160" y="5886"/>
                    <a:pt x="89" y="6257"/>
                  </a:cubicBezTo>
                  <a:cubicBezTo>
                    <a:pt x="1" y="6628"/>
                    <a:pt x="301" y="6911"/>
                    <a:pt x="672" y="6911"/>
                  </a:cubicBezTo>
                  <a:cubicBezTo>
                    <a:pt x="1114" y="6911"/>
                    <a:pt x="2740" y="2210"/>
                    <a:pt x="3094" y="1167"/>
                  </a:cubicBezTo>
                  <a:cubicBezTo>
                    <a:pt x="3465" y="71"/>
                    <a:pt x="2581" y="1"/>
                    <a:pt x="258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Google Shape;193;p23">
              <a:extLst>
                <a:ext uri="{FF2B5EF4-FFF2-40B4-BE49-F238E27FC236}">
                  <a16:creationId xmlns:a16="http://schemas.microsoft.com/office/drawing/2014/main" id="{6414F827-ED61-4419-9D56-E7C2192BF6F3}"/>
                </a:ext>
              </a:extLst>
            </p:cNvPr>
            <p:cNvSpPr/>
            <p:nvPr/>
          </p:nvSpPr>
          <p:spPr>
            <a:xfrm>
              <a:off x="-5079618" y="3555514"/>
              <a:ext cx="108546" cy="166720"/>
            </a:xfrm>
            <a:custGeom>
              <a:avLst/>
              <a:gdLst/>
              <a:ahLst/>
              <a:cxnLst/>
              <a:rect l="l" t="t" r="r" b="b"/>
              <a:pathLst>
                <a:path w="2351" h="3611" extrusionOk="0">
                  <a:moveTo>
                    <a:pt x="1912" y="0"/>
                  </a:moveTo>
                  <a:cubicBezTo>
                    <a:pt x="1867" y="0"/>
                    <a:pt x="1819" y="9"/>
                    <a:pt x="1767" y="28"/>
                  </a:cubicBezTo>
                  <a:cubicBezTo>
                    <a:pt x="1396" y="258"/>
                    <a:pt x="0" y="2979"/>
                    <a:pt x="371" y="3192"/>
                  </a:cubicBezTo>
                  <a:cubicBezTo>
                    <a:pt x="628" y="3350"/>
                    <a:pt x="985" y="3610"/>
                    <a:pt x="1182" y="3610"/>
                  </a:cubicBezTo>
                  <a:cubicBezTo>
                    <a:pt x="1270" y="3610"/>
                    <a:pt x="1326" y="3558"/>
                    <a:pt x="1326" y="3421"/>
                  </a:cubicBezTo>
                  <a:cubicBezTo>
                    <a:pt x="1326" y="3050"/>
                    <a:pt x="2351" y="328"/>
                    <a:pt x="2351" y="328"/>
                  </a:cubicBezTo>
                  <a:cubicBezTo>
                    <a:pt x="2351" y="328"/>
                    <a:pt x="2193" y="0"/>
                    <a:pt x="191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Google Shape;194;p23">
              <a:extLst>
                <a:ext uri="{FF2B5EF4-FFF2-40B4-BE49-F238E27FC236}">
                  <a16:creationId xmlns:a16="http://schemas.microsoft.com/office/drawing/2014/main" id="{9B8802E5-9331-4726-8FF8-EB53660E0CDB}"/>
                </a:ext>
              </a:extLst>
            </p:cNvPr>
            <p:cNvSpPr/>
            <p:nvPr/>
          </p:nvSpPr>
          <p:spPr>
            <a:xfrm>
              <a:off x="-5113923" y="3713462"/>
              <a:ext cx="78397" cy="106930"/>
            </a:xfrm>
            <a:custGeom>
              <a:avLst/>
              <a:gdLst/>
              <a:ahLst/>
              <a:cxnLst/>
              <a:rect l="l" t="t" r="r" b="b"/>
              <a:pathLst>
                <a:path w="1698" h="2316" extrusionOk="0">
                  <a:moveTo>
                    <a:pt x="814" y="0"/>
                  </a:moveTo>
                  <a:cubicBezTo>
                    <a:pt x="814" y="0"/>
                    <a:pt x="1" y="1980"/>
                    <a:pt x="443" y="2280"/>
                  </a:cubicBezTo>
                  <a:cubicBezTo>
                    <a:pt x="473" y="2304"/>
                    <a:pt x="505" y="2316"/>
                    <a:pt x="539" y="2316"/>
                  </a:cubicBezTo>
                  <a:cubicBezTo>
                    <a:pt x="929" y="2316"/>
                    <a:pt x="1562" y="865"/>
                    <a:pt x="1627" y="654"/>
                  </a:cubicBezTo>
                  <a:cubicBezTo>
                    <a:pt x="1697" y="442"/>
                    <a:pt x="814" y="0"/>
                    <a:pt x="81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Google Shape;195;p23">
              <a:extLst>
                <a:ext uri="{FF2B5EF4-FFF2-40B4-BE49-F238E27FC236}">
                  <a16:creationId xmlns:a16="http://schemas.microsoft.com/office/drawing/2014/main" id="{C819A343-2892-432F-AD75-BA43F83CA9BC}"/>
                </a:ext>
              </a:extLst>
            </p:cNvPr>
            <p:cNvSpPr/>
            <p:nvPr/>
          </p:nvSpPr>
          <p:spPr>
            <a:xfrm>
              <a:off x="-4865019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1057" y="0"/>
                  </a:moveTo>
                  <a:cubicBezTo>
                    <a:pt x="1037" y="0"/>
                    <a:pt x="1025" y="1"/>
                    <a:pt x="1025" y="1"/>
                  </a:cubicBezTo>
                  <a:cubicBezTo>
                    <a:pt x="795" y="142"/>
                    <a:pt x="0" y="6257"/>
                    <a:pt x="0" y="6699"/>
                  </a:cubicBezTo>
                  <a:cubicBezTo>
                    <a:pt x="0" y="7016"/>
                    <a:pt x="259" y="7230"/>
                    <a:pt x="566" y="7230"/>
                  </a:cubicBezTo>
                  <a:cubicBezTo>
                    <a:pt x="618" y="7230"/>
                    <a:pt x="671" y="7224"/>
                    <a:pt x="725" y="7212"/>
                  </a:cubicBezTo>
                  <a:cubicBezTo>
                    <a:pt x="1096" y="7141"/>
                    <a:pt x="1608" y="2210"/>
                    <a:pt x="1767" y="1026"/>
                  </a:cubicBezTo>
                  <a:cubicBezTo>
                    <a:pt x="1893" y="55"/>
                    <a:pt x="1214" y="0"/>
                    <a:pt x="1057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Google Shape;196;p23">
              <a:extLst>
                <a:ext uri="{FF2B5EF4-FFF2-40B4-BE49-F238E27FC236}">
                  <a16:creationId xmlns:a16="http://schemas.microsoft.com/office/drawing/2014/main" id="{14CCBB5E-53EE-497C-9FC0-113FC01F3F53}"/>
                </a:ext>
              </a:extLst>
            </p:cNvPr>
            <p:cNvSpPr/>
            <p:nvPr/>
          </p:nvSpPr>
          <p:spPr>
            <a:xfrm>
              <a:off x="-4916452" y="3602792"/>
              <a:ext cx="81629" cy="189158"/>
            </a:xfrm>
            <a:custGeom>
              <a:avLst/>
              <a:gdLst/>
              <a:ahLst/>
              <a:cxnLst/>
              <a:rect l="l" t="t" r="r" b="b"/>
              <a:pathLst>
                <a:path w="1768" h="4097" extrusionOk="0">
                  <a:moveTo>
                    <a:pt x="1400" y="0"/>
                  </a:moveTo>
                  <a:cubicBezTo>
                    <a:pt x="1313" y="0"/>
                    <a:pt x="1216" y="31"/>
                    <a:pt x="1114" y="117"/>
                  </a:cubicBezTo>
                  <a:cubicBezTo>
                    <a:pt x="743" y="330"/>
                    <a:pt x="1" y="3652"/>
                    <a:pt x="442" y="3793"/>
                  </a:cubicBezTo>
                  <a:cubicBezTo>
                    <a:pt x="758" y="3935"/>
                    <a:pt x="1107" y="4097"/>
                    <a:pt x="1308" y="4097"/>
                  </a:cubicBezTo>
                  <a:cubicBezTo>
                    <a:pt x="1434" y="4097"/>
                    <a:pt x="1501" y="4034"/>
                    <a:pt x="1468" y="3864"/>
                  </a:cubicBezTo>
                  <a:cubicBezTo>
                    <a:pt x="1397" y="3422"/>
                    <a:pt x="1768" y="188"/>
                    <a:pt x="1768" y="188"/>
                  </a:cubicBezTo>
                  <a:cubicBezTo>
                    <a:pt x="1768" y="188"/>
                    <a:pt x="1616" y="0"/>
                    <a:pt x="1400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Google Shape;197;p23">
              <a:extLst>
                <a:ext uri="{FF2B5EF4-FFF2-40B4-BE49-F238E27FC236}">
                  <a16:creationId xmlns:a16="http://schemas.microsoft.com/office/drawing/2014/main" id="{58ABB843-ECC9-4C09-988C-3CE08709DC5F}"/>
                </a:ext>
              </a:extLst>
            </p:cNvPr>
            <p:cNvSpPr/>
            <p:nvPr/>
          </p:nvSpPr>
          <p:spPr>
            <a:xfrm>
              <a:off x="-4919730" y="3795044"/>
              <a:ext cx="61268" cy="116672"/>
            </a:xfrm>
            <a:custGeom>
              <a:avLst/>
              <a:gdLst/>
              <a:ahLst/>
              <a:cxnLst/>
              <a:rect l="l" t="t" r="r" b="b"/>
              <a:pathLst>
                <a:path w="1327" h="2527" extrusionOk="0">
                  <a:moveTo>
                    <a:pt x="301" y="1"/>
                  </a:moveTo>
                  <a:cubicBezTo>
                    <a:pt x="301" y="1"/>
                    <a:pt x="1" y="2280"/>
                    <a:pt x="443" y="2510"/>
                  </a:cubicBezTo>
                  <a:cubicBezTo>
                    <a:pt x="469" y="2521"/>
                    <a:pt x="494" y="2526"/>
                    <a:pt x="520" y="2526"/>
                  </a:cubicBezTo>
                  <a:cubicBezTo>
                    <a:pt x="992" y="2526"/>
                    <a:pt x="1326" y="728"/>
                    <a:pt x="1326" y="442"/>
                  </a:cubicBezTo>
                  <a:cubicBezTo>
                    <a:pt x="1326" y="213"/>
                    <a:pt x="302" y="1"/>
                    <a:pt x="30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Google Shape;198;p23">
              <a:extLst>
                <a:ext uri="{FF2B5EF4-FFF2-40B4-BE49-F238E27FC236}">
                  <a16:creationId xmlns:a16="http://schemas.microsoft.com/office/drawing/2014/main" id="{0871273E-749D-457A-B0B4-EDE1A34ACD22}"/>
                </a:ext>
              </a:extLst>
            </p:cNvPr>
            <p:cNvSpPr/>
            <p:nvPr/>
          </p:nvSpPr>
          <p:spPr>
            <a:xfrm>
              <a:off x="-4753240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414" y="1"/>
                  </a:moveTo>
                  <a:cubicBezTo>
                    <a:pt x="305" y="1"/>
                    <a:pt x="230" y="21"/>
                    <a:pt x="230" y="21"/>
                  </a:cubicBezTo>
                  <a:cubicBezTo>
                    <a:pt x="0" y="162"/>
                    <a:pt x="142" y="6348"/>
                    <a:pt x="230" y="6719"/>
                  </a:cubicBezTo>
                  <a:cubicBezTo>
                    <a:pt x="283" y="7051"/>
                    <a:pt x="506" y="7213"/>
                    <a:pt x="764" y="7213"/>
                  </a:cubicBezTo>
                  <a:cubicBezTo>
                    <a:pt x="849" y="7213"/>
                    <a:pt x="938" y="7196"/>
                    <a:pt x="1025" y="7160"/>
                  </a:cubicBezTo>
                  <a:cubicBezTo>
                    <a:pt x="1396" y="7019"/>
                    <a:pt x="1184" y="2071"/>
                    <a:pt x="1184" y="904"/>
                  </a:cubicBezTo>
                  <a:cubicBezTo>
                    <a:pt x="1134" y="116"/>
                    <a:pt x="677" y="1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Google Shape;199;p23">
              <a:extLst>
                <a:ext uri="{FF2B5EF4-FFF2-40B4-BE49-F238E27FC236}">
                  <a16:creationId xmlns:a16="http://schemas.microsoft.com/office/drawing/2014/main" id="{BF1B6C50-F94E-4353-9026-207E68E9949F}"/>
                </a:ext>
              </a:extLst>
            </p:cNvPr>
            <p:cNvSpPr/>
            <p:nvPr/>
          </p:nvSpPr>
          <p:spPr>
            <a:xfrm>
              <a:off x="-4763029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886" y="1"/>
                  </a:moveTo>
                  <a:cubicBezTo>
                    <a:pt x="790" y="1"/>
                    <a:pt x="684" y="32"/>
                    <a:pt x="583" y="126"/>
                  </a:cubicBezTo>
                  <a:cubicBezTo>
                    <a:pt x="283" y="427"/>
                    <a:pt x="0" y="3891"/>
                    <a:pt x="513" y="3961"/>
                  </a:cubicBezTo>
                  <a:cubicBezTo>
                    <a:pt x="751" y="4000"/>
                    <a:pt x="1052" y="4084"/>
                    <a:pt x="1256" y="4084"/>
                  </a:cubicBezTo>
                  <a:cubicBezTo>
                    <a:pt x="1429" y="4084"/>
                    <a:pt x="1532" y="4023"/>
                    <a:pt x="1467" y="3820"/>
                  </a:cubicBezTo>
                  <a:cubicBezTo>
                    <a:pt x="1326" y="3449"/>
                    <a:pt x="1237" y="126"/>
                    <a:pt x="1237" y="126"/>
                  </a:cubicBezTo>
                  <a:cubicBezTo>
                    <a:pt x="1237" y="126"/>
                    <a:pt x="1080" y="1"/>
                    <a:pt x="886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Google Shape;200;p23">
              <a:extLst>
                <a:ext uri="{FF2B5EF4-FFF2-40B4-BE49-F238E27FC236}">
                  <a16:creationId xmlns:a16="http://schemas.microsoft.com/office/drawing/2014/main" id="{2237CC60-51B8-47B5-99F5-75723A714D61}"/>
                </a:ext>
              </a:extLst>
            </p:cNvPr>
            <p:cNvSpPr/>
            <p:nvPr/>
          </p:nvSpPr>
          <p:spPr>
            <a:xfrm>
              <a:off x="-4750009" y="3795044"/>
              <a:ext cx="51480" cy="112239"/>
            </a:xfrm>
            <a:custGeom>
              <a:avLst/>
              <a:gdLst/>
              <a:ahLst/>
              <a:cxnLst/>
              <a:rect l="l" t="t" r="r" b="b"/>
              <a:pathLst>
                <a:path w="1115" h="2431" extrusionOk="0">
                  <a:moveTo>
                    <a:pt x="1" y="1"/>
                  </a:moveTo>
                  <a:cubicBezTo>
                    <a:pt x="1" y="1"/>
                    <a:pt x="1" y="2280"/>
                    <a:pt x="513" y="2422"/>
                  </a:cubicBezTo>
                  <a:cubicBezTo>
                    <a:pt x="534" y="2428"/>
                    <a:pt x="553" y="2431"/>
                    <a:pt x="572" y="2431"/>
                  </a:cubicBezTo>
                  <a:cubicBezTo>
                    <a:pt x="1049" y="2431"/>
                    <a:pt x="1114" y="573"/>
                    <a:pt x="1114" y="301"/>
                  </a:cubicBezTo>
                  <a:cubicBezTo>
                    <a:pt x="1044" y="1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7" name="Google Shape;201;p23">
              <a:extLst>
                <a:ext uri="{FF2B5EF4-FFF2-40B4-BE49-F238E27FC236}">
                  <a16:creationId xmlns:a16="http://schemas.microsoft.com/office/drawing/2014/main" id="{B79782EA-2F3E-4781-BD41-0B8F4C285E32}"/>
                </a:ext>
              </a:extLst>
            </p:cNvPr>
            <p:cNvSpPr/>
            <p:nvPr/>
          </p:nvSpPr>
          <p:spPr>
            <a:xfrm>
              <a:off x="-4671658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442" y="1"/>
                  </a:moveTo>
                  <a:cubicBezTo>
                    <a:pt x="273" y="1"/>
                    <a:pt x="142" y="66"/>
                    <a:pt x="142" y="66"/>
                  </a:cubicBezTo>
                  <a:cubicBezTo>
                    <a:pt x="1" y="278"/>
                    <a:pt x="1026" y="5580"/>
                    <a:pt x="1185" y="5952"/>
                  </a:cubicBezTo>
                  <a:cubicBezTo>
                    <a:pt x="1232" y="6153"/>
                    <a:pt x="1415" y="6251"/>
                    <a:pt x="1615" y="6251"/>
                  </a:cubicBezTo>
                  <a:cubicBezTo>
                    <a:pt x="1714" y="6251"/>
                    <a:pt x="1816" y="6228"/>
                    <a:pt x="1909" y="6181"/>
                  </a:cubicBezTo>
                  <a:cubicBezTo>
                    <a:pt x="2210" y="6022"/>
                    <a:pt x="1255" y="1675"/>
                    <a:pt x="1114" y="720"/>
                  </a:cubicBezTo>
                  <a:cubicBezTo>
                    <a:pt x="981" y="126"/>
                    <a:pt x="675" y="1"/>
                    <a:pt x="442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8" name="Google Shape;202;p23">
              <a:extLst>
                <a:ext uri="{FF2B5EF4-FFF2-40B4-BE49-F238E27FC236}">
                  <a16:creationId xmlns:a16="http://schemas.microsoft.com/office/drawing/2014/main" id="{E63EB70D-D9CF-434A-9C5B-54714A135EF5}"/>
                </a:ext>
              </a:extLst>
            </p:cNvPr>
            <p:cNvSpPr/>
            <p:nvPr/>
          </p:nvSpPr>
          <p:spPr>
            <a:xfrm>
              <a:off x="-4613714" y="3567425"/>
              <a:ext cx="78720" cy="163442"/>
            </a:xfrm>
            <a:custGeom>
              <a:avLst/>
              <a:gdLst/>
              <a:ahLst/>
              <a:cxnLst/>
              <a:rect l="l" t="t" r="r" b="b"/>
              <a:pathLst>
                <a:path w="1705" h="3540" extrusionOk="0">
                  <a:moveTo>
                    <a:pt x="559" y="0"/>
                  </a:moveTo>
                  <a:cubicBezTo>
                    <a:pt x="446" y="0"/>
                    <a:pt x="315" y="46"/>
                    <a:pt x="212" y="212"/>
                  </a:cubicBezTo>
                  <a:cubicBezTo>
                    <a:pt x="0" y="512"/>
                    <a:pt x="301" y="3464"/>
                    <a:pt x="743" y="3534"/>
                  </a:cubicBezTo>
                  <a:cubicBezTo>
                    <a:pt x="865" y="3534"/>
                    <a:pt x="997" y="3540"/>
                    <a:pt x="1121" y="3540"/>
                  </a:cubicBezTo>
                  <a:cubicBezTo>
                    <a:pt x="1444" y="3540"/>
                    <a:pt x="1704" y="3503"/>
                    <a:pt x="1538" y="3234"/>
                  </a:cubicBezTo>
                  <a:cubicBezTo>
                    <a:pt x="1397" y="2934"/>
                    <a:pt x="813" y="70"/>
                    <a:pt x="813" y="70"/>
                  </a:cubicBezTo>
                  <a:cubicBezTo>
                    <a:pt x="813" y="70"/>
                    <a:pt x="700" y="0"/>
                    <a:pt x="559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Google Shape;203;p23">
              <a:extLst>
                <a:ext uri="{FF2B5EF4-FFF2-40B4-BE49-F238E27FC236}">
                  <a16:creationId xmlns:a16="http://schemas.microsoft.com/office/drawing/2014/main" id="{334ED125-8A78-48A2-94DC-85070FFD5688}"/>
                </a:ext>
              </a:extLst>
            </p:cNvPr>
            <p:cNvSpPr/>
            <p:nvPr/>
          </p:nvSpPr>
          <p:spPr>
            <a:xfrm>
              <a:off x="-4586797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315" y="1"/>
                  </a:moveTo>
                  <a:cubicBezTo>
                    <a:pt x="139" y="1"/>
                    <a:pt x="1" y="11"/>
                    <a:pt x="1" y="11"/>
                  </a:cubicBezTo>
                  <a:cubicBezTo>
                    <a:pt x="1" y="11"/>
                    <a:pt x="372" y="2008"/>
                    <a:pt x="884" y="2079"/>
                  </a:cubicBezTo>
                  <a:cubicBezTo>
                    <a:pt x="893" y="2080"/>
                    <a:pt x="901" y="2081"/>
                    <a:pt x="909" y="2081"/>
                  </a:cubicBezTo>
                  <a:cubicBezTo>
                    <a:pt x="1315" y="2081"/>
                    <a:pt x="1043" y="378"/>
                    <a:pt x="1043" y="170"/>
                  </a:cubicBezTo>
                  <a:cubicBezTo>
                    <a:pt x="989" y="28"/>
                    <a:pt x="602" y="1"/>
                    <a:pt x="31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0" name="Google Shape;204;p23">
              <a:extLst>
                <a:ext uri="{FF2B5EF4-FFF2-40B4-BE49-F238E27FC236}">
                  <a16:creationId xmlns:a16="http://schemas.microsoft.com/office/drawing/2014/main" id="{F7F5A6F3-A046-48BD-B363-7513578F1EAA}"/>
                </a:ext>
              </a:extLst>
            </p:cNvPr>
            <p:cNvSpPr/>
            <p:nvPr/>
          </p:nvSpPr>
          <p:spPr>
            <a:xfrm>
              <a:off x="-4382242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5815" y="1"/>
                  </a:moveTo>
                  <a:cubicBezTo>
                    <a:pt x="5886" y="814"/>
                    <a:pt x="5744" y="2210"/>
                    <a:pt x="4489" y="3252"/>
                  </a:cubicBezTo>
                  <a:cubicBezTo>
                    <a:pt x="2510" y="4790"/>
                    <a:pt x="2139" y="8113"/>
                    <a:pt x="1909" y="9509"/>
                  </a:cubicBezTo>
                  <a:cubicBezTo>
                    <a:pt x="1768" y="10905"/>
                    <a:pt x="0" y="26581"/>
                    <a:pt x="584" y="27394"/>
                  </a:cubicBezTo>
                  <a:cubicBezTo>
                    <a:pt x="1025" y="27995"/>
                    <a:pt x="1838" y="30204"/>
                    <a:pt x="1397" y="31671"/>
                  </a:cubicBezTo>
                  <a:cubicBezTo>
                    <a:pt x="1538" y="31741"/>
                    <a:pt x="1626" y="31741"/>
                    <a:pt x="1768" y="31741"/>
                  </a:cubicBezTo>
                  <a:cubicBezTo>
                    <a:pt x="1909" y="31741"/>
                    <a:pt x="2139" y="31741"/>
                    <a:pt x="2351" y="31600"/>
                  </a:cubicBezTo>
                  <a:cubicBezTo>
                    <a:pt x="2793" y="31370"/>
                    <a:pt x="2952" y="31158"/>
                    <a:pt x="2952" y="30787"/>
                  </a:cubicBezTo>
                  <a:cubicBezTo>
                    <a:pt x="2952" y="30116"/>
                    <a:pt x="2210" y="29091"/>
                    <a:pt x="1626" y="27394"/>
                  </a:cubicBezTo>
                  <a:cubicBezTo>
                    <a:pt x="1467" y="27111"/>
                    <a:pt x="1397" y="26369"/>
                    <a:pt x="1397" y="25485"/>
                  </a:cubicBezTo>
                  <a:cubicBezTo>
                    <a:pt x="1397" y="19883"/>
                    <a:pt x="3535" y="5744"/>
                    <a:pt x="5161" y="4348"/>
                  </a:cubicBezTo>
                  <a:cubicBezTo>
                    <a:pt x="6257" y="3394"/>
                    <a:pt x="6769" y="2811"/>
                    <a:pt x="6769" y="2068"/>
                  </a:cubicBezTo>
                  <a:cubicBezTo>
                    <a:pt x="6769" y="1627"/>
                    <a:pt x="6628" y="1185"/>
                    <a:pt x="6398" y="601"/>
                  </a:cubicBezTo>
                  <a:lnTo>
                    <a:pt x="6327" y="601"/>
                  </a:lnTo>
                  <a:cubicBezTo>
                    <a:pt x="6186" y="301"/>
                    <a:pt x="6045" y="160"/>
                    <a:pt x="581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Google Shape;205;p23">
              <a:extLst>
                <a:ext uri="{FF2B5EF4-FFF2-40B4-BE49-F238E27FC236}">
                  <a16:creationId xmlns:a16="http://schemas.microsoft.com/office/drawing/2014/main" id="{90ABF804-DCA1-4DF8-BAC0-1E37A3DB3CCB}"/>
                </a:ext>
              </a:extLst>
            </p:cNvPr>
            <p:cNvSpPr/>
            <p:nvPr/>
          </p:nvSpPr>
          <p:spPr>
            <a:xfrm>
              <a:off x="-3923422" y="346596"/>
              <a:ext cx="710741" cy="1554636"/>
            </a:xfrm>
            <a:custGeom>
              <a:avLst/>
              <a:gdLst/>
              <a:ahLst/>
              <a:cxnLst/>
              <a:rect l="l" t="t" r="r" b="b"/>
              <a:pathLst>
                <a:path w="15394" h="33672" extrusionOk="0">
                  <a:moveTo>
                    <a:pt x="10304" y="24976"/>
                  </a:moveTo>
                  <a:lnTo>
                    <a:pt x="10304" y="24976"/>
                  </a:lnTo>
                  <a:cubicBezTo>
                    <a:pt x="9053" y="26423"/>
                    <a:pt x="7211" y="28243"/>
                    <a:pt x="5600" y="28243"/>
                  </a:cubicBezTo>
                  <a:cubicBezTo>
                    <a:pt x="5321" y="28243"/>
                    <a:pt x="5050" y="28189"/>
                    <a:pt x="4790" y="28069"/>
                  </a:cubicBezTo>
                  <a:cubicBezTo>
                    <a:pt x="3306" y="27344"/>
                    <a:pt x="2581" y="26160"/>
                    <a:pt x="2210" y="25347"/>
                  </a:cubicBezTo>
                  <a:lnTo>
                    <a:pt x="2210" y="25347"/>
                  </a:lnTo>
                  <a:cubicBezTo>
                    <a:pt x="2864" y="25860"/>
                    <a:pt x="3747" y="26231"/>
                    <a:pt x="5002" y="26302"/>
                  </a:cubicBezTo>
                  <a:cubicBezTo>
                    <a:pt x="5154" y="26315"/>
                    <a:pt x="5309" y="26322"/>
                    <a:pt x="5466" y="26322"/>
                  </a:cubicBezTo>
                  <a:cubicBezTo>
                    <a:pt x="7132" y="26322"/>
                    <a:pt x="9028" y="25590"/>
                    <a:pt x="10304" y="24976"/>
                  </a:cubicBezTo>
                  <a:close/>
                  <a:moveTo>
                    <a:pt x="1538" y="26832"/>
                  </a:moveTo>
                  <a:lnTo>
                    <a:pt x="1538" y="26832"/>
                  </a:lnTo>
                  <a:cubicBezTo>
                    <a:pt x="2193" y="28125"/>
                    <a:pt x="3320" y="29485"/>
                    <a:pt x="5097" y="29485"/>
                  </a:cubicBezTo>
                  <a:cubicBezTo>
                    <a:pt x="5142" y="29485"/>
                    <a:pt x="5187" y="29485"/>
                    <a:pt x="5232" y="29483"/>
                  </a:cubicBezTo>
                  <a:cubicBezTo>
                    <a:pt x="6911" y="29394"/>
                    <a:pt x="8166" y="28811"/>
                    <a:pt x="9049" y="27928"/>
                  </a:cubicBezTo>
                  <a:lnTo>
                    <a:pt x="9049" y="27928"/>
                  </a:lnTo>
                  <a:cubicBezTo>
                    <a:pt x="7906" y="29409"/>
                    <a:pt x="6468" y="30759"/>
                    <a:pt x="5326" y="30759"/>
                  </a:cubicBezTo>
                  <a:cubicBezTo>
                    <a:pt x="5215" y="30759"/>
                    <a:pt x="5107" y="30747"/>
                    <a:pt x="5002" y="30720"/>
                  </a:cubicBezTo>
                  <a:cubicBezTo>
                    <a:pt x="2793" y="30137"/>
                    <a:pt x="1697" y="28511"/>
                    <a:pt x="1538" y="26832"/>
                  </a:cubicBezTo>
                  <a:close/>
                  <a:moveTo>
                    <a:pt x="10534" y="27998"/>
                  </a:moveTo>
                  <a:lnTo>
                    <a:pt x="10534" y="27998"/>
                  </a:lnTo>
                  <a:cubicBezTo>
                    <a:pt x="9371" y="29783"/>
                    <a:pt x="7252" y="32631"/>
                    <a:pt x="5077" y="32631"/>
                  </a:cubicBezTo>
                  <a:cubicBezTo>
                    <a:pt x="4905" y="32631"/>
                    <a:pt x="4733" y="32613"/>
                    <a:pt x="4560" y="32576"/>
                  </a:cubicBezTo>
                  <a:cubicBezTo>
                    <a:pt x="2493" y="32134"/>
                    <a:pt x="1839" y="30366"/>
                    <a:pt x="1538" y="29112"/>
                  </a:cubicBezTo>
                  <a:lnTo>
                    <a:pt x="1538" y="29112"/>
                  </a:lnTo>
                  <a:cubicBezTo>
                    <a:pt x="2352" y="30363"/>
                    <a:pt x="3436" y="31832"/>
                    <a:pt x="5064" y="31832"/>
                  </a:cubicBezTo>
                  <a:cubicBezTo>
                    <a:pt x="5345" y="31832"/>
                    <a:pt x="5642" y="31788"/>
                    <a:pt x="5957" y="31692"/>
                  </a:cubicBezTo>
                  <a:cubicBezTo>
                    <a:pt x="7724" y="31091"/>
                    <a:pt x="9279" y="29624"/>
                    <a:pt x="10534" y="27998"/>
                  </a:cubicBezTo>
                  <a:close/>
                  <a:moveTo>
                    <a:pt x="6853" y="1"/>
                  </a:moveTo>
                  <a:cubicBezTo>
                    <a:pt x="6127" y="1"/>
                    <a:pt x="5560" y="169"/>
                    <a:pt x="5444" y="835"/>
                  </a:cubicBezTo>
                  <a:cubicBezTo>
                    <a:pt x="5444" y="976"/>
                    <a:pt x="5515" y="1117"/>
                    <a:pt x="5585" y="1277"/>
                  </a:cubicBezTo>
                  <a:cubicBezTo>
                    <a:pt x="4790" y="1718"/>
                    <a:pt x="3306" y="2602"/>
                    <a:pt x="3306" y="3768"/>
                  </a:cubicBezTo>
                  <a:cubicBezTo>
                    <a:pt x="3306" y="3998"/>
                    <a:pt x="3306" y="4210"/>
                    <a:pt x="3376" y="4440"/>
                  </a:cubicBezTo>
                  <a:cubicBezTo>
                    <a:pt x="2934" y="4953"/>
                    <a:pt x="2493" y="5695"/>
                    <a:pt x="2351" y="6861"/>
                  </a:cubicBezTo>
                  <a:cubicBezTo>
                    <a:pt x="2281" y="7391"/>
                    <a:pt x="2281" y="7745"/>
                    <a:pt x="2281" y="8116"/>
                  </a:cubicBezTo>
                  <a:cubicBezTo>
                    <a:pt x="2139" y="8275"/>
                    <a:pt x="1980" y="8629"/>
                    <a:pt x="1768" y="9070"/>
                  </a:cubicBezTo>
                  <a:cubicBezTo>
                    <a:pt x="1397" y="10325"/>
                    <a:pt x="1256" y="11439"/>
                    <a:pt x="1468" y="12534"/>
                  </a:cubicBezTo>
                  <a:cubicBezTo>
                    <a:pt x="1026" y="12905"/>
                    <a:pt x="584" y="13718"/>
                    <a:pt x="513" y="15256"/>
                  </a:cubicBezTo>
                  <a:cubicBezTo>
                    <a:pt x="443" y="16299"/>
                    <a:pt x="513" y="17394"/>
                    <a:pt x="884" y="18508"/>
                  </a:cubicBezTo>
                  <a:cubicBezTo>
                    <a:pt x="725" y="18879"/>
                    <a:pt x="1" y="21442"/>
                    <a:pt x="725" y="23209"/>
                  </a:cubicBezTo>
                  <a:cubicBezTo>
                    <a:pt x="814" y="23209"/>
                    <a:pt x="814" y="23297"/>
                    <a:pt x="814" y="23368"/>
                  </a:cubicBezTo>
                  <a:cubicBezTo>
                    <a:pt x="814" y="23880"/>
                    <a:pt x="814" y="24623"/>
                    <a:pt x="955" y="25347"/>
                  </a:cubicBezTo>
                  <a:cubicBezTo>
                    <a:pt x="955" y="25648"/>
                    <a:pt x="955" y="26019"/>
                    <a:pt x="884" y="26390"/>
                  </a:cubicBezTo>
                  <a:cubicBezTo>
                    <a:pt x="725" y="26973"/>
                    <a:pt x="584" y="27928"/>
                    <a:pt x="725" y="28882"/>
                  </a:cubicBezTo>
                  <a:cubicBezTo>
                    <a:pt x="955" y="30366"/>
                    <a:pt x="1167" y="33671"/>
                    <a:pt x="4790" y="33671"/>
                  </a:cubicBezTo>
                  <a:cubicBezTo>
                    <a:pt x="8236" y="33671"/>
                    <a:pt x="11329" y="30066"/>
                    <a:pt x="12213" y="25648"/>
                  </a:cubicBezTo>
                  <a:cubicBezTo>
                    <a:pt x="12814" y="24693"/>
                    <a:pt x="13326" y="23880"/>
                    <a:pt x="13697" y="23368"/>
                  </a:cubicBezTo>
                  <a:cubicBezTo>
                    <a:pt x="14422" y="22926"/>
                    <a:pt x="15094" y="22626"/>
                    <a:pt x="15094" y="22626"/>
                  </a:cubicBezTo>
                  <a:lnTo>
                    <a:pt x="14722" y="20858"/>
                  </a:lnTo>
                  <a:cubicBezTo>
                    <a:pt x="14722" y="20858"/>
                    <a:pt x="12443" y="22042"/>
                    <a:pt x="10887" y="23209"/>
                  </a:cubicBezTo>
                  <a:cubicBezTo>
                    <a:pt x="9803" y="24032"/>
                    <a:pt x="7548" y="24894"/>
                    <a:pt x="5790" y="24894"/>
                  </a:cubicBezTo>
                  <a:cubicBezTo>
                    <a:pt x="5170" y="24894"/>
                    <a:pt x="4613" y="24787"/>
                    <a:pt x="4189" y="24534"/>
                  </a:cubicBezTo>
                  <a:cubicBezTo>
                    <a:pt x="2722" y="23739"/>
                    <a:pt x="655" y="22184"/>
                    <a:pt x="1768" y="20204"/>
                  </a:cubicBezTo>
                  <a:lnTo>
                    <a:pt x="1768" y="20204"/>
                  </a:lnTo>
                  <a:cubicBezTo>
                    <a:pt x="2422" y="20929"/>
                    <a:pt x="3376" y="21530"/>
                    <a:pt x="4790" y="21813"/>
                  </a:cubicBezTo>
                  <a:cubicBezTo>
                    <a:pt x="5443" y="21925"/>
                    <a:pt x="6055" y="21973"/>
                    <a:pt x="6626" y="21973"/>
                  </a:cubicBezTo>
                  <a:cubicBezTo>
                    <a:pt x="9452" y="21973"/>
                    <a:pt x="11254" y="20796"/>
                    <a:pt x="11930" y="20487"/>
                  </a:cubicBezTo>
                  <a:cubicBezTo>
                    <a:pt x="12743" y="20116"/>
                    <a:pt x="14952" y="19462"/>
                    <a:pt x="14952" y="19462"/>
                  </a:cubicBezTo>
                  <a:lnTo>
                    <a:pt x="14581" y="18278"/>
                  </a:lnTo>
                  <a:cubicBezTo>
                    <a:pt x="14581" y="18278"/>
                    <a:pt x="8689" y="20578"/>
                    <a:pt x="5965" y="20578"/>
                  </a:cubicBezTo>
                  <a:cubicBezTo>
                    <a:pt x="5567" y="20578"/>
                    <a:pt x="5237" y="20529"/>
                    <a:pt x="5002" y="20416"/>
                  </a:cubicBezTo>
                  <a:cubicBezTo>
                    <a:pt x="3235" y="19462"/>
                    <a:pt x="584" y="17253"/>
                    <a:pt x="1980" y="14090"/>
                  </a:cubicBezTo>
                  <a:lnTo>
                    <a:pt x="1980" y="14090"/>
                  </a:lnTo>
                  <a:cubicBezTo>
                    <a:pt x="2652" y="15344"/>
                    <a:pt x="4048" y="16882"/>
                    <a:pt x="5815" y="17465"/>
                  </a:cubicBezTo>
                  <a:cubicBezTo>
                    <a:pt x="6806" y="17808"/>
                    <a:pt x="7891" y="17940"/>
                    <a:pt x="8891" y="17940"/>
                  </a:cubicBezTo>
                  <a:cubicBezTo>
                    <a:pt x="10265" y="17940"/>
                    <a:pt x="11478" y="17691"/>
                    <a:pt x="12071" y="17394"/>
                  </a:cubicBezTo>
                  <a:cubicBezTo>
                    <a:pt x="13096" y="16811"/>
                    <a:pt x="14864" y="15998"/>
                    <a:pt x="14864" y="15998"/>
                  </a:cubicBezTo>
                  <a:lnTo>
                    <a:pt x="14952" y="14461"/>
                  </a:lnTo>
                  <a:lnTo>
                    <a:pt x="14952" y="14461"/>
                  </a:lnTo>
                  <a:cubicBezTo>
                    <a:pt x="14952" y="14461"/>
                    <a:pt x="11723" y="16306"/>
                    <a:pt x="9639" y="16306"/>
                  </a:cubicBezTo>
                  <a:cubicBezTo>
                    <a:pt x="9565" y="16306"/>
                    <a:pt x="9492" y="16304"/>
                    <a:pt x="9420" y="16299"/>
                  </a:cubicBezTo>
                  <a:cubicBezTo>
                    <a:pt x="7353" y="16228"/>
                    <a:pt x="5002" y="16228"/>
                    <a:pt x="3977" y="14019"/>
                  </a:cubicBezTo>
                  <a:cubicBezTo>
                    <a:pt x="3376" y="12764"/>
                    <a:pt x="3164" y="11439"/>
                    <a:pt x="3094" y="10396"/>
                  </a:cubicBezTo>
                  <a:lnTo>
                    <a:pt x="3094" y="10396"/>
                  </a:lnTo>
                  <a:cubicBezTo>
                    <a:pt x="3306" y="10696"/>
                    <a:pt x="3535" y="10926"/>
                    <a:pt x="3907" y="11209"/>
                  </a:cubicBezTo>
                  <a:cubicBezTo>
                    <a:pt x="5232" y="12464"/>
                    <a:pt x="7211" y="13418"/>
                    <a:pt x="8979" y="13860"/>
                  </a:cubicBezTo>
                  <a:cubicBezTo>
                    <a:pt x="9497" y="14016"/>
                    <a:pt x="10255" y="14071"/>
                    <a:pt x="11059" y="14071"/>
                  </a:cubicBezTo>
                  <a:cubicBezTo>
                    <a:pt x="12888" y="14071"/>
                    <a:pt x="14952" y="13789"/>
                    <a:pt x="14952" y="13789"/>
                  </a:cubicBezTo>
                  <a:lnTo>
                    <a:pt x="14864" y="12092"/>
                  </a:lnTo>
                  <a:cubicBezTo>
                    <a:pt x="14864" y="12092"/>
                    <a:pt x="12476" y="12163"/>
                    <a:pt x="10643" y="12163"/>
                  </a:cubicBezTo>
                  <a:cubicBezTo>
                    <a:pt x="9727" y="12163"/>
                    <a:pt x="8949" y="12145"/>
                    <a:pt x="8678" y="12092"/>
                  </a:cubicBezTo>
                  <a:cubicBezTo>
                    <a:pt x="7883" y="12022"/>
                    <a:pt x="4189" y="9813"/>
                    <a:pt x="3907" y="7975"/>
                  </a:cubicBezTo>
                  <a:cubicBezTo>
                    <a:pt x="3677" y="7020"/>
                    <a:pt x="3818" y="6278"/>
                    <a:pt x="4048" y="5765"/>
                  </a:cubicBezTo>
                  <a:cubicBezTo>
                    <a:pt x="4702" y="6791"/>
                    <a:pt x="5886" y="7745"/>
                    <a:pt x="7211" y="8558"/>
                  </a:cubicBezTo>
                  <a:cubicBezTo>
                    <a:pt x="9420" y="9813"/>
                    <a:pt x="13538" y="10484"/>
                    <a:pt x="15306" y="10626"/>
                  </a:cubicBezTo>
                  <a:cubicBezTo>
                    <a:pt x="14864" y="10484"/>
                    <a:pt x="15306" y="8858"/>
                    <a:pt x="15306" y="8858"/>
                  </a:cubicBezTo>
                  <a:cubicBezTo>
                    <a:pt x="15306" y="8858"/>
                    <a:pt x="6628" y="8187"/>
                    <a:pt x="4932" y="4210"/>
                  </a:cubicBezTo>
                  <a:cubicBezTo>
                    <a:pt x="4702" y="3627"/>
                    <a:pt x="5674" y="2973"/>
                    <a:pt x="6328" y="2602"/>
                  </a:cubicBezTo>
                  <a:cubicBezTo>
                    <a:pt x="7582" y="4369"/>
                    <a:pt x="10375" y="6861"/>
                    <a:pt x="15094" y="7603"/>
                  </a:cubicBezTo>
                  <a:cubicBezTo>
                    <a:pt x="14952" y="7232"/>
                    <a:pt x="15394" y="5978"/>
                    <a:pt x="15394" y="5978"/>
                  </a:cubicBezTo>
                  <a:cubicBezTo>
                    <a:pt x="15394" y="5978"/>
                    <a:pt x="7070" y="3857"/>
                    <a:pt x="7353" y="22"/>
                  </a:cubicBezTo>
                  <a:cubicBezTo>
                    <a:pt x="7180" y="9"/>
                    <a:pt x="7013" y="1"/>
                    <a:pt x="6853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Google Shape;206;p23">
              <a:extLst>
                <a:ext uri="{FF2B5EF4-FFF2-40B4-BE49-F238E27FC236}">
                  <a16:creationId xmlns:a16="http://schemas.microsoft.com/office/drawing/2014/main" id="{E9B50B8A-51E6-4A5A-A030-5BAD72493F09}"/>
                </a:ext>
              </a:extLst>
            </p:cNvPr>
            <p:cNvSpPr/>
            <p:nvPr/>
          </p:nvSpPr>
          <p:spPr>
            <a:xfrm>
              <a:off x="-3085986" y="278725"/>
              <a:ext cx="943899" cy="124382"/>
            </a:xfrm>
            <a:custGeom>
              <a:avLst/>
              <a:gdLst/>
              <a:ahLst/>
              <a:cxnLst/>
              <a:rect l="l" t="t" r="r" b="b"/>
              <a:pathLst>
                <a:path w="20444" h="2694" extrusionOk="0">
                  <a:moveTo>
                    <a:pt x="18609" y="0"/>
                  </a:moveTo>
                  <a:cubicBezTo>
                    <a:pt x="17860" y="0"/>
                    <a:pt x="17694" y="537"/>
                    <a:pt x="14929" y="537"/>
                  </a:cubicBezTo>
                  <a:lnTo>
                    <a:pt x="3070" y="537"/>
                  </a:lnTo>
                  <a:lnTo>
                    <a:pt x="1674" y="378"/>
                  </a:lnTo>
                  <a:cubicBezTo>
                    <a:pt x="1674" y="378"/>
                    <a:pt x="1569" y="358"/>
                    <a:pt x="1414" y="358"/>
                  </a:cubicBezTo>
                  <a:cubicBezTo>
                    <a:pt x="1066" y="358"/>
                    <a:pt x="468" y="460"/>
                    <a:pt x="260" y="1121"/>
                  </a:cubicBezTo>
                  <a:cubicBezTo>
                    <a:pt x="1" y="1996"/>
                    <a:pt x="351" y="2693"/>
                    <a:pt x="1039" y="2693"/>
                  </a:cubicBezTo>
                  <a:cubicBezTo>
                    <a:pt x="1101" y="2693"/>
                    <a:pt x="1165" y="2688"/>
                    <a:pt x="1232" y="2676"/>
                  </a:cubicBezTo>
                  <a:cubicBezTo>
                    <a:pt x="1957" y="2517"/>
                    <a:pt x="2911" y="2075"/>
                    <a:pt x="2911" y="2075"/>
                  </a:cubicBezTo>
                  <a:cubicBezTo>
                    <a:pt x="2911" y="2075"/>
                    <a:pt x="4559" y="2097"/>
                    <a:pt x="6813" y="2097"/>
                  </a:cubicBezTo>
                  <a:cubicBezTo>
                    <a:pt x="10568" y="2097"/>
                    <a:pt x="16007" y="2035"/>
                    <a:pt x="18305" y="1704"/>
                  </a:cubicBezTo>
                  <a:cubicBezTo>
                    <a:pt x="18636" y="1704"/>
                    <a:pt x="19176" y="2330"/>
                    <a:pt x="19612" y="2330"/>
                  </a:cubicBezTo>
                  <a:cubicBezTo>
                    <a:pt x="19757" y="2330"/>
                    <a:pt x="19891" y="2261"/>
                    <a:pt x="20001" y="2075"/>
                  </a:cubicBezTo>
                  <a:cubicBezTo>
                    <a:pt x="20443" y="1262"/>
                    <a:pt x="20001" y="166"/>
                    <a:pt x="18905" y="25"/>
                  </a:cubicBezTo>
                  <a:cubicBezTo>
                    <a:pt x="18795" y="8"/>
                    <a:pt x="18698" y="0"/>
                    <a:pt x="18609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3" name="Google Shape;207;p23">
              <a:extLst>
                <a:ext uri="{FF2B5EF4-FFF2-40B4-BE49-F238E27FC236}">
                  <a16:creationId xmlns:a16="http://schemas.microsoft.com/office/drawing/2014/main" id="{AED7F24A-D078-44E5-93B7-B11831C693B7}"/>
                </a:ext>
              </a:extLst>
            </p:cNvPr>
            <p:cNvSpPr/>
            <p:nvPr/>
          </p:nvSpPr>
          <p:spPr>
            <a:xfrm>
              <a:off x="-4257141" y="278725"/>
              <a:ext cx="944592" cy="124382"/>
            </a:xfrm>
            <a:custGeom>
              <a:avLst/>
              <a:gdLst/>
              <a:ahLst/>
              <a:cxnLst/>
              <a:rect l="l" t="t" r="r" b="b"/>
              <a:pathLst>
                <a:path w="20459" h="2694" extrusionOk="0">
                  <a:moveTo>
                    <a:pt x="1867" y="0"/>
                  </a:moveTo>
                  <a:cubicBezTo>
                    <a:pt x="1774" y="0"/>
                    <a:pt x="1672" y="8"/>
                    <a:pt x="1556" y="25"/>
                  </a:cubicBezTo>
                  <a:cubicBezTo>
                    <a:pt x="442" y="166"/>
                    <a:pt x="0" y="1262"/>
                    <a:pt x="442" y="2075"/>
                  </a:cubicBezTo>
                  <a:cubicBezTo>
                    <a:pt x="575" y="2261"/>
                    <a:pt x="720" y="2330"/>
                    <a:pt x="869" y="2330"/>
                  </a:cubicBezTo>
                  <a:cubicBezTo>
                    <a:pt x="1317" y="2330"/>
                    <a:pt x="1808" y="1704"/>
                    <a:pt x="2139" y="1704"/>
                  </a:cubicBezTo>
                  <a:cubicBezTo>
                    <a:pt x="4492" y="2035"/>
                    <a:pt x="9916" y="2097"/>
                    <a:pt x="13654" y="2097"/>
                  </a:cubicBezTo>
                  <a:cubicBezTo>
                    <a:pt x="15897" y="2097"/>
                    <a:pt x="17532" y="2075"/>
                    <a:pt x="17532" y="2075"/>
                  </a:cubicBezTo>
                  <a:cubicBezTo>
                    <a:pt x="17532" y="2075"/>
                    <a:pt x="18486" y="2517"/>
                    <a:pt x="19229" y="2676"/>
                  </a:cubicBezTo>
                  <a:cubicBezTo>
                    <a:pt x="19296" y="2688"/>
                    <a:pt x="19361" y="2693"/>
                    <a:pt x="19422" y="2693"/>
                  </a:cubicBezTo>
                  <a:cubicBezTo>
                    <a:pt x="20110" y="2693"/>
                    <a:pt x="20459" y="1996"/>
                    <a:pt x="20183" y="1121"/>
                  </a:cubicBezTo>
                  <a:cubicBezTo>
                    <a:pt x="19975" y="460"/>
                    <a:pt x="19386" y="358"/>
                    <a:pt x="19043" y="358"/>
                  </a:cubicBezTo>
                  <a:cubicBezTo>
                    <a:pt x="18891" y="358"/>
                    <a:pt x="18787" y="378"/>
                    <a:pt x="18787" y="378"/>
                  </a:cubicBezTo>
                  <a:lnTo>
                    <a:pt x="17391" y="537"/>
                  </a:lnTo>
                  <a:lnTo>
                    <a:pt x="5532" y="537"/>
                  </a:lnTo>
                  <a:cubicBezTo>
                    <a:pt x="2830" y="537"/>
                    <a:pt x="2657" y="0"/>
                    <a:pt x="1867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4" name="Google Shape;208;p23">
              <a:extLst>
                <a:ext uri="{FF2B5EF4-FFF2-40B4-BE49-F238E27FC236}">
                  <a16:creationId xmlns:a16="http://schemas.microsoft.com/office/drawing/2014/main" id="{5A19CD89-F893-4EA8-A7A3-E0BB479C083B}"/>
                </a:ext>
              </a:extLst>
            </p:cNvPr>
            <p:cNvSpPr/>
            <p:nvPr/>
          </p:nvSpPr>
          <p:spPr>
            <a:xfrm>
              <a:off x="-3439150" y="400978"/>
              <a:ext cx="445592" cy="1004576"/>
            </a:xfrm>
            <a:custGeom>
              <a:avLst/>
              <a:gdLst/>
              <a:ahLst/>
              <a:cxnLst/>
              <a:rect l="l" t="t" r="r" b="b"/>
              <a:pathLst>
                <a:path w="9439" h="21280" extrusionOk="0">
                  <a:moveTo>
                    <a:pt x="1627" y="1"/>
                  </a:moveTo>
                  <a:cubicBezTo>
                    <a:pt x="1114" y="1"/>
                    <a:pt x="230" y="955"/>
                    <a:pt x="71" y="1768"/>
                  </a:cubicBezTo>
                  <a:cubicBezTo>
                    <a:pt x="1" y="2581"/>
                    <a:pt x="602" y="3465"/>
                    <a:pt x="1255" y="3836"/>
                  </a:cubicBezTo>
                  <a:cubicBezTo>
                    <a:pt x="1927" y="4207"/>
                    <a:pt x="2510" y="4419"/>
                    <a:pt x="2510" y="4419"/>
                  </a:cubicBezTo>
                  <a:cubicBezTo>
                    <a:pt x="2510" y="4419"/>
                    <a:pt x="2652" y="18699"/>
                    <a:pt x="2952" y="19300"/>
                  </a:cubicBezTo>
                  <a:cubicBezTo>
                    <a:pt x="3323" y="19883"/>
                    <a:pt x="4719" y="21279"/>
                    <a:pt x="4719" y="21279"/>
                  </a:cubicBezTo>
                  <a:cubicBezTo>
                    <a:pt x="4719" y="21279"/>
                    <a:pt x="6116" y="19883"/>
                    <a:pt x="6416" y="19300"/>
                  </a:cubicBezTo>
                  <a:cubicBezTo>
                    <a:pt x="6787" y="18699"/>
                    <a:pt x="6929" y="4419"/>
                    <a:pt x="6929" y="4419"/>
                  </a:cubicBezTo>
                  <a:cubicBezTo>
                    <a:pt x="6929" y="4419"/>
                    <a:pt x="7441" y="4207"/>
                    <a:pt x="8183" y="3836"/>
                  </a:cubicBezTo>
                  <a:cubicBezTo>
                    <a:pt x="8837" y="3465"/>
                    <a:pt x="9438" y="2581"/>
                    <a:pt x="9350" y="1768"/>
                  </a:cubicBezTo>
                  <a:cubicBezTo>
                    <a:pt x="9208" y="955"/>
                    <a:pt x="8254" y="1"/>
                    <a:pt x="7812" y="1"/>
                  </a:cubicBezTo>
                  <a:cubicBezTo>
                    <a:pt x="7370" y="1"/>
                    <a:pt x="5603" y="1468"/>
                    <a:pt x="5603" y="1468"/>
                  </a:cubicBezTo>
                  <a:cubicBezTo>
                    <a:pt x="5603" y="1468"/>
                    <a:pt x="5273" y="1735"/>
                    <a:pt x="4729" y="1735"/>
                  </a:cubicBezTo>
                  <a:cubicBezTo>
                    <a:pt x="4456" y="1735"/>
                    <a:pt x="4130" y="1668"/>
                    <a:pt x="3765" y="1468"/>
                  </a:cubicBezTo>
                  <a:cubicBezTo>
                    <a:pt x="3765" y="1468"/>
                    <a:pt x="2068" y="1"/>
                    <a:pt x="1627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5" name="Google Shape;209;p23">
              <a:extLst>
                <a:ext uri="{FF2B5EF4-FFF2-40B4-BE49-F238E27FC236}">
                  <a16:creationId xmlns:a16="http://schemas.microsoft.com/office/drawing/2014/main" id="{77B8D745-C2F2-444F-9FBB-906C5F1BC3F9}"/>
                </a:ext>
              </a:extLst>
            </p:cNvPr>
            <p:cNvSpPr/>
            <p:nvPr/>
          </p:nvSpPr>
          <p:spPr>
            <a:xfrm>
              <a:off x="-3998495" y="2192478"/>
              <a:ext cx="1556945" cy="1076223"/>
            </a:xfrm>
            <a:custGeom>
              <a:avLst/>
              <a:gdLst/>
              <a:ahLst/>
              <a:cxnLst/>
              <a:rect l="l" t="t" r="r" b="b"/>
              <a:pathLst>
                <a:path w="33722" h="23310" extrusionOk="0">
                  <a:moveTo>
                    <a:pt x="11559" y="18805"/>
                  </a:moveTo>
                  <a:lnTo>
                    <a:pt x="14440" y="19388"/>
                  </a:lnTo>
                  <a:cubicBezTo>
                    <a:pt x="14440" y="19388"/>
                    <a:pt x="14567" y="21777"/>
                    <a:pt x="13446" y="21777"/>
                  </a:cubicBezTo>
                  <a:cubicBezTo>
                    <a:pt x="13386" y="21777"/>
                    <a:pt x="13323" y="21771"/>
                    <a:pt x="13256" y="21756"/>
                  </a:cubicBezTo>
                  <a:cubicBezTo>
                    <a:pt x="11859" y="21456"/>
                    <a:pt x="11559" y="18805"/>
                    <a:pt x="11559" y="18805"/>
                  </a:cubicBezTo>
                  <a:close/>
                  <a:moveTo>
                    <a:pt x="22163" y="18805"/>
                  </a:moveTo>
                  <a:cubicBezTo>
                    <a:pt x="22163" y="18805"/>
                    <a:pt x="21880" y="21456"/>
                    <a:pt x="20466" y="21756"/>
                  </a:cubicBezTo>
                  <a:cubicBezTo>
                    <a:pt x="20399" y="21771"/>
                    <a:pt x="20336" y="21777"/>
                    <a:pt x="20276" y="21777"/>
                  </a:cubicBezTo>
                  <a:cubicBezTo>
                    <a:pt x="19156" y="21777"/>
                    <a:pt x="19300" y="19388"/>
                    <a:pt x="19300" y="19388"/>
                  </a:cubicBezTo>
                  <a:lnTo>
                    <a:pt x="22163" y="18805"/>
                  </a:lnTo>
                  <a:close/>
                  <a:moveTo>
                    <a:pt x="7761" y="0"/>
                  </a:moveTo>
                  <a:cubicBezTo>
                    <a:pt x="7636" y="0"/>
                    <a:pt x="7506" y="6"/>
                    <a:pt x="7371" y="18"/>
                  </a:cubicBezTo>
                  <a:cubicBezTo>
                    <a:pt x="4278" y="319"/>
                    <a:pt x="1026" y="1574"/>
                    <a:pt x="884" y="5691"/>
                  </a:cubicBezTo>
                  <a:cubicBezTo>
                    <a:pt x="743" y="9898"/>
                    <a:pt x="4119" y="10339"/>
                    <a:pt x="4932" y="11152"/>
                  </a:cubicBezTo>
                  <a:cubicBezTo>
                    <a:pt x="5674" y="11877"/>
                    <a:pt x="6487" y="14157"/>
                    <a:pt x="5974" y="14970"/>
                  </a:cubicBezTo>
                  <a:cubicBezTo>
                    <a:pt x="5533" y="15712"/>
                    <a:pt x="5815" y="17409"/>
                    <a:pt x="4419" y="17550"/>
                  </a:cubicBezTo>
                  <a:cubicBezTo>
                    <a:pt x="4269" y="17571"/>
                    <a:pt x="4131" y="17579"/>
                    <a:pt x="4006" y="17579"/>
                  </a:cubicBezTo>
                  <a:cubicBezTo>
                    <a:pt x="3703" y="17579"/>
                    <a:pt x="3473" y="17529"/>
                    <a:pt x="3323" y="17479"/>
                  </a:cubicBezTo>
                  <a:cubicBezTo>
                    <a:pt x="3138" y="17444"/>
                    <a:pt x="2970" y="17409"/>
                    <a:pt x="2747" y="17409"/>
                  </a:cubicBezTo>
                  <a:cubicBezTo>
                    <a:pt x="2524" y="17409"/>
                    <a:pt x="2245" y="17444"/>
                    <a:pt x="1839" y="17550"/>
                  </a:cubicBezTo>
                  <a:cubicBezTo>
                    <a:pt x="443" y="18063"/>
                    <a:pt x="1" y="18363"/>
                    <a:pt x="584" y="18946"/>
                  </a:cubicBezTo>
                  <a:cubicBezTo>
                    <a:pt x="1163" y="19593"/>
                    <a:pt x="4401" y="23310"/>
                    <a:pt x="5284" y="23310"/>
                  </a:cubicBezTo>
                  <a:cubicBezTo>
                    <a:pt x="5317" y="23310"/>
                    <a:pt x="5347" y="23305"/>
                    <a:pt x="5373" y="23294"/>
                  </a:cubicBezTo>
                  <a:cubicBezTo>
                    <a:pt x="6116" y="22993"/>
                    <a:pt x="4932" y="22039"/>
                    <a:pt x="5974" y="20784"/>
                  </a:cubicBezTo>
                  <a:cubicBezTo>
                    <a:pt x="6973" y="19721"/>
                    <a:pt x="8221" y="18467"/>
                    <a:pt x="8889" y="18467"/>
                  </a:cubicBezTo>
                  <a:cubicBezTo>
                    <a:pt x="8954" y="18467"/>
                    <a:pt x="9014" y="18479"/>
                    <a:pt x="9067" y="18504"/>
                  </a:cubicBezTo>
                  <a:cubicBezTo>
                    <a:pt x="9721" y="18805"/>
                    <a:pt x="9350" y="21756"/>
                    <a:pt x="11046" y="22640"/>
                  </a:cubicBezTo>
                  <a:cubicBezTo>
                    <a:pt x="11744" y="23032"/>
                    <a:pt x="12218" y="23213"/>
                    <a:pt x="12636" y="23213"/>
                  </a:cubicBezTo>
                  <a:cubicBezTo>
                    <a:pt x="13234" y="23213"/>
                    <a:pt x="13717" y="22843"/>
                    <a:pt x="14581" y="22198"/>
                  </a:cubicBezTo>
                  <a:cubicBezTo>
                    <a:pt x="16136" y="21085"/>
                    <a:pt x="17091" y="19247"/>
                    <a:pt x="16490" y="18504"/>
                  </a:cubicBezTo>
                  <a:cubicBezTo>
                    <a:pt x="15253" y="18363"/>
                    <a:pt x="12001" y="18063"/>
                    <a:pt x="11418" y="16666"/>
                  </a:cubicBezTo>
                  <a:cubicBezTo>
                    <a:pt x="10905" y="14970"/>
                    <a:pt x="10304" y="13715"/>
                    <a:pt x="10163" y="13132"/>
                  </a:cubicBezTo>
                  <a:cubicBezTo>
                    <a:pt x="10021" y="12478"/>
                    <a:pt x="9067" y="11152"/>
                    <a:pt x="10163" y="9738"/>
                  </a:cubicBezTo>
                  <a:cubicBezTo>
                    <a:pt x="11188" y="8342"/>
                    <a:pt x="11718" y="7247"/>
                    <a:pt x="13998" y="7088"/>
                  </a:cubicBezTo>
                  <a:cubicBezTo>
                    <a:pt x="15323" y="7017"/>
                    <a:pt x="16278" y="6946"/>
                    <a:pt x="16861" y="6946"/>
                  </a:cubicBezTo>
                  <a:cubicBezTo>
                    <a:pt x="17462" y="6946"/>
                    <a:pt x="18416" y="7017"/>
                    <a:pt x="19742" y="7088"/>
                  </a:cubicBezTo>
                  <a:cubicBezTo>
                    <a:pt x="22021" y="7247"/>
                    <a:pt x="22534" y="8342"/>
                    <a:pt x="23559" y="9738"/>
                  </a:cubicBezTo>
                  <a:cubicBezTo>
                    <a:pt x="24672" y="11152"/>
                    <a:pt x="23718" y="12478"/>
                    <a:pt x="23559" y="13132"/>
                  </a:cubicBezTo>
                  <a:cubicBezTo>
                    <a:pt x="23418" y="13715"/>
                    <a:pt x="22834" y="14970"/>
                    <a:pt x="22393" y="16666"/>
                  </a:cubicBezTo>
                  <a:cubicBezTo>
                    <a:pt x="21721" y="18063"/>
                    <a:pt x="18487" y="18363"/>
                    <a:pt x="17303" y="18504"/>
                  </a:cubicBezTo>
                  <a:cubicBezTo>
                    <a:pt x="16649" y="19247"/>
                    <a:pt x="17603" y="21085"/>
                    <a:pt x="19141" y="22198"/>
                  </a:cubicBezTo>
                  <a:cubicBezTo>
                    <a:pt x="20056" y="22843"/>
                    <a:pt x="20537" y="23213"/>
                    <a:pt x="21120" y="23213"/>
                  </a:cubicBezTo>
                  <a:cubicBezTo>
                    <a:pt x="21528" y="23213"/>
                    <a:pt x="21985" y="23032"/>
                    <a:pt x="22675" y="22640"/>
                  </a:cubicBezTo>
                  <a:cubicBezTo>
                    <a:pt x="24372" y="21756"/>
                    <a:pt x="24089" y="18805"/>
                    <a:pt x="24672" y="18504"/>
                  </a:cubicBezTo>
                  <a:cubicBezTo>
                    <a:pt x="24724" y="18479"/>
                    <a:pt x="24782" y="18467"/>
                    <a:pt x="24846" y="18467"/>
                  </a:cubicBezTo>
                  <a:cubicBezTo>
                    <a:pt x="25501" y="18467"/>
                    <a:pt x="26751" y="19721"/>
                    <a:pt x="27765" y="20784"/>
                  </a:cubicBezTo>
                  <a:cubicBezTo>
                    <a:pt x="28790" y="22039"/>
                    <a:pt x="27624" y="22993"/>
                    <a:pt x="28348" y="23294"/>
                  </a:cubicBezTo>
                  <a:cubicBezTo>
                    <a:pt x="28378" y="23305"/>
                    <a:pt x="28411" y="23310"/>
                    <a:pt x="28447" y="23310"/>
                  </a:cubicBezTo>
                  <a:cubicBezTo>
                    <a:pt x="29404" y="23310"/>
                    <a:pt x="32576" y="19593"/>
                    <a:pt x="33138" y="18946"/>
                  </a:cubicBezTo>
                  <a:cubicBezTo>
                    <a:pt x="33721" y="18363"/>
                    <a:pt x="33279" y="18063"/>
                    <a:pt x="31883" y="17550"/>
                  </a:cubicBezTo>
                  <a:cubicBezTo>
                    <a:pt x="31477" y="17444"/>
                    <a:pt x="31203" y="17409"/>
                    <a:pt x="30984" y="17409"/>
                  </a:cubicBezTo>
                  <a:cubicBezTo>
                    <a:pt x="30765" y="17409"/>
                    <a:pt x="30602" y="17444"/>
                    <a:pt x="30416" y="17479"/>
                  </a:cubicBezTo>
                  <a:cubicBezTo>
                    <a:pt x="30254" y="17529"/>
                    <a:pt x="30065" y="17579"/>
                    <a:pt x="29756" y="17579"/>
                  </a:cubicBezTo>
                  <a:cubicBezTo>
                    <a:pt x="29627" y="17579"/>
                    <a:pt x="29479" y="17571"/>
                    <a:pt x="29303" y="17550"/>
                  </a:cubicBezTo>
                  <a:cubicBezTo>
                    <a:pt x="27907" y="17409"/>
                    <a:pt x="28207" y="15712"/>
                    <a:pt x="27765" y="14970"/>
                  </a:cubicBezTo>
                  <a:cubicBezTo>
                    <a:pt x="27253" y="14157"/>
                    <a:pt x="28066" y="11877"/>
                    <a:pt x="28790" y="11152"/>
                  </a:cubicBezTo>
                  <a:cubicBezTo>
                    <a:pt x="29603" y="10339"/>
                    <a:pt x="32996" y="9898"/>
                    <a:pt x="32837" y="5691"/>
                  </a:cubicBezTo>
                  <a:cubicBezTo>
                    <a:pt x="32696" y="1574"/>
                    <a:pt x="29462" y="319"/>
                    <a:pt x="26369" y="18"/>
                  </a:cubicBezTo>
                  <a:cubicBezTo>
                    <a:pt x="26234" y="6"/>
                    <a:pt x="26104" y="0"/>
                    <a:pt x="25979" y="0"/>
                  </a:cubicBezTo>
                  <a:cubicBezTo>
                    <a:pt x="23238" y="0"/>
                    <a:pt x="22815" y="2834"/>
                    <a:pt x="22393" y="2970"/>
                  </a:cubicBezTo>
                  <a:cubicBezTo>
                    <a:pt x="21880" y="3111"/>
                    <a:pt x="20996" y="3553"/>
                    <a:pt x="19883" y="4808"/>
                  </a:cubicBezTo>
                  <a:cubicBezTo>
                    <a:pt x="19411" y="5351"/>
                    <a:pt x="18592" y="5501"/>
                    <a:pt x="17866" y="5501"/>
                  </a:cubicBezTo>
                  <a:cubicBezTo>
                    <a:pt x="17695" y="5501"/>
                    <a:pt x="17529" y="5493"/>
                    <a:pt x="17373" y="5479"/>
                  </a:cubicBezTo>
                  <a:lnTo>
                    <a:pt x="17373" y="5250"/>
                  </a:lnTo>
                  <a:cubicBezTo>
                    <a:pt x="17373" y="5250"/>
                    <a:pt x="17161" y="5320"/>
                    <a:pt x="16861" y="5409"/>
                  </a:cubicBezTo>
                  <a:cubicBezTo>
                    <a:pt x="16578" y="5320"/>
                    <a:pt x="16348" y="5250"/>
                    <a:pt x="16348" y="5250"/>
                  </a:cubicBezTo>
                  <a:lnTo>
                    <a:pt x="16348" y="5479"/>
                  </a:lnTo>
                  <a:cubicBezTo>
                    <a:pt x="16193" y="5493"/>
                    <a:pt x="16028" y="5501"/>
                    <a:pt x="15858" y="5501"/>
                  </a:cubicBezTo>
                  <a:cubicBezTo>
                    <a:pt x="15135" y="5501"/>
                    <a:pt x="14325" y="5351"/>
                    <a:pt x="13839" y="4808"/>
                  </a:cubicBezTo>
                  <a:cubicBezTo>
                    <a:pt x="12743" y="3553"/>
                    <a:pt x="11859" y="3111"/>
                    <a:pt x="11418" y="2970"/>
                  </a:cubicBezTo>
                  <a:cubicBezTo>
                    <a:pt x="10927" y="2834"/>
                    <a:pt x="10502" y="0"/>
                    <a:pt x="7761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6" name="Google Shape;210;p23">
              <a:extLst>
                <a:ext uri="{FF2B5EF4-FFF2-40B4-BE49-F238E27FC236}">
                  <a16:creationId xmlns:a16="http://schemas.microsoft.com/office/drawing/2014/main" id="{8F459C92-0BE4-49D5-BF6B-0306212EB47A}"/>
                </a:ext>
              </a:extLst>
            </p:cNvPr>
            <p:cNvSpPr/>
            <p:nvPr/>
          </p:nvSpPr>
          <p:spPr>
            <a:xfrm>
              <a:off x="-3485220" y="2312428"/>
              <a:ext cx="211366" cy="133062"/>
            </a:xfrm>
            <a:custGeom>
              <a:avLst/>
              <a:gdLst/>
              <a:ahLst/>
              <a:cxnLst/>
              <a:rect l="l" t="t" r="r" b="b"/>
              <a:pathLst>
                <a:path w="4578" h="2882" extrusionOk="0">
                  <a:moveTo>
                    <a:pt x="230" y="372"/>
                  </a:moveTo>
                  <a:lnTo>
                    <a:pt x="301" y="372"/>
                  </a:lnTo>
                  <a:cubicBezTo>
                    <a:pt x="742" y="513"/>
                    <a:pt x="1626" y="955"/>
                    <a:pt x="2722" y="2210"/>
                  </a:cubicBezTo>
                  <a:cubicBezTo>
                    <a:pt x="3164" y="2722"/>
                    <a:pt x="3906" y="2881"/>
                    <a:pt x="4578" y="2881"/>
                  </a:cubicBezTo>
                  <a:lnTo>
                    <a:pt x="4578" y="2881"/>
                  </a:lnTo>
                  <a:cubicBezTo>
                    <a:pt x="3906" y="2881"/>
                    <a:pt x="3164" y="2722"/>
                    <a:pt x="2722" y="2210"/>
                  </a:cubicBezTo>
                  <a:cubicBezTo>
                    <a:pt x="1626" y="955"/>
                    <a:pt x="742" y="513"/>
                    <a:pt x="301" y="372"/>
                  </a:cubicBezTo>
                  <a:lnTo>
                    <a:pt x="230" y="37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71" y="160"/>
                    <a:pt x="159" y="301"/>
                    <a:pt x="230" y="372"/>
                  </a:cubicBezTo>
                  <a:cubicBezTo>
                    <a:pt x="159" y="301"/>
                    <a:pt x="71" y="160"/>
                    <a:pt x="0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7" name="Google Shape;211;p23">
              <a:extLst>
                <a:ext uri="{FF2B5EF4-FFF2-40B4-BE49-F238E27FC236}">
                  <a16:creationId xmlns:a16="http://schemas.microsoft.com/office/drawing/2014/main" id="{26B497C4-D22C-43A7-A499-8C7A9F86D511}"/>
                </a:ext>
              </a:extLst>
            </p:cNvPr>
            <p:cNvSpPr/>
            <p:nvPr/>
          </p:nvSpPr>
          <p:spPr>
            <a:xfrm>
              <a:off x="-3549674" y="2642083"/>
              <a:ext cx="652798" cy="129784"/>
            </a:xfrm>
            <a:custGeom>
              <a:avLst/>
              <a:gdLst/>
              <a:ahLst/>
              <a:cxnLst/>
              <a:rect l="l" t="t" r="r" b="b"/>
              <a:pathLst>
                <a:path w="14139" h="2811" extrusionOk="0">
                  <a:moveTo>
                    <a:pt x="14138" y="2581"/>
                  </a:moveTo>
                  <a:cubicBezTo>
                    <a:pt x="14138" y="2651"/>
                    <a:pt x="14068" y="2740"/>
                    <a:pt x="14068" y="2811"/>
                  </a:cubicBezTo>
                  <a:lnTo>
                    <a:pt x="14068" y="2811"/>
                  </a:lnTo>
                  <a:cubicBezTo>
                    <a:pt x="14068" y="2740"/>
                    <a:pt x="14138" y="2651"/>
                    <a:pt x="14138" y="2581"/>
                  </a:cubicBezTo>
                  <a:close/>
                  <a:moveTo>
                    <a:pt x="371" y="89"/>
                  </a:moveTo>
                  <a:cubicBezTo>
                    <a:pt x="141" y="372"/>
                    <a:pt x="0" y="672"/>
                    <a:pt x="0" y="973"/>
                  </a:cubicBezTo>
                  <a:lnTo>
                    <a:pt x="0" y="973"/>
                  </a:lnTo>
                  <a:cubicBezTo>
                    <a:pt x="0" y="672"/>
                    <a:pt x="141" y="372"/>
                    <a:pt x="371" y="89"/>
                  </a:cubicBezTo>
                  <a:close/>
                  <a:moveTo>
                    <a:pt x="371" y="0"/>
                  </a:moveTo>
                  <a:lnTo>
                    <a:pt x="371" y="89"/>
                  </a:lnTo>
                  <a:lnTo>
                    <a:pt x="371" y="0"/>
                  </a:lnTo>
                  <a:close/>
                  <a:moveTo>
                    <a:pt x="371" y="0"/>
                  </a:moveTo>
                  <a:lnTo>
                    <a:pt x="371" y="0"/>
                  </a:lnTo>
                  <a:lnTo>
                    <a:pt x="371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lnTo>
                    <a:pt x="13838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Google Shape;212;p23">
              <a:extLst>
                <a:ext uri="{FF2B5EF4-FFF2-40B4-BE49-F238E27FC236}">
                  <a16:creationId xmlns:a16="http://schemas.microsoft.com/office/drawing/2014/main" id="{D4144AEE-32A4-4B98-BC76-C5FA0BF50568}"/>
                </a:ext>
              </a:extLst>
            </p:cNvPr>
            <p:cNvSpPr/>
            <p:nvPr/>
          </p:nvSpPr>
          <p:spPr>
            <a:xfrm>
              <a:off x="-3634535" y="2312428"/>
              <a:ext cx="842926" cy="459438"/>
            </a:xfrm>
            <a:custGeom>
              <a:avLst/>
              <a:gdLst/>
              <a:ahLst/>
              <a:cxnLst/>
              <a:rect l="l" t="t" r="r" b="b"/>
              <a:pathLst>
                <a:path w="18257" h="9951" extrusionOk="0">
                  <a:moveTo>
                    <a:pt x="3234" y="1"/>
                  </a:moveTo>
                  <a:cubicBezTo>
                    <a:pt x="0" y="2439"/>
                    <a:pt x="1096" y="7812"/>
                    <a:pt x="1096" y="7812"/>
                  </a:cubicBezTo>
                  <a:cubicBezTo>
                    <a:pt x="1096" y="7812"/>
                    <a:pt x="1325" y="7883"/>
                    <a:pt x="1838" y="8113"/>
                  </a:cubicBezTo>
                  <a:cubicBezTo>
                    <a:pt x="1838" y="7812"/>
                    <a:pt x="1979" y="7512"/>
                    <a:pt x="2209" y="7229"/>
                  </a:cubicBezTo>
                  <a:lnTo>
                    <a:pt x="2209" y="7140"/>
                  </a:lnTo>
                  <a:lnTo>
                    <a:pt x="2280" y="7140"/>
                  </a:lnTo>
                  <a:cubicBezTo>
                    <a:pt x="3305" y="5744"/>
                    <a:pt x="3835" y="4649"/>
                    <a:pt x="6115" y="4490"/>
                  </a:cubicBezTo>
                  <a:cubicBezTo>
                    <a:pt x="7440" y="4419"/>
                    <a:pt x="8395" y="4348"/>
                    <a:pt x="8978" y="4348"/>
                  </a:cubicBezTo>
                  <a:cubicBezTo>
                    <a:pt x="9579" y="4348"/>
                    <a:pt x="10533" y="4419"/>
                    <a:pt x="11859" y="4490"/>
                  </a:cubicBezTo>
                  <a:cubicBezTo>
                    <a:pt x="14138" y="4649"/>
                    <a:pt x="14651" y="5744"/>
                    <a:pt x="15676" y="7140"/>
                  </a:cubicBezTo>
                  <a:cubicBezTo>
                    <a:pt x="16418" y="8113"/>
                    <a:pt x="16277" y="8996"/>
                    <a:pt x="15976" y="9721"/>
                  </a:cubicBezTo>
                  <a:cubicBezTo>
                    <a:pt x="15976" y="9791"/>
                    <a:pt x="15906" y="9880"/>
                    <a:pt x="15906" y="9951"/>
                  </a:cubicBezTo>
                  <a:cubicBezTo>
                    <a:pt x="17231" y="8996"/>
                    <a:pt x="18256" y="7512"/>
                    <a:pt x="17974" y="5532"/>
                  </a:cubicBezTo>
                  <a:cubicBezTo>
                    <a:pt x="17231" y="884"/>
                    <a:pt x="14510" y="372"/>
                    <a:pt x="14510" y="372"/>
                  </a:cubicBezTo>
                  <a:cubicBezTo>
                    <a:pt x="13997" y="513"/>
                    <a:pt x="13113" y="955"/>
                    <a:pt x="12000" y="2210"/>
                  </a:cubicBezTo>
                  <a:cubicBezTo>
                    <a:pt x="11558" y="2652"/>
                    <a:pt x="10904" y="2881"/>
                    <a:pt x="10303" y="2881"/>
                  </a:cubicBezTo>
                  <a:lnTo>
                    <a:pt x="9490" y="2881"/>
                  </a:lnTo>
                  <a:lnTo>
                    <a:pt x="9490" y="2652"/>
                  </a:lnTo>
                  <a:cubicBezTo>
                    <a:pt x="9490" y="2652"/>
                    <a:pt x="9278" y="2722"/>
                    <a:pt x="8978" y="2811"/>
                  </a:cubicBezTo>
                  <a:cubicBezTo>
                    <a:pt x="8695" y="2722"/>
                    <a:pt x="8465" y="2652"/>
                    <a:pt x="8465" y="2652"/>
                  </a:cubicBezTo>
                  <a:lnTo>
                    <a:pt x="8465" y="2881"/>
                  </a:lnTo>
                  <a:lnTo>
                    <a:pt x="7812" y="2881"/>
                  </a:lnTo>
                  <a:cubicBezTo>
                    <a:pt x="7140" y="2881"/>
                    <a:pt x="6398" y="2722"/>
                    <a:pt x="5956" y="2210"/>
                  </a:cubicBezTo>
                  <a:cubicBezTo>
                    <a:pt x="4860" y="955"/>
                    <a:pt x="3976" y="513"/>
                    <a:pt x="3535" y="372"/>
                  </a:cubicBezTo>
                  <a:lnTo>
                    <a:pt x="3464" y="372"/>
                  </a:lnTo>
                  <a:cubicBezTo>
                    <a:pt x="3393" y="301"/>
                    <a:pt x="3305" y="160"/>
                    <a:pt x="323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Google Shape;213;p23">
              <a:extLst>
                <a:ext uri="{FF2B5EF4-FFF2-40B4-BE49-F238E27FC236}">
                  <a16:creationId xmlns:a16="http://schemas.microsoft.com/office/drawing/2014/main" id="{82DECB76-42EC-4749-BCB0-8BA2F69E165E}"/>
                </a:ext>
              </a:extLst>
            </p:cNvPr>
            <p:cNvSpPr/>
            <p:nvPr/>
          </p:nvSpPr>
          <p:spPr>
            <a:xfrm>
              <a:off x="-2879789" y="7579196"/>
              <a:ext cx="95526" cy="210304"/>
            </a:xfrm>
            <a:custGeom>
              <a:avLst/>
              <a:gdLst/>
              <a:ahLst/>
              <a:cxnLst/>
              <a:rect l="l" t="t" r="r" b="b"/>
              <a:pathLst>
                <a:path w="2069" h="4555" extrusionOk="0">
                  <a:moveTo>
                    <a:pt x="806" y="0"/>
                  </a:moveTo>
                  <a:cubicBezTo>
                    <a:pt x="631" y="0"/>
                    <a:pt x="453" y="39"/>
                    <a:pt x="301" y="149"/>
                  </a:cubicBezTo>
                  <a:cubicBezTo>
                    <a:pt x="301" y="149"/>
                    <a:pt x="1" y="3613"/>
                    <a:pt x="442" y="4196"/>
                  </a:cubicBezTo>
                  <a:cubicBezTo>
                    <a:pt x="655" y="4443"/>
                    <a:pt x="938" y="4554"/>
                    <a:pt x="1197" y="4554"/>
                  </a:cubicBezTo>
                  <a:cubicBezTo>
                    <a:pt x="1476" y="4554"/>
                    <a:pt x="1729" y="4425"/>
                    <a:pt x="1839" y="4196"/>
                  </a:cubicBezTo>
                  <a:cubicBezTo>
                    <a:pt x="2068" y="3683"/>
                    <a:pt x="1627" y="220"/>
                    <a:pt x="1627" y="220"/>
                  </a:cubicBezTo>
                  <a:cubicBezTo>
                    <a:pt x="1627" y="220"/>
                    <a:pt x="1223" y="0"/>
                    <a:pt x="806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Google Shape;214;p23">
              <a:extLst>
                <a:ext uri="{FF2B5EF4-FFF2-40B4-BE49-F238E27FC236}">
                  <a16:creationId xmlns:a16="http://schemas.microsoft.com/office/drawing/2014/main" id="{F896E289-ED0A-428D-94AA-DF4423382B26}"/>
                </a:ext>
              </a:extLst>
            </p:cNvPr>
            <p:cNvSpPr/>
            <p:nvPr/>
          </p:nvSpPr>
          <p:spPr>
            <a:xfrm>
              <a:off x="-3658220" y="7579196"/>
              <a:ext cx="94695" cy="210304"/>
            </a:xfrm>
            <a:custGeom>
              <a:avLst/>
              <a:gdLst/>
              <a:ahLst/>
              <a:cxnLst/>
              <a:rect l="l" t="t" r="r" b="b"/>
              <a:pathLst>
                <a:path w="2051" h="4555" extrusionOk="0">
                  <a:moveTo>
                    <a:pt x="1263" y="0"/>
                  </a:moveTo>
                  <a:cubicBezTo>
                    <a:pt x="846" y="0"/>
                    <a:pt x="442" y="220"/>
                    <a:pt x="442" y="220"/>
                  </a:cubicBezTo>
                  <a:cubicBezTo>
                    <a:pt x="442" y="220"/>
                    <a:pt x="1" y="3683"/>
                    <a:pt x="213" y="4196"/>
                  </a:cubicBezTo>
                  <a:cubicBezTo>
                    <a:pt x="332" y="4425"/>
                    <a:pt x="584" y="4554"/>
                    <a:pt x="861" y="4554"/>
                  </a:cubicBezTo>
                  <a:cubicBezTo>
                    <a:pt x="1118" y="4554"/>
                    <a:pt x="1396" y="4443"/>
                    <a:pt x="1609" y="4196"/>
                  </a:cubicBezTo>
                  <a:cubicBezTo>
                    <a:pt x="2051" y="3613"/>
                    <a:pt x="1768" y="149"/>
                    <a:pt x="1768" y="149"/>
                  </a:cubicBezTo>
                  <a:cubicBezTo>
                    <a:pt x="1616" y="39"/>
                    <a:pt x="1438" y="0"/>
                    <a:pt x="1263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Google Shape;215;p23">
              <a:extLst>
                <a:ext uri="{FF2B5EF4-FFF2-40B4-BE49-F238E27FC236}">
                  <a16:creationId xmlns:a16="http://schemas.microsoft.com/office/drawing/2014/main" id="{3E3510D6-8769-45FF-8C45-0011469D8E72}"/>
                </a:ext>
              </a:extLst>
            </p:cNvPr>
            <p:cNvSpPr/>
            <p:nvPr/>
          </p:nvSpPr>
          <p:spPr>
            <a:xfrm>
              <a:off x="-2747604" y="7697853"/>
              <a:ext cx="40860" cy="105406"/>
            </a:xfrm>
            <a:custGeom>
              <a:avLst/>
              <a:gdLst/>
              <a:ahLst/>
              <a:cxnLst/>
              <a:rect l="l" t="t" r="r" b="b"/>
              <a:pathLst>
                <a:path w="885" h="2283" extrusionOk="0">
                  <a:moveTo>
                    <a:pt x="884" y="0"/>
                  </a:moveTo>
                  <a:lnTo>
                    <a:pt x="160" y="71"/>
                  </a:lnTo>
                  <a:cubicBezTo>
                    <a:pt x="160" y="71"/>
                    <a:pt x="1" y="2209"/>
                    <a:pt x="442" y="2280"/>
                  </a:cubicBezTo>
                  <a:cubicBezTo>
                    <a:pt x="449" y="2282"/>
                    <a:pt x="456" y="2282"/>
                    <a:pt x="463" y="2282"/>
                  </a:cubicBezTo>
                  <a:cubicBezTo>
                    <a:pt x="816" y="2282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2" name="Google Shape;216;p23">
              <a:extLst>
                <a:ext uri="{FF2B5EF4-FFF2-40B4-BE49-F238E27FC236}">
                  <a16:creationId xmlns:a16="http://schemas.microsoft.com/office/drawing/2014/main" id="{81552463-F418-448C-9263-6E293145C670}"/>
                </a:ext>
              </a:extLst>
            </p:cNvPr>
            <p:cNvSpPr/>
            <p:nvPr/>
          </p:nvSpPr>
          <p:spPr>
            <a:xfrm>
              <a:off x="-2634995" y="7684787"/>
              <a:ext cx="34304" cy="105314"/>
            </a:xfrm>
            <a:custGeom>
              <a:avLst/>
              <a:gdLst/>
              <a:ahLst/>
              <a:cxnLst/>
              <a:rect l="l" t="t" r="r" b="b"/>
              <a:pathLst>
                <a:path w="743" h="2281" extrusionOk="0">
                  <a:moveTo>
                    <a:pt x="584" y="0"/>
                  </a:moveTo>
                  <a:lnTo>
                    <a:pt x="1" y="142"/>
                  </a:lnTo>
                  <a:cubicBezTo>
                    <a:pt x="1" y="142"/>
                    <a:pt x="1" y="2209"/>
                    <a:pt x="372" y="2280"/>
                  </a:cubicBezTo>
                  <a:cubicBezTo>
                    <a:pt x="743" y="2280"/>
                    <a:pt x="584" y="0"/>
                    <a:pt x="5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3" name="Google Shape;217;p23">
              <a:extLst>
                <a:ext uri="{FF2B5EF4-FFF2-40B4-BE49-F238E27FC236}">
                  <a16:creationId xmlns:a16="http://schemas.microsoft.com/office/drawing/2014/main" id="{42A4BDF8-0E16-49B6-81AA-72E9D49AC236}"/>
                </a:ext>
              </a:extLst>
            </p:cNvPr>
            <p:cNvSpPr/>
            <p:nvPr/>
          </p:nvSpPr>
          <p:spPr>
            <a:xfrm>
              <a:off x="-2563985" y="7626844"/>
              <a:ext cx="31026" cy="84907"/>
            </a:xfrm>
            <a:custGeom>
              <a:avLst/>
              <a:gdLst/>
              <a:ahLst/>
              <a:cxnLst/>
              <a:rect l="l" t="t" r="r" b="b"/>
              <a:pathLst>
                <a:path w="672" h="1839" extrusionOk="0">
                  <a:moveTo>
                    <a:pt x="442" y="0"/>
                  </a:moveTo>
                  <a:lnTo>
                    <a:pt x="0" y="142"/>
                  </a:lnTo>
                  <a:cubicBezTo>
                    <a:pt x="0" y="142"/>
                    <a:pt x="88" y="1768"/>
                    <a:pt x="371" y="1838"/>
                  </a:cubicBezTo>
                  <a:cubicBezTo>
                    <a:pt x="672" y="1838"/>
                    <a:pt x="442" y="1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4" name="Google Shape;218;p23">
              <a:extLst>
                <a:ext uri="{FF2B5EF4-FFF2-40B4-BE49-F238E27FC236}">
                  <a16:creationId xmlns:a16="http://schemas.microsoft.com/office/drawing/2014/main" id="{886F76FD-3826-4741-8D45-F6A9D84D3952}"/>
                </a:ext>
              </a:extLst>
            </p:cNvPr>
            <p:cNvSpPr/>
            <p:nvPr/>
          </p:nvSpPr>
          <p:spPr>
            <a:xfrm>
              <a:off x="-3019316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13185" y="0"/>
                  </a:moveTo>
                  <a:cubicBezTo>
                    <a:pt x="13184" y="0"/>
                    <a:pt x="6928" y="3906"/>
                    <a:pt x="7582" y="5514"/>
                  </a:cubicBezTo>
                  <a:cubicBezTo>
                    <a:pt x="8325" y="7140"/>
                    <a:pt x="9208" y="6469"/>
                    <a:pt x="8978" y="8324"/>
                  </a:cubicBezTo>
                  <a:cubicBezTo>
                    <a:pt x="8766" y="10162"/>
                    <a:pt x="7140" y="33508"/>
                    <a:pt x="4118" y="36955"/>
                  </a:cubicBezTo>
                  <a:cubicBezTo>
                    <a:pt x="1185" y="40419"/>
                    <a:pt x="1" y="42928"/>
                    <a:pt x="1626" y="44112"/>
                  </a:cubicBezTo>
                  <a:cubicBezTo>
                    <a:pt x="2123" y="44289"/>
                    <a:pt x="2604" y="44353"/>
                    <a:pt x="3041" y="44353"/>
                  </a:cubicBezTo>
                  <a:cubicBezTo>
                    <a:pt x="4224" y="44353"/>
                    <a:pt x="5090" y="43883"/>
                    <a:pt x="5090" y="43883"/>
                  </a:cubicBezTo>
                  <a:cubicBezTo>
                    <a:pt x="5090" y="43883"/>
                    <a:pt x="6248" y="45041"/>
                    <a:pt x="7336" y="45041"/>
                  </a:cubicBezTo>
                  <a:cubicBezTo>
                    <a:pt x="7774" y="45041"/>
                    <a:pt x="8201" y="44852"/>
                    <a:pt x="8537" y="44324"/>
                  </a:cubicBezTo>
                  <a:cubicBezTo>
                    <a:pt x="9721" y="42486"/>
                    <a:pt x="10163" y="41532"/>
                    <a:pt x="9208" y="40207"/>
                  </a:cubicBezTo>
                  <a:cubicBezTo>
                    <a:pt x="8325" y="38810"/>
                    <a:pt x="8537" y="36743"/>
                    <a:pt x="8766" y="35559"/>
                  </a:cubicBezTo>
                  <a:cubicBezTo>
                    <a:pt x="8978" y="34392"/>
                    <a:pt x="11788" y="5956"/>
                    <a:pt x="12442" y="4631"/>
                  </a:cubicBezTo>
                  <a:cubicBezTo>
                    <a:pt x="13185" y="3234"/>
                    <a:pt x="15252" y="654"/>
                    <a:pt x="13185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Google Shape;219;p23">
              <a:extLst>
                <a:ext uri="{FF2B5EF4-FFF2-40B4-BE49-F238E27FC236}">
                  <a16:creationId xmlns:a16="http://schemas.microsoft.com/office/drawing/2014/main" id="{0DDEDE8B-9CD2-4917-B51D-6FDCFA38905D}"/>
                </a:ext>
              </a:extLst>
            </p:cNvPr>
            <p:cNvSpPr/>
            <p:nvPr/>
          </p:nvSpPr>
          <p:spPr>
            <a:xfrm>
              <a:off x="-2986350" y="5113202"/>
              <a:ext cx="381595" cy="1993713"/>
            </a:xfrm>
            <a:custGeom>
              <a:avLst/>
              <a:gdLst/>
              <a:ahLst/>
              <a:cxnLst/>
              <a:rect l="l" t="t" r="r" b="b"/>
              <a:pathLst>
                <a:path w="8265" h="43182" extrusionOk="0">
                  <a:moveTo>
                    <a:pt x="2840" y="1"/>
                  </a:moveTo>
                  <a:cubicBezTo>
                    <a:pt x="1768" y="1"/>
                    <a:pt x="1" y="148"/>
                    <a:pt x="99" y="1124"/>
                  </a:cubicBezTo>
                  <a:cubicBezTo>
                    <a:pt x="241" y="2520"/>
                    <a:pt x="612" y="2820"/>
                    <a:pt x="2167" y="4658"/>
                  </a:cubicBezTo>
                  <a:cubicBezTo>
                    <a:pt x="3634" y="6496"/>
                    <a:pt x="4588" y="34844"/>
                    <a:pt x="3493" y="36399"/>
                  </a:cubicBezTo>
                  <a:cubicBezTo>
                    <a:pt x="2450" y="37937"/>
                    <a:pt x="912" y="39934"/>
                    <a:pt x="1354" y="41189"/>
                  </a:cubicBezTo>
                  <a:cubicBezTo>
                    <a:pt x="1715" y="42214"/>
                    <a:pt x="2029" y="43181"/>
                    <a:pt x="2451" y="43181"/>
                  </a:cubicBezTo>
                  <a:cubicBezTo>
                    <a:pt x="2545" y="43181"/>
                    <a:pt x="2644" y="43133"/>
                    <a:pt x="2750" y="43027"/>
                  </a:cubicBezTo>
                  <a:cubicBezTo>
                    <a:pt x="3334" y="42443"/>
                    <a:pt x="4005" y="42072"/>
                    <a:pt x="5030" y="42072"/>
                  </a:cubicBezTo>
                  <a:cubicBezTo>
                    <a:pt x="6144" y="42072"/>
                    <a:pt x="7982" y="40747"/>
                    <a:pt x="6868" y="38538"/>
                  </a:cubicBezTo>
                  <a:cubicBezTo>
                    <a:pt x="5843" y="37142"/>
                    <a:pt x="5030" y="34402"/>
                    <a:pt x="5172" y="32423"/>
                  </a:cubicBezTo>
                  <a:cubicBezTo>
                    <a:pt x="5331" y="30355"/>
                    <a:pt x="5172" y="5772"/>
                    <a:pt x="5985" y="4800"/>
                  </a:cubicBezTo>
                  <a:cubicBezTo>
                    <a:pt x="6727" y="3916"/>
                    <a:pt x="8264" y="2520"/>
                    <a:pt x="8264" y="1707"/>
                  </a:cubicBezTo>
                  <a:lnTo>
                    <a:pt x="8264" y="240"/>
                  </a:lnTo>
                  <a:lnTo>
                    <a:pt x="3634" y="28"/>
                  </a:lnTo>
                  <a:cubicBezTo>
                    <a:pt x="3634" y="28"/>
                    <a:pt x="3301" y="1"/>
                    <a:pt x="2840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Google Shape;220;p23">
              <a:extLst>
                <a:ext uri="{FF2B5EF4-FFF2-40B4-BE49-F238E27FC236}">
                  <a16:creationId xmlns:a16="http://schemas.microsoft.com/office/drawing/2014/main" id="{3C66F270-35C4-4142-A7F3-0BB1E2643751}"/>
                </a:ext>
              </a:extLst>
            </p:cNvPr>
            <p:cNvSpPr/>
            <p:nvPr/>
          </p:nvSpPr>
          <p:spPr>
            <a:xfrm>
              <a:off x="-2740263" y="5249912"/>
              <a:ext cx="200793" cy="1801415"/>
            </a:xfrm>
            <a:custGeom>
              <a:avLst/>
              <a:gdLst/>
              <a:ahLst/>
              <a:cxnLst/>
              <a:rect l="l" t="t" r="r" b="b"/>
              <a:pathLst>
                <a:path w="4349" h="39017" extrusionOk="0">
                  <a:moveTo>
                    <a:pt x="3235" y="1"/>
                  </a:moveTo>
                  <a:cubicBezTo>
                    <a:pt x="3235" y="1"/>
                    <a:pt x="1255" y="672"/>
                    <a:pt x="1255" y="2139"/>
                  </a:cubicBezTo>
                  <a:cubicBezTo>
                    <a:pt x="1255" y="3694"/>
                    <a:pt x="1538" y="31158"/>
                    <a:pt x="1255" y="32696"/>
                  </a:cubicBezTo>
                  <a:cubicBezTo>
                    <a:pt x="955" y="34181"/>
                    <a:pt x="1096" y="35276"/>
                    <a:pt x="814" y="35718"/>
                  </a:cubicBezTo>
                  <a:cubicBezTo>
                    <a:pt x="513" y="36231"/>
                    <a:pt x="1" y="38669"/>
                    <a:pt x="1538" y="38952"/>
                  </a:cubicBezTo>
                  <a:cubicBezTo>
                    <a:pt x="1759" y="38995"/>
                    <a:pt x="1949" y="39017"/>
                    <a:pt x="2111" y="39017"/>
                  </a:cubicBezTo>
                  <a:cubicBezTo>
                    <a:pt x="3085" y="39017"/>
                    <a:pt x="3031" y="38229"/>
                    <a:pt x="2652" y="36531"/>
                  </a:cubicBezTo>
                  <a:cubicBezTo>
                    <a:pt x="2210" y="34534"/>
                    <a:pt x="2210" y="24973"/>
                    <a:pt x="2210" y="24973"/>
                  </a:cubicBezTo>
                  <a:lnTo>
                    <a:pt x="2351" y="3394"/>
                  </a:lnTo>
                  <a:cubicBezTo>
                    <a:pt x="2351" y="3394"/>
                    <a:pt x="4348" y="1256"/>
                    <a:pt x="323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Google Shape;221;p23">
              <a:extLst>
                <a:ext uri="{FF2B5EF4-FFF2-40B4-BE49-F238E27FC236}">
                  <a16:creationId xmlns:a16="http://schemas.microsoft.com/office/drawing/2014/main" id="{91FEC7F6-D2A2-47D2-8B42-2BC996AC568F}"/>
                </a:ext>
              </a:extLst>
            </p:cNvPr>
            <p:cNvSpPr/>
            <p:nvPr/>
          </p:nvSpPr>
          <p:spPr>
            <a:xfrm>
              <a:off x="-2873279" y="7022938"/>
              <a:ext cx="326468" cy="383857"/>
            </a:xfrm>
            <a:custGeom>
              <a:avLst/>
              <a:gdLst/>
              <a:ahLst/>
              <a:cxnLst/>
              <a:rect l="l" t="t" r="r" b="b"/>
              <a:pathLst>
                <a:path w="7071" h="8314" extrusionOk="0">
                  <a:moveTo>
                    <a:pt x="2984" y="0"/>
                  </a:moveTo>
                  <a:cubicBezTo>
                    <a:pt x="2505" y="0"/>
                    <a:pt x="1998" y="67"/>
                    <a:pt x="1556" y="267"/>
                  </a:cubicBezTo>
                  <a:cubicBezTo>
                    <a:pt x="1556" y="267"/>
                    <a:pt x="602" y="851"/>
                    <a:pt x="443" y="1664"/>
                  </a:cubicBezTo>
                  <a:cubicBezTo>
                    <a:pt x="301" y="2406"/>
                    <a:pt x="1" y="7036"/>
                    <a:pt x="301" y="7849"/>
                  </a:cubicBezTo>
                  <a:cubicBezTo>
                    <a:pt x="441" y="8193"/>
                    <a:pt x="576" y="8313"/>
                    <a:pt x="820" y="8313"/>
                  </a:cubicBezTo>
                  <a:cubicBezTo>
                    <a:pt x="1103" y="8313"/>
                    <a:pt x="1531" y="8152"/>
                    <a:pt x="2281" y="7991"/>
                  </a:cubicBezTo>
                  <a:cubicBezTo>
                    <a:pt x="3695" y="7708"/>
                    <a:pt x="6487" y="7991"/>
                    <a:pt x="6787" y="7036"/>
                  </a:cubicBezTo>
                  <a:cubicBezTo>
                    <a:pt x="7070" y="6153"/>
                    <a:pt x="4790" y="267"/>
                    <a:pt x="4790" y="267"/>
                  </a:cubicBezTo>
                  <a:cubicBezTo>
                    <a:pt x="4790" y="267"/>
                    <a:pt x="3942" y="0"/>
                    <a:pt x="29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" name="Google Shape;222;p23">
              <a:extLst>
                <a:ext uri="{FF2B5EF4-FFF2-40B4-BE49-F238E27FC236}">
                  <a16:creationId xmlns:a16="http://schemas.microsoft.com/office/drawing/2014/main" id="{A7398230-0B5A-46F7-A323-68A1A258151C}"/>
                </a:ext>
              </a:extLst>
            </p:cNvPr>
            <p:cNvSpPr/>
            <p:nvPr/>
          </p:nvSpPr>
          <p:spPr>
            <a:xfrm>
              <a:off x="-2886299" y="7310255"/>
              <a:ext cx="102036" cy="280206"/>
            </a:xfrm>
            <a:custGeom>
              <a:avLst/>
              <a:gdLst/>
              <a:ahLst/>
              <a:cxnLst/>
              <a:rect l="l" t="t" r="r" b="b"/>
              <a:pathLst>
                <a:path w="2210" h="6069" extrusionOk="0">
                  <a:moveTo>
                    <a:pt x="1378" y="1"/>
                  </a:moveTo>
                  <a:cubicBezTo>
                    <a:pt x="1259" y="1"/>
                    <a:pt x="1138" y="47"/>
                    <a:pt x="1025" y="159"/>
                  </a:cubicBezTo>
                  <a:cubicBezTo>
                    <a:pt x="1025" y="159"/>
                    <a:pt x="0" y="5744"/>
                    <a:pt x="442" y="5974"/>
                  </a:cubicBezTo>
                  <a:cubicBezTo>
                    <a:pt x="613" y="6045"/>
                    <a:pt x="866" y="6068"/>
                    <a:pt x="1128" y="6068"/>
                  </a:cubicBezTo>
                  <a:cubicBezTo>
                    <a:pt x="1652" y="6068"/>
                    <a:pt x="2209" y="5974"/>
                    <a:pt x="2209" y="5974"/>
                  </a:cubicBezTo>
                  <a:cubicBezTo>
                    <a:pt x="2209" y="5974"/>
                    <a:pt x="2050" y="955"/>
                    <a:pt x="2050" y="672"/>
                  </a:cubicBezTo>
                  <a:cubicBezTo>
                    <a:pt x="2050" y="395"/>
                    <a:pt x="1726" y="1"/>
                    <a:pt x="1378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Google Shape;223;p23">
              <a:extLst>
                <a:ext uri="{FF2B5EF4-FFF2-40B4-BE49-F238E27FC236}">
                  <a16:creationId xmlns:a16="http://schemas.microsoft.com/office/drawing/2014/main" id="{F35E9589-70F9-4956-848C-7737A2E84104}"/>
                </a:ext>
              </a:extLst>
            </p:cNvPr>
            <p:cNvSpPr/>
            <p:nvPr/>
          </p:nvSpPr>
          <p:spPr>
            <a:xfrm>
              <a:off x="-2774521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881" y="0"/>
                  </a:moveTo>
                  <a:cubicBezTo>
                    <a:pt x="760" y="0"/>
                    <a:pt x="613" y="57"/>
                    <a:pt x="442" y="228"/>
                  </a:cubicBezTo>
                  <a:cubicBezTo>
                    <a:pt x="442" y="228"/>
                    <a:pt x="0" y="5371"/>
                    <a:pt x="442" y="5371"/>
                  </a:cubicBezTo>
                  <a:cubicBezTo>
                    <a:pt x="955" y="5371"/>
                    <a:pt x="1626" y="4929"/>
                    <a:pt x="1626" y="4929"/>
                  </a:cubicBezTo>
                  <a:lnTo>
                    <a:pt x="1255" y="228"/>
                  </a:lnTo>
                  <a:cubicBezTo>
                    <a:pt x="1255" y="228"/>
                    <a:pt x="1122" y="0"/>
                    <a:pt x="88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" name="Google Shape;224;p23">
              <a:extLst>
                <a:ext uri="{FF2B5EF4-FFF2-40B4-BE49-F238E27FC236}">
                  <a16:creationId xmlns:a16="http://schemas.microsoft.com/office/drawing/2014/main" id="{C6F00963-1D9A-4B07-8BAE-B3F23E90E5F6}"/>
                </a:ext>
              </a:extLst>
            </p:cNvPr>
            <p:cNvSpPr/>
            <p:nvPr/>
          </p:nvSpPr>
          <p:spPr>
            <a:xfrm>
              <a:off x="-2754114" y="7555049"/>
              <a:ext cx="54711" cy="151391"/>
            </a:xfrm>
            <a:custGeom>
              <a:avLst/>
              <a:gdLst/>
              <a:ahLst/>
              <a:cxnLst/>
              <a:rect l="l" t="t" r="r" b="b"/>
              <a:pathLst>
                <a:path w="1185" h="3279" extrusionOk="0">
                  <a:moveTo>
                    <a:pt x="743" y="0"/>
                  </a:moveTo>
                  <a:lnTo>
                    <a:pt x="71" y="159"/>
                  </a:lnTo>
                  <a:lnTo>
                    <a:pt x="0" y="3164"/>
                  </a:lnTo>
                  <a:cubicBezTo>
                    <a:pt x="0" y="3164"/>
                    <a:pt x="338" y="3279"/>
                    <a:pt x="629" y="3279"/>
                  </a:cubicBezTo>
                  <a:cubicBezTo>
                    <a:pt x="809" y="3279"/>
                    <a:pt x="971" y="3235"/>
                    <a:pt x="1025" y="3093"/>
                  </a:cubicBezTo>
                  <a:cubicBezTo>
                    <a:pt x="1184" y="2651"/>
                    <a:pt x="743" y="0"/>
                    <a:pt x="743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" name="Google Shape;225;p23">
              <a:extLst>
                <a:ext uri="{FF2B5EF4-FFF2-40B4-BE49-F238E27FC236}">
                  <a16:creationId xmlns:a16="http://schemas.microsoft.com/office/drawing/2014/main" id="{967FCE77-FFC1-4124-9A30-228FC1203753}"/>
                </a:ext>
              </a:extLst>
            </p:cNvPr>
            <p:cNvSpPr/>
            <p:nvPr/>
          </p:nvSpPr>
          <p:spPr>
            <a:xfrm>
              <a:off x="-2682319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385" y="1"/>
                  </a:moveTo>
                  <a:cubicBezTo>
                    <a:pt x="277" y="1"/>
                    <a:pt x="148" y="50"/>
                    <a:pt x="0" y="197"/>
                  </a:cubicBezTo>
                  <a:cubicBezTo>
                    <a:pt x="0" y="197"/>
                    <a:pt x="71" y="5199"/>
                    <a:pt x="513" y="5199"/>
                  </a:cubicBezTo>
                  <a:cubicBezTo>
                    <a:pt x="884" y="5128"/>
                    <a:pt x="1467" y="4616"/>
                    <a:pt x="1467" y="4616"/>
                  </a:cubicBezTo>
                  <a:lnTo>
                    <a:pt x="725" y="197"/>
                  </a:lnTo>
                  <a:cubicBezTo>
                    <a:pt x="725" y="197"/>
                    <a:pt x="599" y="1"/>
                    <a:pt x="38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Google Shape;226;p23">
              <a:extLst>
                <a:ext uri="{FF2B5EF4-FFF2-40B4-BE49-F238E27FC236}">
                  <a16:creationId xmlns:a16="http://schemas.microsoft.com/office/drawing/2014/main" id="{47FC619E-D41C-4890-BB01-A94B4A390A8F}"/>
                </a:ext>
              </a:extLst>
            </p:cNvPr>
            <p:cNvSpPr/>
            <p:nvPr/>
          </p:nvSpPr>
          <p:spPr>
            <a:xfrm>
              <a:off x="-2658680" y="7551771"/>
              <a:ext cx="53927" cy="145620"/>
            </a:xfrm>
            <a:custGeom>
              <a:avLst/>
              <a:gdLst/>
              <a:ahLst/>
              <a:cxnLst/>
              <a:rect l="l" t="t" r="r" b="b"/>
              <a:pathLst>
                <a:path w="1168" h="3154" extrusionOk="0">
                  <a:moveTo>
                    <a:pt x="584" y="1"/>
                  </a:moveTo>
                  <a:lnTo>
                    <a:pt x="1" y="230"/>
                  </a:lnTo>
                  <a:lnTo>
                    <a:pt x="213" y="3093"/>
                  </a:lnTo>
                  <a:cubicBezTo>
                    <a:pt x="213" y="3093"/>
                    <a:pt x="424" y="3153"/>
                    <a:pt x="641" y="3153"/>
                  </a:cubicBezTo>
                  <a:cubicBezTo>
                    <a:pt x="849" y="3153"/>
                    <a:pt x="1062" y="3098"/>
                    <a:pt x="1097" y="2881"/>
                  </a:cubicBezTo>
                  <a:cubicBezTo>
                    <a:pt x="1167" y="2510"/>
                    <a:pt x="584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Google Shape;227;p23">
              <a:extLst>
                <a:ext uri="{FF2B5EF4-FFF2-40B4-BE49-F238E27FC236}">
                  <a16:creationId xmlns:a16="http://schemas.microsoft.com/office/drawing/2014/main" id="{5EF0436E-D7A7-4BF7-AB73-66B949D2297F}"/>
                </a:ext>
              </a:extLst>
            </p:cNvPr>
            <p:cNvSpPr/>
            <p:nvPr/>
          </p:nvSpPr>
          <p:spPr>
            <a:xfrm>
              <a:off x="-2614587" y="7346083"/>
              <a:ext cx="64499" cy="195945"/>
            </a:xfrm>
            <a:custGeom>
              <a:avLst/>
              <a:gdLst/>
              <a:ahLst/>
              <a:cxnLst/>
              <a:rect l="l" t="t" r="r" b="b"/>
              <a:pathLst>
                <a:path w="1397" h="4244" extrusionOk="0">
                  <a:moveTo>
                    <a:pt x="324" y="1"/>
                  </a:moveTo>
                  <a:cubicBezTo>
                    <a:pt x="229" y="1"/>
                    <a:pt x="116" y="43"/>
                    <a:pt x="0" y="179"/>
                  </a:cubicBezTo>
                  <a:cubicBezTo>
                    <a:pt x="0" y="179"/>
                    <a:pt x="212" y="4243"/>
                    <a:pt x="584" y="4243"/>
                  </a:cubicBezTo>
                  <a:cubicBezTo>
                    <a:pt x="884" y="4155"/>
                    <a:pt x="1397" y="3713"/>
                    <a:pt x="1397" y="3713"/>
                  </a:cubicBezTo>
                  <a:lnTo>
                    <a:pt x="584" y="108"/>
                  </a:lnTo>
                  <a:cubicBezTo>
                    <a:pt x="584" y="108"/>
                    <a:pt x="476" y="1"/>
                    <a:pt x="32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Google Shape;228;p23">
              <a:extLst>
                <a:ext uri="{FF2B5EF4-FFF2-40B4-BE49-F238E27FC236}">
                  <a16:creationId xmlns:a16="http://schemas.microsoft.com/office/drawing/2014/main" id="{AA9E1363-82FA-425D-BE82-2AA652CA4573}"/>
                </a:ext>
              </a:extLst>
            </p:cNvPr>
            <p:cNvSpPr/>
            <p:nvPr/>
          </p:nvSpPr>
          <p:spPr>
            <a:xfrm>
              <a:off x="-2587670" y="7517513"/>
              <a:ext cx="48201" cy="117549"/>
            </a:xfrm>
            <a:custGeom>
              <a:avLst/>
              <a:gdLst/>
              <a:ahLst/>
              <a:cxnLst/>
              <a:rect l="l" t="t" r="r" b="b"/>
              <a:pathLst>
                <a:path w="1044" h="2546" extrusionOk="0">
                  <a:moveTo>
                    <a:pt x="442" y="0"/>
                  </a:moveTo>
                  <a:lnTo>
                    <a:pt x="1" y="159"/>
                  </a:lnTo>
                  <a:lnTo>
                    <a:pt x="301" y="2510"/>
                  </a:lnTo>
                  <a:cubicBezTo>
                    <a:pt x="301" y="2510"/>
                    <a:pt x="447" y="2545"/>
                    <a:pt x="601" y="2545"/>
                  </a:cubicBezTo>
                  <a:cubicBezTo>
                    <a:pt x="756" y="2545"/>
                    <a:pt x="920" y="2510"/>
                    <a:pt x="955" y="2368"/>
                  </a:cubicBezTo>
                  <a:cubicBezTo>
                    <a:pt x="1043" y="206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" name="Google Shape;229;p23">
              <a:extLst>
                <a:ext uri="{FF2B5EF4-FFF2-40B4-BE49-F238E27FC236}">
                  <a16:creationId xmlns:a16="http://schemas.microsoft.com/office/drawing/2014/main" id="{26A70E66-D9C5-4072-8460-505D3559339F}"/>
                </a:ext>
              </a:extLst>
            </p:cNvPr>
            <p:cNvSpPr/>
            <p:nvPr/>
          </p:nvSpPr>
          <p:spPr>
            <a:xfrm>
              <a:off x="-2567263" y="7333386"/>
              <a:ext cx="68562" cy="174430"/>
            </a:xfrm>
            <a:custGeom>
              <a:avLst/>
              <a:gdLst/>
              <a:ahLst/>
              <a:cxnLst/>
              <a:rect l="l" t="t" r="r" b="b"/>
              <a:pathLst>
                <a:path w="1485" h="3778" extrusionOk="0">
                  <a:moveTo>
                    <a:pt x="359" y="0"/>
                  </a:moveTo>
                  <a:cubicBezTo>
                    <a:pt x="255" y="0"/>
                    <a:pt x="128" y="54"/>
                    <a:pt x="0" y="242"/>
                  </a:cubicBezTo>
                  <a:cubicBezTo>
                    <a:pt x="0" y="242"/>
                    <a:pt x="503" y="3777"/>
                    <a:pt x="805" y="3777"/>
                  </a:cubicBezTo>
                  <a:cubicBezTo>
                    <a:pt x="807" y="3777"/>
                    <a:pt x="810" y="3777"/>
                    <a:pt x="813" y="3776"/>
                  </a:cubicBezTo>
                  <a:cubicBezTo>
                    <a:pt x="1114" y="3706"/>
                    <a:pt x="1485" y="3334"/>
                    <a:pt x="1485" y="3334"/>
                  </a:cubicBezTo>
                  <a:lnTo>
                    <a:pt x="601" y="100"/>
                  </a:lnTo>
                  <a:cubicBezTo>
                    <a:pt x="601" y="100"/>
                    <a:pt x="501" y="0"/>
                    <a:pt x="359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" name="Google Shape;230;p23">
              <a:extLst>
                <a:ext uri="{FF2B5EF4-FFF2-40B4-BE49-F238E27FC236}">
                  <a16:creationId xmlns:a16="http://schemas.microsoft.com/office/drawing/2014/main" id="{FB948DBC-AC94-4E31-AA5A-EB65DBF3543C}"/>
                </a:ext>
              </a:extLst>
            </p:cNvPr>
            <p:cNvSpPr/>
            <p:nvPr/>
          </p:nvSpPr>
          <p:spPr>
            <a:xfrm>
              <a:off x="-2529726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371" y="0"/>
                  </a:moveTo>
                  <a:lnTo>
                    <a:pt x="0" y="142"/>
                  </a:lnTo>
                  <a:lnTo>
                    <a:pt x="442" y="2280"/>
                  </a:lnTo>
                  <a:cubicBezTo>
                    <a:pt x="442" y="2280"/>
                    <a:pt x="507" y="2288"/>
                    <a:pt x="593" y="2288"/>
                  </a:cubicBezTo>
                  <a:cubicBezTo>
                    <a:pt x="766" y="2288"/>
                    <a:pt x="1025" y="2257"/>
                    <a:pt x="1025" y="2068"/>
                  </a:cubicBezTo>
                  <a:cubicBezTo>
                    <a:pt x="1114" y="1768"/>
                    <a:pt x="371" y="0"/>
                    <a:pt x="37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" name="Google Shape;231;p23">
              <a:extLst>
                <a:ext uri="{FF2B5EF4-FFF2-40B4-BE49-F238E27FC236}">
                  <a16:creationId xmlns:a16="http://schemas.microsoft.com/office/drawing/2014/main" id="{A669CE6D-B63B-4926-AEB9-5233A83244FD}"/>
                </a:ext>
              </a:extLst>
            </p:cNvPr>
            <p:cNvSpPr/>
            <p:nvPr/>
          </p:nvSpPr>
          <p:spPr>
            <a:xfrm>
              <a:off x="-4117614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2068" y="0"/>
                  </a:moveTo>
                  <a:lnTo>
                    <a:pt x="2068" y="0"/>
                  </a:lnTo>
                  <a:cubicBezTo>
                    <a:pt x="1" y="654"/>
                    <a:pt x="2068" y="3234"/>
                    <a:pt x="2722" y="4631"/>
                  </a:cubicBezTo>
                  <a:cubicBezTo>
                    <a:pt x="3464" y="5956"/>
                    <a:pt x="6186" y="34392"/>
                    <a:pt x="6416" y="35559"/>
                  </a:cubicBezTo>
                  <a:cubicBezTo>
                    <a:pt x="6699" y="36743"/>
                    <a:pt x="6928" y="38810"/>
                    <a:pt x="5974" y="40207"/>
                  </a:cubicBezTo>
                  <a:cubicBezTo>
                    <a:pt x="5090" y="41532"/>
                    <a:pt x="5532" y="42486"/>
                    <a:pt x="6699" y="44324"/>
                  </a:cubicBezTo>
                  <a:cubicBezTo>
                    <a:pt x="7019" y="44852"/>
                    <a:pt x="7441" y="45041"/>
                    <a:pt x="7880" y="45041"/>
                  </a:cubicBezTo>
                  <a:cubicBezTo>
                    <a:pt x="8969" y="45041"/>
                    <a:pt x="10163" y="43883"/>
                    <a:pt x="10163" y="43883"/>
                  </a:cubicBezTo>
                  <a:cubicBezTo>
                    <a:pt x="10163" y="43883"/>
                    <a:pt x="11029" y="44353"/>
                    <a:pt x="12212" y="44353"/>
                  </a:cubicBezTo>
                  <a:cubicBezTo>
                    <a:pt x="12649" y="44353"/>
                    <a:pt x="13130" y="44289"/>
                    <a:pt x="13626" y="44112"/>
                  </a:cubicBezTo>
                  <a:cubicBezTo>
                    <a:pt x="15252" y="42928"/>
                    <a:pt x="14068" y="40419"/>
                    <a:pt x="11046" y="36955"/>
                  </a:cubicBezTo>
                  <a:cubicBezTo>
                    <a:pt x="8024" y="33508"/>
                    <a:pt x="6416" y="10162"/>
                    <a:pt x="6186" y="8324"/>
                  </a:cubicBezTo>
                  <a:cubicBezTo>
                    <a:pt x="5974" y="6469"/>
                    <a:pt x="6928" y="7140"/>
                    <a:pt x="7582" y="5514"/>
                  </a:cubicBezTo>
                  <a:cubicBezTo>
                    <a:pt x="8325" y="3906"/>
                    <a:pt x="2069" y="0"/>
                    <a:pt x="2068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" name="Google Shape;232;p23">
              <a:extLst>
                <a:ext uri="{FF2B5EF4-FFF2-40B4-BE49-F238E27FC236}">
                  <a16:creationId xmlns:a16="http://schemas.microsoft.com/office/drawing/2014/main" id="{2254FF6E-1D7F-4FB2-9CBF-D9EE79020944}"/>
                </a:ext>
              </a:extLst>
            </p:cNvPr>
            <p:cNvSpPr/>
            <p:nvPr/>
          </p:nvSpPr>
          <p:spPr>
            <a:xfrm>
              <a:off x="-3832005" y="5113202"/>
              <a:ext cx="382380" cy="1993713"/>
            </a:xfrm>
            <a:custGeom>
              <a:avLst/>
              <a:gdLst/>
              <a:ahLst/>
              <a:cxnLst/>
              <a:rect l="l" t="t" r="r" b="b"/>
              <a:pathLst>
                <a:path w="8282" h="43182" extrusionOk="0">
                  <a:moveTo>
                    <a:pt x="5442" y="1"/>
                  </a:moveTo>
                  <a:cubicBezTo>
                    <a:pt x="4981" y="1"/>
                    <a:pt x="4648" y="28"/>
                    <a:pt x="4648" y="28"/>
                  </a:cubicBezTo>
                  <a:lnTo>
                    <a:pt x="0" y="240"/>
                  </a:lnTo>
                  <a:lnTo>
                    <a:pt x="0" y="1707"/>
                  </a:lnTo>
                  <a:cubicBezTo>
                    <a:pt x="0" y="2520"/>
                    <a:pt x="1555" y="3916"/>
                    <a:pt x="2368" y="4800"/>
                  </a:cubicBezTo>
                  <a:cubicBezTo>
                    <a:pt x="3093" y="5772"/>
                    <a:pt x="2952" y="30355"/>
                    <a:pt x="3093" y="32423"/>
                  </a:cubicBezTo>
                  <a:cubicBezTo>
                    <a:pt x="3252" y="34402"/>
                    <a:pt x="2510" y="37142"/>
                    <a:pt x="1396" y="38538"/>
                  </a:cubicBezTo>
                  <a:cubicBezTo>
                    <a:pt x="371" y="40747"/>
                    <a:pt x="2209" y="42072"/>
                    <a:pt x="3252" y="42072"/>
                  </a:cubicBezTo>
                  <a:cubicBezTo>
                    <a:pt x="4348" y="42072"/>
                    <a:pt x="4931" y="42443"/>
                    <a:pt x="5602" y="43027"/>
                  </a:cubicBezTo>
                  <a:cubicBezTo>
                    <a:pt x="5709" y="43133"/>
                    <a:pt x="5806" y="43181"/>
                    <a:pt x="5896" y="43181"/>
                  </a:cubicBezTo>
                  <a:cubicBezTo>
                    <a:pt x="6300" y="43181"/>
                    <a:pt x="6567" y="42214"/>
                    <a:pt x="6928" y="41189"/>
                  </a:cubicBezTo>
                  <a:cubicBezTo>
                    <a:pt x="7440" y="39934"/>
                    <a:pt x="5903" y="37937"/>
                    <a:pt x="4790" y="36399"/>
                  </a:cubicBezTo>
                  <a:cubicBezTo>
                    <a:pt x="3765" y="34844"/>
                    <a:pt x="4648" y="6496"/>
                    <a:pt x="6186" y="4658"/>
                  </a:cubicBezTo>
                  <a:cubicBezTo>
                    <a:pt x="7741" y="2820"/>
                    <a:pt x="8024" y="2520"/>
                    <a:pt x="8183" y="1124"/>
                  </a:cubicBezTo>
                  <a:cubicBezTo>
                    <a:pt x="8282" y="148"/>
                    <a:pt x="6515" y="1"/>
                    <a:pt x="5442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" name="Google Shape;233;p23">
              <a:extLst>
                <a:ext uri="{FF2B5EF4-FFF2-40B4-BE49-F238E27FC236}">
                  <a16:creationId xmlns:a16="http://schemas.microsoft.com/office/drawing/2014/main" id="{AD4D5E90-3FE9-4AD0-A0B2-0A7A3472F478}"/>
                </a:ext>
              </a:extLst>
            </p:cNvPr>
            <p:cNvSpPr/>
            <p:nvPr/>
          </p:nvSpPr>
          <p:spPr>
            <a:xfrm>
              <a:off x="-3893227" y="5249912"/>
              <a:ext cx="197515" cy="1801415"/>
            </a:xfrm>
            <a:custGeom>
              <a:avLst/>
              <a:gdLst/>
              <a:ahLst/>
              <a:cxnLst/>
              <a:rect l="l" t="t" r="r" b="b"/>
              <a:pathLst>
                <a:path w="4278" h="39017" extrusionOk="0">
                  <a:moveTo>
                    <a:pt x="1043" y="1"/>
                  </a:moveTo>
                  <a:lnTo>
                    <a:pt x="1043" y="1"/>
                  </a:lnTo>
                  <a:cubicBezTo>
                    <a:pt x="1" y="1256"/>
                    <a:pt x="1998" y="3394"/>
                    <a:pt x="1998" y="3394"/>
                  </a:cubicBezTo>
                  <a:lnTo>
                    <a:pt x="2139" y="24973"/>
                  </a:lnTo>
                  <a:cubicBezTo>
                    <a:pt x="2139" y="24973"/>
                    <a:pt x="2139" y="34534"/>
                    <a:pt x="1697" y="36531"/>
                  </a:cubicBezTo>
                  <a:cubicBezTo>
                    <a:pt x="1258" y="38229"/>
                    <a:pt x="1195" y="39017"/>
                    <a:pt x="2157" y="39017"/>
                  </a:cubicBezTo>
                  <a:cubicBezTo>
                    <a:pt x="2316" y="39017"/>
                    <a:pt x="2504" y="38995"/>
                    <a:pt x="2722" y="38952"/>
                  </a:cubicBezTo>
                  <a:cubicBezTo>
                    <a:pt x="4278" y="38669"/>
                    <a:pt x="3836" y="36231"/>
                    <a:pt x="3535" y="35718"/>
                  </a:cubicBezTo>
                  <a:cubicBezTo>
                    <a:pt x="3164" y="35276"/>
                    <a:pt x="3394" y="34181"/>
                    <a:pt x="3023" y="32696"/>
                  </a:cubicBezTo>
                  <a:cubicBezTo>
                    <a:pt x="2722" y="31158"/>
                    <a:pt x="3023" y="3694"/>
                    <a:pt x="3023" y="2139"/>
                  </a:cubicBezTo>
                  <a:cubicBezTo>
                    <a:pt x="3023" y="672"/>
                    <a:pt x="1044" y="1"/>
                    <a:pt x="1043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Google Shape;234;p23">
              <a:extLst>
                <a:ext uri="{FF2B5EF4-FFF2-40B4-BE49-F238E27FC236}">
                  <a16:creationId xmlns:a16="http://schemas.microsoft.com/office/drawing/2014/main" id="{FBAB8F78-CEA0-4406-8090-92E5BFE70A77}"/>
                </a:ext>
              </a:extLst>
            </p:cNvPr>
            <p:cNvSpPr/>
            <p:nvPr/>
          </p:nvSpPr>
          <p:spPr>
            <a:xfrm>
              <a:off x="-3885886" y="7022938"/>
              <a:ext cx="326422" cy="383857"/>
            </a:xfrm>
            <a:custGeom>
              <a:avLst/>
              <a:gdLst/>
              <a:ahLst/>
              <a:cxnLst/>
              <a:rect l="l" t="t" r="r" b="b"/>
              <a:pathLst>
                <a:path w="7070" h="8314" extrusionOk="0">
                  <a:moveTo>
                    <a:pt x="4056" y="0"/>
                  </a:moveTo>
                  <a:cubicBezTo>
                    <a:pt x="3097" y="0"/>
                    <a:pt x="2281" y="267"/>
                    <a:pt x="2281" y="267"/>
                  </a:cubicBezTo>
                  <a:cubicBezTo>
                    <a:pt x="2281" y="267"/>
                    <a:pt x="1" y="6153"/>
                    <a:pt x="283" y="7036"/>
                  </a:cubicBezTo>
                  <a:cubicBezTo>
                    <a:pt x="584" y="7991"/>
                    <a:pt x="3376" y="7708"/>
                    <a:pt x="4702" y="7991"/>
                  </a:cubicBezTo>
                  <a:cubicBezTo>
                    <a:pt x="5451" y="8152"/>
                    <a:pt x="5885" y="8313"/>
                    <a:pt x="6183" y="8313"/>
                  </a:cubicBezTo>
                  <a:cubicBezTo>
                    <a:pt x="6441" y="8313"/>
                    <a:pt x="6598" y="8193"/>
                    <a:pt x="6769" y="7849"/>
                  </a:cubicBezTo>
                  <a:cubicBezTo>
                    <a:pt x="7070" y="7036"/>
                    <a:pt x="6769" y="2406"/>
                    <a:pt x="6628" y="1664"/>
                  </a:cubicBezTo>
                  <a:cubicBezTo>
                    <a:pt x="6398" y="851"/>
                    <a:pt x="5515" y="267"/>
                    <a:pt x="5515" y="267"/>
                  </a:cubicBezTo>
                  <a:cubicBezTo>
                    <a:pt x="5049" y="67"/>
                    <a:pt x="4535" y="0"/>
                    <a:pt x="4056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Google Shape;235;p23">
              <a:extLst>
                <a:ext uri="{FF2B5EF4-FFF2-40B4-BE49-F238E27FC236}">
                  <a16:creationId xmlns:a16="http://schemas.microsoft.com/office/drawing/2014/main" id="{5C0DA654-FE25-4E1E-B70E-BCDE327F4516}"/>
                </a:ext>
              </a:extLst>
            </p:cNvPr>
            <p:cNvSpPr/>
            <p:nvPr/>
          </p:nvSpPr>
          <p:spPr>
            <a:xfrm>
              <a:off x="-3648432" y="7310255"/>
              <a:ext cx="98804" cy="280206"/>
            </a:xfrm>
            <a:custGeom>
              <a:avLst/>
              <a:gdLst/>
              <a:ahLst/>
              <a:cxnLst/>
              <a:rect l="l" t="t" r="r" b="b"/>
              <a:pathLst>
                <a:path w="2140" h="6069" extrusionOk="0">
                  <a:moveTo>
                    <a:pt x="758" y="1"/>
                  </a:moveTo>
                  <a:cubicBezTo>
                    <a:pt x="405" y="1"/>
                    <a:pt x="71" y="395"/>
                    <a:pt x="71" y="672"/>
                  </a:cubicBezTo>
                  <a:cubicBezTo>
                    <a:pt x="71" y="955"/>
                    <a:pt x="1" y="5974"/>
                    <a:pt x="1" y="5974"/>
                  </a:cubicBezTo>
                  <a:cubicBezTo>
                    <a:pt x="1" y="5974"/>
                    <a:pt x="558" y="6068"/>
                    <a:pt x="1061" y="6068"/>
                  </a:cubicBezTo>
                  <a:cubicBezTo>
                    <a:pt x="1312" y="6068"/>
                    <a:pt x="1550" y="6045"/>
                    <a:pt x="1697" y="5974"/>
                  </a:cubicBezTo>
                  <a:cubicBezTo>
                    <a:pt x="2139" y="5744"/>
                    <a:pt x="1114" y="159"/>
                    <a:pt x="1114" y="159"/>
                  </a:cubicBezTo>
                  <a:cubicBezTo>
                    <a:pt x="1001" y="47"/>
                    <a:pt x="879" y="1"/>
                    <a:pt x="758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Google Shape;236;p23">
              <a:extLst>
                <a:ext uri="{FF2B5EF4-FFF2-40B4-BE49-F238E27FC236}">
                  <a16:creationId xmlns:a16="http://schemas.microsoft.com/office/drawing/2014/main" id="{80B706B3-0929-4635-BA90-C2081164EE12}"/>
                </a:ext>
              </a:extLst>
            </p:cNvPr>
            <p:cNvSpPr/>
            <p:nvPr/>
          </p:nvSpPr>
          <p:spPr>
            <a:xfrm>
              <a:off x="-3733293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707" y="0"/>
                  </a:moveTo>
                  <a:cubicBezTo>
                    <a:pt x="466" y="0"/>
                    <a:pt x="301" y="228"/>
                    <a:pt x="301" y="228"/>
                  </a:cubicBezTo>
                  <a:lnTo>
                    <a:pt x="1" y="4929"/>
                  </a:lnTo>
                  <a:cubicBezTo>
                    <a:pt x="1" y="4929"/>
                    <a:pt x="672" y="5371"/>
                    <a:pt x="1114" y="5371"/>
                  </a:cubicBezTo>
                  <a:cubicBezTo>
                    <a:pt x="1627" y="5371"/>
                    <a:pt x="1114" y="228"/>
                    <a:pt x="1114" y="228"/>
                  </a:cubicBezTo>
                  <a:cubicBezTo>
                    <a:pt x="967" y="57"/>
                    <a:pt x="827" y="0"/>
                    <a:pt x="707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" name="Google Shape;237;p23">
              <a:extLst>
                <a:ext uri="{FF2B5EF4-FFF2-40B4-BE49-F238E27FC236}">
                  <a16:creationId xmlns:a16="http://schemas.microsoft.com/office/drawing/2014/main" id="{3A4BAA8B-D9C5-48D0-B2F7-2B5122C6C61F}"/>
                </a:ext>
              </a:extLst>
            </p:cNvPr>
            <p:cNvSpPr/>
            <p:nvPr/>
          </p:nvSpPr>
          <p:spPr>
            <a:xfrm>
              <a:off x="-3733293" y="7555049"/>
              <a:ext cx="51433" cy="151391"/>
            </a:xfrm>
            <a:custGeom>
              <a:avLst/>
              <a:gdLst/>
              <a:ahLst/>
              <a:cxnLst/>
              <a:rect l="l" t="t" r="r" b="b"/>
              <a:pathLst>
                <a:path w="1114" h="3279" extrusionOk="0">
                  <a:moveTo>
                    <a:pt x="442" y="0"/>
                  </a:moveTo>
                  <a:cubicBezTo>
                    <a:pt x="442" y="0"/>
                    <a:pt x="1" y="2651"/>
                    <a:pt x="142" y="3093"/>
                  </a:cubicBezTo>
                  <a:cubicBezTo>
                    <a:pt x="203" y="3235"/>
                    <a:pt x="359" y="3279"/>
                    <a:pt x="528" y="3279"/>
                  </a:cubicBezTo>
                  <a:cubicBezTo>
                    <a:pt x="803" y="3279"/>
                    <a:pt x="1114" y="3164"/>
                    <a:pt x="1114" y="3164"/>
                  </a:cubicBezTo>
                  <a:lnTo>
                    <a:pt x="1026" y="159"/>
                  </a:lnTo>
                  <a:lnTo>
                    <a:pt x="442" y="0"/>
                  </a:ln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" name="Google Shape;238;p23">
              <a:extLst>
                <a:ext uri="{FF2B5EF4-FFF2-40B4-BE49-F238E27FC236}">
                  <a16:creationId xmlns:a16="http://schemas.microsoft.com/office/drawing/2014/main" id="{642A12A9-6B9B-4218-8B9A-33AC10B9FD0B}"/>
                </a:ext>
              </a:extLst>
            </p:cNvPr>
            <p:cNvSpPr/>
            <p:nvPr/>
          </p:nvSpPr>
          <p:spPr>
            <a:xfrm>
              <a:off x="-3821432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1110" y="1"/>
                  </a:moveTo>
                  <a:cubicBezTo>
                    <a:pt x="890" y="1"/>
                    <a:pt x="725" y="197"/>
                    <a:pt x="725" y="197"/>
                  </a:cubicBezTo>
                  <a:lnTo>
                    <a:pt x="1" y="4616"/>
                  </a:lnTo>
                  <a:cubicBezTo>
                    <a:pt x="1" y="4616"/>
                    <a:pt x="584" y="5128"/>
                    <a:pt x="1026" y="5199"/>
                  </a:cubicBezTo>
                  <a:cubicBezTo>
                    <a:pt x="1468" y="5199"/>
                    <a:pt x="1468" y="197"/>
                    <a:pt x="1468" y="197"/>
                  </a:cubicBezTo>
                  <a:cubicBezTo>
                    <a:pt x="1344" y="50"/>
                    <a:pt x="1220" y="1"/>
                    <a:pt x="1110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" name="Google Shape;239;p23">
              <a:extLst>
                <a:ext uri="{FF2B5EF4-FFF2-40B4-BE49-F238E27FC236}">
                  <a16:creationId xmlns:a16="http://schemas.microsoft.com/office/drawing/2014/main" id="{09EBE4EB-CE7E-4F6D-809A-E536322B73DA}"/>
                </a:ext>
              </a:extLst>
            </p:cNvPr>
            <p:cNvSpPr/>
            <p:nvPr/>
          </p:nvSpPr>
          <p:spPr>
            <a:xfrm>
              <a:off x="-3832005" y="7551771"/>
              <a:ext cx="54711" cy="145620"/>
            </a:xfrm>
            <a:custGeom>
              <a:avLst/>
              <a:gdLst/>
              <a:ahLst/>
              <a:cxnLst/>
              <a:rect l="l" t="t" r="r" b="b"/>
              <a:pathLst>
                <a:path w="1185" h="3154" extrusionOk="0">
                  <a:moveTo>
                    <a:pt x="672" y="1"/>
                  </a:moveTo>
                  <a:cubicBezTo>
                    <a:pt x="672" y="1"/>
                    <a:pt x="0" y="2510"/>
                    <a:pt x="159" y="2881"/>
                  </a:cubicBezTo>
                  <a:cubicBezTo>
                    <a:pt x="194" y="3098"/>
                    <a:pt x="407" y="3153"/>
                    <a:pt x="615" y="3153"/>
                  </a:cubicBezTo>
                  <a:cubicBezTo>
                    <a:pt x="832" y="3153"/>
                    <a:pt x="1043" y="3093"/>
                    <a:pt x="1043" y="3093"/>
                  </a:cubicBezTo>
                  <a:lnTo>
                    <a:pt x="1184" y="230"/>
                  </a:lnTo>
                  <a:lnTo>
                    <a:pt x="672" y="1"/>
                  </a:ln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" name="Google Shape;240;p23">
              <a:extLst>
                <a:ext uri="{FF2B5EF4-FFF2-40B4-BE49-F238E27FC236}">
                  <a16:creationId xmlns:a16="http://schemas.microsoft.com/office/drawing/2014/main" id="{6125301B-55D7-4C6C-A1B2-211B0158E480}"/>
                </a:ext>
              </a:extLst>
            </p:cNvPr>
            <p:cNvSpPr/>
            <p:nvPr/>
          </p:nvSpPr>
          <p:spPr>
            <a:xfrm>
              <a:off x="-3882608" y="7346083"/>
              <a:ext cx="61221" cy="195945"/>
            </a:xfrm>
            <a:custGeom>
              <a:avLst/>
              <a:gdLst/>
              <a:ahLst/>
              <a:cxnLst/>
              <a:rect l="l" t="t" r="r" b="b"/>
              <a:pathLst>
                <a:path w="1326" h="4244" extrusionOk="0">
                  <a:moveTo>
                    <a:pt x="996" y="1"/>
                  </a:moveTo>
                  <a:cubicBezTo>
                    <a:pt x="839" y="1"/>
                    <a:pt x="725" y="108"/>
                    <a:pt x="725" y="108"/>
                  </a:cubicBezTo>
                  <a:lnTo>
                    <a:pt x="0" y="3713"/>
                  </a:lnTo>
                  <a:cubicBezTo>
                    <a:pt x="0" y="3713"/>
                    <a:pt x="442" y="4155"/>
                    <a:pt x="813" y="4243"/>
                  </a:cubicBezTo>
                  <a:cubicBezTo>
                    <a:pt x="1096" y="4243"/>
                    <a:pt x="1326" y="179"/>
                    <a:pt x="1326" y="179"/>
                  </a:cubicBezTo>
                  <a:cubicBezTo>
                    <a:pt x="1210" y="43"/>
                    <a:pt x="1095" y="1"/>
                    <a:pt x="996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" name="Google Shape;241;p23">
              <a:extLst>
                <a:ext uri="{FF2B5EF4-FFF2-40B4-BE49-F238E27FC236}">
                  <a16:creationId xmlns:a16="http://schemas.microsoft.com/office/drawing/2014/main" id="{06C7D338-0570-4292-8685-F13FCF610263}"/>
                </a:ext>
              </a:extLst>
            </p:cNvPr>
            <p:cNvSpPr/>
            <p:nvPr/>
          </p:nvSpPr>
          <p:spPr>
            <a:xfrm>
              <a:off x="-3896505" y="7517513"/>
              <a:ext cx="51480" cy="117549"/>
            </a:xfrm>
            <a:custGeom>
              <a:avLst/>
              <a:gdLst/>
              <a:ahLst/>
              <a:cxnLst/>
              <a:rect l="l" t="t" r="r" b="b"/>
              <a:pathLst>
                <a:path w="1115" h="2546" extrusionOk="0">
                  <a:moveTo>
                    <a:pt x="673" y="0"/>
                  </a:moveTo>
                  <a:cubicBezTo>
                    <a:pt x="673" y="0"/>
                    <a:pt x="1" y="2068"/>
                    <a:pt x="72" y="2368"/>
                  </a:cubicBezTo>
                  <a:cubicBezTo>
                    <a:pt x="107" y="2510"/>
                    <a:pt x="293" y="2545"/>
                    <a:pt x="469" y="2545"/>
                  </a:cubicBezTo>
                  <a:cubicBezTo>
                    <a:pt x="646" y="2545"/>
                    <a:pt x="814" y="2510"/>
                    <a:pt x="814" y="2510"/>
                  </a:cubicBezTo>
                  <a:lnTo>
                    <a:pt x="1114" y="159"/>
                  </a:lnTo>
                  <a:lnTo>
                    <a:pt x="673" y="0"/>
                  </a:ln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" name="Google Shape;242;p23">
              <a:extLst>
                <a:ext uri="{FF2B5EF4-FFF2-40B4-BE49-F238E27FC236}">
                  <a16:creationId xmlns:a16="http://schemas.microsoft.com/office/drawing/2014/main" id="{EF945CF9-4565-47E8-B59C-659305C1B1CA}"/>
                </a:ext>
              </a:extLst>
            </p:cNvPr>
            <p:cNvSpPr/>
            <p:nvPr/>
          </p:nvSpPr>
          <p:spPr>
            <a:xfrm>
              <a:off x="-3937273" y="7333386"/>
              <a:ext cx="67778" cy="174430"/>
            </a:xfrm>
            <a:custGeom>
              <a:avLst/>
              <a:gdLst/>
              <a:ahLst/>
              <a:cxnLst/>
              <a:rect l="l" t="t" r="r" b="b"/>
              <a:pathLst>
                <a:path w="1468" h="3778" extrusionOk="0">
                  <a:moveTo>
                    <a:pt x="1180" y="0"/>
                  </a:moveTo>
                  <a:cubicBezTo>
                    <a:pt x="1054" y="0"/>
                    <a:pt x="955" y="100"/>
                    <a:pt x="955" y="100"/>
                  </a:cubicBezTo>
                  <a:lnTo>
                    <a:pt x="0" y="3334"/>
                  </a:lnTo>
                  <a:cubicBezTo>
                    <a:pt x="0" y="3334"/>
                    <a:pt x="371" y="3706"/>
                    <a:pt x="672" y="3776"/>
                  </a:cubicBezTo>
                  <a:cubicBezTo>
                    <a:pt x="675" y="3777"/>
                    <a:pt x="677" y="3777"/>
                    <a:pt x="680" y="3777"/>
                  </a:cubicBezTo>
                  <a:cubicBezTo>
                    <a:pt x="965" y="3777"/>
                    <a:pt x="1467" y="242"/>
                    <a:pt x="1467" y="242"/>
                  </a:cubicBezTo>
                  <a:cubicBezTo>
                    <a:pt x="1377" y="54"/>
                    <a:pt x="1272" y="0"/>
                    <a:pt x="1180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Google Shape;243;p23">
              <a:extLst>
                <a:ext uri="{FF2B5EF4-FFF2-40B4-BE49-F238E27FC236}">
                  <a16:creationId xmlns:a16="http://schemas.microsoft.com/office/drawing/2014/main" id="{ED5DA202-841D-4B62-9C37-A9865D7AD0C1}"/>
                </a:ext>
              </a:extLst>
            </p:cNvPr>
            <p:cNvSpPr/>
            <p:nvPr/>
          </p:nvSpPr>
          <p:spPr>
            <a:xfrm>
              <a:off x="-3954402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672" y="0"/>
                  </a:moveTo>
                  <a:cubicBezTo>
                    <a:pt x="672" y="0"/>
                    <a:pt x="0" y="1768"/>
                    <a:pt x="0" y="2068"/>
                  </a:cubicBezTo>
                  <a:cubicBezTo>
                    <a:pt x="47" y="2257"/>
                    <a:pt x="330" y="2288"/>
                    <a:pt x="513" y="2288"/>
                  </a:cubicBezTo>
                  <a:cubicBezTo>
                    <a:pt x="605" y="2288"/>
                    <a:pt x="672" y="2280"/>
                    <a:pt x="672" y="2280"/>
                  </a:cubicBezTo>
                  <a:lnTo>
                    <a:pt x="1114" y="142"/>
                  </a:lnTo>
                  <a:lnTo>
                    <a:pt x="672" y="0"/>
                  </a:ln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" name="Google Shape;244;p23">
              <a:extLst>
                <a:ext uri="{FF2B5EF4-FFF2-40B4-BE49-F238E27FC236}">
                  <a16:creationId xmlns:a16="http://schemas.microsoft.com/office/drawing/2014/main" id="{7D45CBBF-917E-46E2-91F6-AC39411434BA}"/>
                </a:ext>
              </a:extLst>
            </p:cNvPr>
            <p:cNvSpPr/>
            <p:nvPr/>
          </p:nvSpPr>
          <p:spPr>
            <a:xfrm>
              <a:off x="-2502809" y="7582797"/>
              <a:ext cx="34304" cy="74288"/>
            </a:xfrm>
            <a:custGeom>
              <a:avLst/>
              <a:gdLst/>
              <a:ahLst/>
              <a:cxnLst/>
              <a:rect l="l" t="t" r="r" b="b"/>
              <a:pathLst>
                <a:path w="743" h="1609" extrusionOk="0">
                  <a:moveTo>
                    <a:pt x="442" y="0"/>
                  </a:moveTo>
                  <a:lnTo>
                    <a:pt x="1" y="142"/>
                  </a:lnTo>
                  <a:cubicBezTo>
                    <a:pt x="1" y="142"/>
                    <a:pt x="230" y="1608"/>
                    <a:pt x="531" y="1608"/>
                  </a:cubicBezTo>
                  <a:cubicBezTo>
                    <a:pt x="743" y="160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1" name="Google Shape;245;p23">
              <a:extLst>
                <a:ext uri="{FF2B5EF4-FFF2-40B4-BE49-F238E27FC236}">
                  <a16:creationId xmlns:a16="http://schemas.microsoft.com/office/drawing/2014/main" id="{2C990292-DD86-4856-A6CD-1D80588AE872}"/>
                </a:ext>
              </a:extLst>
            </p:cNvPr>
            <p:cNvSpPr/>
            <p:nvPr/>
          </p:nvSpPr>
          <p:spPr>
            <a:xfrm>
              <a:off x="-3287750" y="1303056"/>
              <a:ext cx="3278" cy="3324"/>
            </a:xfrm>
            <a:custGeom>
              <a:avLst/>
              <a:gdLst/>
              <a:ahLst/>
              <a:cxnLst/>
              <a:rect l="l" t="t" r="r" b="b"/>
              <a:pathLst>
                <a:path w="71" h="72" extrusionOk="0">
                  <a:moveTo>
                    <a:pt x="71" y="1"/>
                  </a:moveTo>
                  <a:lnTo>
                    <a:pt x="71" y="72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2" name="Google Shape;246;p23">
              <a:extLst>
                <a:ext uri="{FF2B5EF4-FFF2-40B4-BE49-F238E27FC236}">
                  <a16:creationId xmlns:a16="http://schemas.microsoft.com/office/drawing/2014/main" id="{C348E06B-BF22-44E7-8203-51DE3ACF6C31}"/>
                </a:ext>
              </a:extLst>
            </p:cNvPr>
            <p:cNvSpPr/>
            <p:nvPr/>
          </p:nvSpPr>
          <p:spPr>
            <a:xfrm>
              <a:off x="-3435798" y="428548"/>
              <a:ext cx="208610" cy="914409"/>
            </a:xfrm>
            <a:custGeom>
              <a:avLst/>
              <a:gdLst/>
              <a:ahLst/>
              <a:cxnLst/>
              <a:rect l="l" t="t" r="r" b="b"/>
              <a:pathLst>
                <a:path w="4419" h="19370" extrusionOk="0">
                  <a:moveTo>
                    <a:pt x="601" y="0"/>
                  </a:moveTo>
                  <a:cubicBezTo>
                    <a:pt x="301" y="371"/>
                    <a:pt x="89" y="742"/>
                    <a:pt x="0" y="1184"/>
                  </a:cubicBezTo>
                  <a:lnTo>
                    <a:pt x="0" y="1326"/>
                  </a:lnTo>
                  <a:cubicBezTo>
                    <a:pt x="0" y="2139"/>
                    <a:pt x="531" y="2952"/>
                    <a:pt x="1184" y="3252"/>
                  </a:cubicBezTo>
                  <a:cubicBezTo>
                    <a:pt x="1856" y="3623"/>
                    <a:pt x="2439" y="3835"/>
                    <a:pt x="2439" y="3835"/>
                  </a:cubicBezTo>
                  <a:cubicBezTo>
                    <a:pt x="2439" y="3835"/>
                    <a:pt x="2581" y="18115"/>
                    <a:pt x="2881" y="18716"/>
                  </a:cubicBezTo>
                  <a:lnTo>
                    <a:pt x="2952" y="18716"/>
                  </a:lnTo>
                  <a:lnTo>
                    <a:pt x="2952" y="18787"/>
                  </a:lnTo>
                  <a:cubicBezTo>
                    <a:pt x="3022" y="18928"/>
                    <a:pt x="3252" y="19158"/>
                    <a:pt x="3394" y="19370"/>
                  </a:cubicBezTo>
                  <a:cubicBezTo>
                    <a:pt x="4419" y="18415"/>
                    <a:pt x="4207" y="7158"/>
                    <a:pt x="4065" y="5161"/>
                  </a:cubicBezTo>
                  <a:cubicBezTo>
                    <a:pt x="3906" y="3093"/>
                    <a:pt x="3765" y="3093"/>
                    <a:pt x="1997" y="2510"/>
                  </a:cubicBezTo>
                  <a:cubicBezTo>
                    <a:pt x="601" y="2068"/>
                    <a:pt x="601" y="672"/>
                    <a:pt x="60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3" name="Google Shape;247;p23">
              <a:extLst>
                <a:ext uri="{FF2B5EF4-FFF2-40B4-BE49-F238E27FC236}">
                  <a16:creationId xmlns:a16="http://schemas.microsoft.com/office/drawing/2014/main" id="{14D5F5E2-04EA-4F4A-8E75-35A437ACC196}"/>
                </a:ext>
              </a:extLst>
            </p:cNvPr>
            <p:cNvSpPr/>
            <p:nvPr/>
          </p:nvSpPr>
          <p:spPr>
            <a:xfrm>
              <a:off x="-3131094" y="1303056"/>
              <a:ext cx="3278" cy="6602"/>
            </a:xfrm>
            <a:custGeom>
              <a:avLst/>
              <a:gdLst/>
              <a:ahLst/>
              <a:cxnLst/>
              <a:rect l="l" t="t" r="r" b="b"/>
              <a:pathLst>
                <a:path w="71" h="143" extrusionOk="0"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71" y="1"/>
                  </a:moveTo>
                  <a:cubicBezTo>
                    <a:pt x="71" y="72"/>
                    <a:pt x="71" y="72"/>
                    <a:pt x="0" y="142"/>
                  </a:cubicBezTo>
                  <a:cubicBezTo>
                    <a:pt x="71" y="72"/>
                    <a:pt x="71" y="72"/>
                    <a:pt x="71" y="1"/>
                  </a:cubicBez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Google Shape;248;p23">
              <a:extLst>
                <a:ext uri="{FF2B5EF4-FFF2-40B4-BE49-F238E27FC236}">
                  <a16:creationId xmlns:a16="http://schemas.microsoft.com/office/drawing/2014/main" id="{AF53CA8E-5FA7-4125-9C56-01DC5D8FE5ED}"/>
                </a:ext>
              </a:extLst>
            </p:cNvPr>
            <p:cNvSpPr/>
            <p:nvPr/>
          </p:nvSpPr>
          <p:spPr>
            <a:xfrm>
              <a:off x="-3213021" y="466929"/>
              <a:ext cx="215266" cy="886887"/>
            </a:xfrm>
            <a:custGeom>
              <a:avLst/>
              <a:gdLst/>
              <a:ahLst/>
              <a:cxnLst/>
              <a:rect l="l" t="t" r="r" b="b"/>
              <a:pathLst>
                <a:path w="4560" h="18787" extrusionOk="0">
                  <a:moveTo>
                    <a:pt x="4418" y="0"/>
                  </a:moveTo>
                  <a:cubicBezTo>
                    <a:pt x="3835" y="513"/>
                    <a:pt x="2580" y="1555"/>
                    <a:pt x="1467" y="1997"/>
                  </a:cubicBezTo>
                  <a:cubicBezTo>
                    <a:pt x="0" y="2580"/>
                    <a:pt x="954" y="4860"/>
                    <a:pt x="1113" y="9650"/>
                  </a:cubicBezTo>
                  <a:cubicBezTo>
                    <a:pt x="1184" y="13326"/>
                    <a:pt x="442" y="16860"/>
                    <a:pt x="954" y="18787"/>
                  </a:cubicBezTo>
                  <a:cubicBezTo>
                    <a:pt x="1184" y="18486"/>
                    <a:pt x="1396" y="18274"/>
                    <a:pt x="1555" y="18044"/>
                  </a:cubicBezTo>
                  <a:cubicBezTo>
                    <a:pt x="1626" y="17974"/>
                    <a:pt x="1626" y="17974"/>
                    <a:pt x="1626" y="17903"/>
                  </a:cubicBezTo>
                  <a:cubicBezTo>
                    <a:pt x="1997" y="17302"/>
                    <a:pt x="2139" y="3022"/>
                    <a:pt x="2139" y="3022"/>
                  </a:cubicBezTo>
                  <a:cubicBezTo>
                    <a:pt x="2139" y="3022"/>
                    <a:pt x="2651" y="2810"/>
                    <a:pt x="3393" y="2439"/>
                  </a:cubicBezTo>
                  <a:cubicBezTo>
                    <a:pt x="3977" y="2139"/>
                    <a:pt x="4560" y="1326"/>
                    <a:pt x="4560" y="513"/>
                  </a:cubicBezTo>
                  <a:lnTo>
                    <a:pt x="4560" y="371"/>
                  </a:lnTo>
                  <a:cubicBezTo>
                    <a:pt x="4489" y="230"/>
                    <a:pt x="4489" y="71"/>
                    <a:pt x="4418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5" name="Google Shape;249;p23">
              <a:extLst>
                <a:ext uri="{FF2B5EF4-FFF2-40B4-BE49-F238E27FC236}">
                  <a16:creationId xmlns:a16="http://schemas.microsoft.com/office/drawing/2014/main" id="{B078993D-DD29-4AD3-9564-38026B90A500}"/>
                </a:ext>
              </a:extLst>
            </p:cNvPr>
            <p:cNvSpPr/>
            <p:nvPr/>
          </p:nvSpPr>
          <p:spPr>
            <a:xfrm>
              <a:off x="-3311435" y="2200650"/>
              <a:ext cx="183618" cy="74288"/>
            </a:xfrm>
            <a:custGeom>
              <a:avLst/>
              <a:gdLst/>
              <a:ahLst/>
              <a:cxnLst/>
              <a:rect l="l" t="t" r="r" b="b"/>
              <a:pathLst>
                <a:path w="3977" h="1609" extrusionOk="0">
                  <a:moveTo>
                    <a:pt x="814" y="0"/>
                  </a:moveTo>
                  <a:cubicBezTo>
                    <a:pt x="513" y="0"/>
                    <a:pt x="213" y="0"/>
                    <a:pt x="213" y="442"/>
                  </a:cubicBezTo>
                  <a:cubicBezTo>
                    <a:pt x="213" y="813"/>
                    <a:pt x="1" y="1609"/>
                    <a:pt x="584" y="1609"/>
                  </a:cubicBezTo>
                  <a:lnTo>
                    <a:pt x="3535" y="1609"/>
                  </a:lnTo>
                  <a:cubicBezTo>
                    <a:pt x="3906" y="1609"/>
                    <a:pt x="3977" y="1467"/>
                    <a:pt x="3977" y="1326"/>
                  </a:cubicBezTo>
                  <a:lnTo>
                    <a:pt x="3977" y="283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6" name="Google Shape;250;p23">
              <a:extLst>
                <a:ext uri="{FF2B5EF4-FFF2-40B4-BE49-F238E27FC236}">
                  <a16:creationId xmlns:a16="http://schemas.microsoft.com/office/drawing/2014/main" id="{5698F560-6D05-4AE0-86A0-1F1AF5FD6A2A}"/>
                </a:ext>
              </a:extLst>
            </p:cNvPr>
            <p:cNvSpPr/>
            <p:nvPr/>
          </p:nvSpPr>
          <p:spPr>
            <a:xfrm>
              <a:off x="-3311435" y="2070912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7" name="Google Shape;251;p23">
              <a:extLst>
                <a:ext uri="{FF2B5EF4-FFF2-40B4-BE49-F238E27FC236}">
                  <a16:creationId xmlns:a16="http://schemas.microsoft.com/office/drawing/2014/main" id="{46ADC17D-81B2-4D8B-8423-114EC02EAEFC}"/>
                </a:ext>
              </a:extLst>
            </p:cNvPr>
            <p:cNvSpPr/>
            <p:nvPr/>
          </p:nvSpPr>
          <p:spPr>
            <a:xfrm>
              <a:off x="-3311435" y="194195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8" name="Google Shape;252;p23">
              <a:extLst>
                <a:ext uri="{FF2B5EF4-FFF2-40B4-BE49-F238E27FC236}">
                  <a16:creationId xmlns:a16="http://schemas.microsoft.com/office/drawing/2014/main" id="{ABB7FCB2-FE01-4C84-BED1-118CA2A7D84B}"/>
                </a:ext>
              </a:extLst>
            </p:cNvPr>
            <p:cNvSpPr/>
            <p:nvPr/>
          </p:nvSpPr>
          <p:spPr>
            <a:xfrm>
              <a:off x="-3311435" y="181305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9" name="Google Shape;253;p23">
              <a:extLst>
                <a:ext uri="{FF2B5EF4-FFF2-40B4-BE49-F238E27FC236}">
                  <a16:creationId xmlns:a16="http://schemas.microsoft.com/office/drawing/2014/main" id="{DB6DFF0A-2104-4357-9457-39556CC816EF}"/>
                </a:ext>
              </a:extLst>
            </p:cNvPr>
            <p:cNvSpPr/>
            <p:nvPr/>
          </p:nvSpPr>
          <p:spPr>
            <a:xfrm>
              <a:off x="-3311435" y="1683314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89"/>
                    <a:pt x="213" y="531"/>
                  </a:cubicBezTo>
                  <a:cubicBezTo>
                    <a:pt x="213" y="973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414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0" name="Google Shape;254;p23">
              <a:extLst>
                <a:ext uri="{FF2B5EF4-FFF2-40B4-BE49-F238E27FC236}">
                  <a16:creationId xmlns:a16="http://schemas.microsoft.com/office/drawing/2014/main" id="{20AAAA7F-4FDB-4A0B-80D7-CEEFF71FFEF3}"/>
                </a:ext>
              </a:extLst>
            </p:cNvPr>
            <p:cNvSpPr/>
            <p:nvPr/>
          </p:nvSpPr>
          <p:spPr>
            <a:xfrm>
              <a:off x="-3311435" y="155763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51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1" name="Google Shape;255;p23">
              <a:extLst>
                <a:ext uri="{FF2B5EF4-FFF2-40B4-BE49-F238E27FC236}">
                  <a16:creationId xmlns:a16="http://schemas.microsoft.com/office/drawing/2014/main" id="{7239A5B1-F5F1-41D9-A85A-A709A3F692C8}"/>
                </a:ext>
              </a:extLst>
            </p:cNvPr>
            <p:cNvSpPr/>
            <p:nvPr/>
          </p:nvSpPr>
          <p:spPr>
            <a:xfrm>
              <a:off x="-3311435" y="142873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95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2" name="Google Shape;256;p23">
              <a:extLst>
                <a:ext uri="{FF2B5EF4-FFF2-40B4-BE49-F238E27FC236}">
                  <a16:creationId xmlns:a16="http://schemas.microsoft.com/office/drawing/2014/main" id="{92E66259-F721-4146-9737-4593CEF75B5D}"/>
                </a:ext>
              </a:extLst>
            </p:cNvPr>
            <p:cNvSpPr/>
            <p:nvPr/>
          </p:nvSpPr>
          <p:spPr>
            <a:xfrm>
              <a:off x="-3328979" y="-55840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3" name="Google Shape;257;p23">
              <a:extLst>
                <a:ext uri="{FF2B5EF4-FFF2-40B4-BE49-F238E27FC236}">
                  <a16:creationId xmlns:a16="http://schemas.microsoft.com/office/drawing/2014/main" id="{8E82E1DD-8AED-4F31-AD48-D6E4D3387B86}"/>
                </a:ext>
              </a:extLst>
            </p:cNvPr>
            <p:cNvSpPr/>
            <p:nvPr/>
          </p:nvSpPr>
          <p:spPr>
            <a:xfrm>
              <a:off x="-3328979" y="66557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4" name="Google Shape;258;p23">
              <a:extLst>
                <a:ext uri="{FF2B5EF4-FFF2-40B4-BE49-F238E27FC236}">
                  <a16:creationId xmlns:a16="http://schemas.microsoft.com/office/drawing/2014/main" id="{B045B910-3A65-41D4-995F-9B414B5323FE}"/>
                </a:ext>
              </a:extLst>
            </p:cNvPr>
            <p:cNvSpPr/>
            <p:nvPr/>
          </p:nvSpPr>
          <p:spPr>
            <a:xfrm>
              <a:off x="-3328979" y="19546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5" name="Google Shape;259;p23">
              <a:extLst>
                <a:ext uri="{FF2B5EF4-FFF2-40B4-BE49-F238E27FC236}">
                  <a16:creationId xmlns:a16="http://schemas.microsoft.com/office/drawing/2014/main" id="{23BD155D-6C54-4822-8BBC-400B567D2857}"/>
                </a:ext>
              </a:extLst>
            </p:cNvPr>
            <p:cNvSpPr/>
            <p:nvPr/>
          </p:nvSpPr>
          <p:spPr>
            <a:xfrm>
              <a:off x="-3311850" y="178335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6" name="Google Shape;260;p23">
              <a:extLst>
                <a:ext uri="{FF2B5EF4-FFF2-40B4-BE49-F238E27FC236}">
                  <a16:creationId xmlns:a16="http://schemas.microsoft.com/office/drawing/2014/main" id="{1C983620-38D6-4B39-BBA3-4373EA4C4D0B}"/>
                </a:ext>
              </a:extLst>
            </p:cNvPr>
            <p:cNvSpPr/>
            <p:nvPr/>
          </p:nvSpPr>
          <p:spPr>
            <a:xfrm>
              <a:off x="-3311850" y="49382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7" name="Google Shape;261;p23">
              <a:extLst>
                <a:ext uri="{FF2B5EF4-FFF2-40B4-BE49-F238E27FC236}">
                  <a16:creationId xmlns:a16="http://schemas.microsoft.com/office/drawing/2014/main" id="{1DF971AC-EB9E-473C-8541-2434D70638B7}"/>
                </a:ext>
              </a:extLst>
            </p:cNvPr>
            <p:cNvSpPr/>
            <p:nvPr/>
          </p:nvSpPr>
          <p:spPr>
            <a:xfrm>
              <a:off x="-3311850" y="-79525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78" name="Oval 277">
            <a:extLst>
              <a:ext uri="{FF2B5EF4-FFF2-40B4-BE49-F238E27FC236}">
                <a16:creationId xmlns:a16="http://schemas.microsoft.com/office/drawing/2014/main" id="{351F0845-C4CD-470F-A425-79C9AE80D86F}"/>
              </a:ext>
            </a:extLst>
          </p:cNvPr>
          <p:cNvSpPr/>
          <p:nvPr/>
        </p:nvSpPr>
        <p:spPr>
          <a:xfrm>
            <a:off x="7479192" y="2221697"/>
            <a:ext cx="2842114" cy="3153639"/>
          </a:xfrm>
          <a:prstGeom prst="ellipse">
            <a:avLst/>
          </a:prstGeom>
          <a:noFill/>
          <a:ln w="25400" cap="flat" cmpd="sng" algn="ctr">
            <a:solidFill>
              <a:srgbClr val="D0B38C">
                <a:shade val="50000"/>
              </a:srgbClr>
            </a:solidFill>
            <a:prstDash val="solid"/>
          </a:ln>
          <a:effectLst>
            <a:glow rad="228600">
              <a:srgbClr val="A28A70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53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2" b="0" i="0" u="none" strike="noStrike" kern="1200" cap="none" spc="0" normalizeH="0" baseline="0" noProof="0">
              <a:ln>
                <a:noFill/>
              </a:ln>
              <a:solidFill>
                <a:srgbClr val="F1C23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197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32085" y="2124105"/>
            <a:ext cx="3872830" cy="3065040"/>
          </a:xfrm>
        </p:spPr>
        <p:txBody>
          <a:bodyPr/>
          <a:lstStyle/>
          <a:p>
            <a:r>
              <a:rPr lang="en-MY" sz="3200" dirty="0" err="1"/>
              <a:t>Tulang</a:t>
            </a:r>
            <a:r>
              <a:rPr lang="en-MY" sz="3200" dirty="0"/>
              <a:t> </a:t>
            </a:r>
            <a:r>
              <a:rPr lang="en-MY" sz="3200" dirty="0" err="1"/>
              <a:t>belakang</a:t>
            </a:r>
            <a:r>
              <a:rPr lang="en-MY" sz="3200" dirty="0"/>
              <a:t> </a:t>
            </a:r>
            <a:r>
              <a:rPr lang="en-MY" sz="3200" dirty="0" err="1"/>
              <a:t>berfungsi</a:t>
            </a:r>
            <a:r>
              <a:rPr lang="en-MY" sz="3200" dirty="0"/>
              <a:t> </a:t>
            </a:r>
            <a:r>
              <a:rPr lang="en-MY" sz="3200" dirty="0" err="1"/>
              <a:t>menyokong</a:t>
            </a:r>
            <a:r>
              <a:rPr lang="en-MY" sz="3200" dirty="0"/>
              <a:t> </a:t>
            </a:r>
            <a:r>
              <a:rPr lang="en-MY" sz="3200" dirty="0" err="1"/>
              <a:t>tubuh</a:t>
            </a:r>
            <a:r>
              <a:rPr lang="en-MY" sz="3200" dirty="0"/>
              <a:t>.</a:t>
            </a:r>
          </a:p>
          <a:p>
            <a:endParaRPr lang="en-MY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37825" y="960094"/>
            <a:ext cx="4349275" cy="773145"/>
          </a:xfrm>
        </p:spPr>
        <p:txBody>
          <a:bodyPr/>
          <a:lstStyle/>
          <a:p>
            <a:r>
              <a:rPr lang="en-MY" sz="4000" dirty="0" err="1">
                <a:solidFill>
                  <a:schemeClr val="bg1">
                    <a:lumMod val="50000"/>
                  </a:schemeClr>
                </a:solidFill>
              </a:rPr>
              <a:t>Tulang</a:t>
            </a:r>
            <a:r>
              <a:rPr lang="en-MY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MY" sz="4000" dirty="0" err="1">
                <a:solidFill>
                  <a:schemeClr val="bg1">
                    <a:lumMod val="50000"/>
                  </a:schemeClr>
                </a:solidFill>
              </a:rPr>
              <a:t>Belakang</a:t>
            </a:r>
            <a:endParaRPr lang="en-MY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9322237" y="2738991"/>
            <a:ext cx="2236807" cy="82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MY" sz="1802" b="1" kern="1200">
              <a:ln w="22225">
                <a:solidFill>
                  <a:srgbClr val="B44141"/>
                </a:solidFill>
                <a:prstDash val="solid"/>
              </a:ln>
              <a:solidFill>
                <a:srgbClr val="B44141">
                  <a:lumMod val="40000"/>
                  <a:lumOff val="60000"/>
                </a:srgbClr>
              </a:solid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299" y="3773310"/>
            <a:ext cx="2420801" cy="2547103"/>
          </a:xfrm>
          <a:prstGeom prst="rect">
            <a:avLst/>
          </a:prstGeom>
        </p:spPr>
      </p:pic>
      <p:grpSp>
        <p:nvGrpSpPr>
          <p:cNvPr id="8" name="Google Shape;127;p23">
            <a:extLst>
              <a:ext uri="{FF2B5EF4-FFF2-40B4-BE49-F238E27FC236}">
                <a16:creationId xmlns:a16="http://schemas.microsoft.com/office/drawing/2014/main" id="{93DDBC4C-BDA0-49E8-89E2-55F9F37F017E}"/>
              </a:ext>
            </a:extLst>
          </p:cNvPr>
          <p:cNvGrpSpPr/>
          <p:nvPr/>
        </p:nvGrpSpPr>
        <p:grpSpPr>
          <a:xfrm>
            <a:off x="7896814" y="787483"/>
            <a:ext cx="2639052" cy="5663723"/>
            <a:chOff x="-5214343" y="-1292820"/>
            <a:chExt cx="4005653" cy="9247489"/>
          </a:xfrm>
        </p:grpSpPr>
        <p:sp>
          <p:nvSpPr>
            <p:cNvPr id="9" name="Google Shape;128;p23">
              <a:extLst>
                <a:ext uri="{FF2B5EF4-FFF2-40B4-BE49-F238E27FC236}">
                  <a16:creationId xmlns:a16="http://schemas.microsoft.com/office/drawing/2014/main" id="{D044AF8D-76C2-4C92-ACC6-A3A6A7ABA404}"/>
                </a:ext>
              </a:extLst>
            </p:cNvPr>
            <p:cNvSpPr/>
            <p:nvPr/>
          </p:nvSpPr>
          <p:spPr>
            <a:xfrm>
              <a:off x="-5214343" y="-1292820"/>
              <a:ext cx="4005653" cy="9247489"/>
            </a:xfrm>
            <a:custGeom>
              <a:avLst/>
              <a:gdLst/>
              <a:ahLst/>
              <a:cxnLst/>
              <a:rect l="l" t="t" r="r" b="b"/>
              <a:pathLst>
                <a:path w="71294" h="164590" extrusionOk="0">
                  <a:moveTo>
                    <a:pt x="36389" y="0"/>
                  </a:moveTo>
                  <a:lnTo>
                    <a:pt x="37202" y="1184"/>
                  </a:lnTo>
                  <a:lnTo>
                    <a:pt x="35947" y="1184"/>
                  </a:lnTo>
                  <a:cubicBezTo>
                    <a:pt x="35947" y="1184"/>
                    <a:pt x="35788" y="1025"/>
                    <a:pt x="34180" y="672"/>
                  </a:cubicBezTo>
                  <a:cubicBezTo>
                    <a:pt x="33738" y="513"/>
                    <a:pt x="33437" y="513"/>
                    <a:pt x="33296" y="513"/>
                  </a:cubicBezTo>
                  <a:cubicBezTo>
                    <a:pt x="32624" y="513"/>
                    <a:pt x="33809" y="1325"/>
                    <a:pt x="33809" y="1325"/>
                  </a:cubicBezTo>
                  <a:cubicBezTo>
                    <a:pt x="33809" y="1325"/>
                    <a:pt x="33437" y="1184"/>
                    <a:pt x="32695" y="1184"/>
                  </a:cubicBezTo>
                  <a:cubicBezTo>
                    <a:pt x="32412" y="1184"/>
                    <a:pt x="32041" y="1184"/>
                    <a:pt x="31599" y="1325"/>
                  </a:cubicBezTo>
                  <a:cubicBezTo>
                    <a:pt x="30133" y="1838"/>
                    <a:pt x="29320" y="2138"/>
                    <a:pt x="29320" y="2138"/>
                  </a:cubicBezTo>
                  <a:lnTo>
                    <a:pt x="30928" y="2280"/>
                  </a:lnTo>
                  <a:cubicBezTo>
                    <a:pt x="30928" y="2280"/>
                    <a:pt x="30133" y="3093"/>
                    <a:pt x="29320" y="3605"/>
                  </a:cubicBezTo>
                  <a:cubicBezTo>
                    <a:pt x="28507" y="4047"/>
                    <a:pt x="28206" y="4860"/>
                    <a:pt x="28206" y="4860"/>
                  </a:cubicBezTo>
                  <a:lnTo>
                    <a:pt x="29161" y="4860"/>
                  </a:lnTo>
                  <a:cubicBezTo>
                    <a:pt x="29161" y="4860"/>
                    <a:pt x="28648" y="5532"/>
                    <a:pt x="28365" y="6857"/>
                  </a:cubicBezTo>
                  <a:cubicBezTo>
                    <a:pt x="27994" y="8094"/>
                    <a:pt x="28648" y="11187"/>
                    <a:pt x="28648" y="11187"/>
                  </a:cubicBezTo>
                  <a:cubicBezTo>
                    <a:pt x="28648" y="11187"/>
                    <a:pt x="28136" y="10834"/>
                    <a:pt x="27764" y="10834"/>
                  </a:cubicBezTo>
                  <a:cubicBezTo>
                    <a:pt x="27623" y="10834"/>
                    <a:pt x="27393" y="10904"/>
                    <a:pt x="27393" y="11187"/>
                  </a:cubicBezTo>
                  <a:cubicBezTo>
                    <a:pt x="27181" y="12000"/>
                    <a:pt x="28206" y="13926"/>
                    <a:pt x="28807" y="14068"/>
                  </a:cubicBezTo>
                  <a:cubicBezTo>
                    <a:pt x="29602" y="14580"/>
                    <a:pt x="29974" y="16206"/>
                    <a:pt x="29974" y="17019"/>
                  </a:cubicBezTo>
                  <a:cubicBezTo>
                    <a:pt x="29974" y="17814"/>
                    <a:pt x="31228" y="20024"/>
                    <a:pt x="31228" y="20024"/>
                  </a:cubicBezTo>
                  <a:cubicBezTo>
                    <a:pt x="31228" y="20024"/>
                    <a:pt x="31529" y="20253"/>
                    <a:pt x="32041" y="20625"/>
                  </a:cubicBezTo>
                  <a:cubicBezTo>
                    <a:pt x="32041" y="22021"/>
                    <a:pt x="32041" y="24972"/>
                    <a:pt x="31299" y="25555"/>
                  </a:cubicBezTo>
                  <a:cubicBezTo>
                    <a:pt x="30345" y="26368"/>
                    <a:pt x="26298" y="26810"/>
                    <a:pt x="23717" y="27181"/>
                  </a:cubicBezTo>
                  <a:cubicBezTo>
                    <a:pt x="23275" y="27252"/>
                    <a:pt x="22834" y="27252"/>
                    <a:pt x="22392" y="27252"/>
                  </a:cubicBezTo>
                  <a:cubicBezTo>
                    <a:pt x="21879" y="27252"/>
                    <a:pt x="21367" y="27252"/>
                    <a:pt x="20854" y="27181"/>
                  </a:cubicBezTo>
                  <a:cubicBezTo>
                    <a:pt x="20412" y="27181"/>
                    <a:pt x="19882" y="27093"/>
                    <a:pt x="19440" y="27093"/>
                  </a:cubicBezTo>
                  <a:cubicBezTo>
                    <a:pt x="18716" y="27093"/>
                    <a:pt x="17903" y="27181"/>
                    <a:pt x="17090" y="27464"/>
                  </a:cubicBezTo>
                  <a:cubicBezTo>
                    <a:pt x="14881" y="28277"/>
                    <a:pt x="13555" y="28949"/>
                    <a:pt x="12742" y="37856"/>
                  </a:cubicBezTo>
                  <a:cubicBezTo>
                    <a:pt x="11929" y="46692"/>
                    <a:pt x="12601" y="48301"/>
                    <a:pt x="11788" y="51040"/>
                  </a:cubicBezTo>
                  <a:cubicBezTo>
                    <a:pt x="10975" y="53832"/>
                    <a:pt x="10462" y="55741"/>
                    <a:pt x="10462" y="56554"/>
                  </a:cubicBezTo>
                  <a:cubicBezTo>
                    <a:pt x="10462" y="57367"/>
                    <a:pt x="8925" y="60089"/>
                    <a:pt x="7741" y="65090"/>
                  </a:cubicBezTo>
                  <a:cubicBezTo>
                    <a:pt x="6627" y="70109"/>
                    <a:pt x="6786" y="75111"/>
                    <a:pt x="5832" y="76737"/>
                  </a:cubicBezTo>
                  <a:cubicBezTo>
                    <a:pt x="4860" y="78345"/>
                    <a:pt x="2439" y="80112"/>
                    <a:pt x="2068" y="80925"/>
                  </a:cubicBezTo>
                  <a:cubicBezTo>
                    <a:pt x="1697" y="81809"/>
                    <a:pt x="601" y="85061"/>
                    <a:pt x="0" y="85944"/>
                  </a:cubicBezTo>
                  <a:cubicBezTo>
                    <a:pt x="88" y="86156"/>
                    <a:pt x="230" y="86227"/>
                    <a:pt x="371" y="86227"/>
                  </a:cubicBezTo>
                  <a:cubicBezTo>
                    <a:pt x="813" y="86227"/>
                    <a:pt x="1485" y="85715"/>
                    <a:pt x="2138" y="84972"/>
                  </a:cubicBezTo>
                  <a:cubicBezTo>
                    <a:pt x="3181" y="83947"/>
                    <a:pt x="3252" y="83134"/>
                    <a:pt x="4206" y="82410"/>
                  </a:cubicBezTo>
                  <a:lnTo>
                    <a:pt x="5231" y="81667"/>
                  </a:lnTo>
                  <a:lnTo>
                    <a:pt x="5231" y="81667"/>
                  </a:lnTo>
                  <a:cubicBezTo>
                    <a:pt x="5231" y="81668"/>
                    <a:pt x="3906" y="84619"/>
                    <a:pt x="3393" y="85785"/>
                  </a:cubicBezTo>
                  <a:cubicBezTo>
                    <a:pt x="2881" y="86969"/>
                    <a:pt x="1113" y="91829"/>
                    <a:pt x="1856" y="92130"/>
                  </a:cubicBezTo>
                  <a:cubicBezTo>
                    <a:pt x="2209" y="92130"/>
                    <a:pt x="3323" y="90062"/>
                    <a:pt x="4277" y="87994"/>
                  </a:cubicBezTo>
                  <a:cubicBezTo>
                    <a:pt x="5231" y="86015"/>
                    <a:pt x="6186" y="83947"/>
                    <a:pt x="6274" y="83947"/>
                  </a:cubicBezTo>
                  <a:cubicBezTo>
                    <a:pt x="6274" y="84619"/>
                    <a:pt x="4860" y="92713"/>
                    <a:pt x="5461" y="93155"/>
                  </a:cubicBezTo>
                  <a:cubicBezTo>
                    <a:pt x="5461" y="93226"/>
                    <a:pt x="5461" y="93226"/>
                    <a:pt x="5532" y="93226"/>
                  </a:cubicBezTo>
                  <a:cubicBezTo>
                    <a:pt x="6115" y="93226"/>
                    <a:pt x="7670" y="84619"/>
                    <a:pt x="7670" y="84619"/>
                  </a:cubicBezTo>
                  <a:cubicBezTo>
                    <a:pt x="7670" y="84619"/>
                    <a:pt x="8112" y="84831"/>
                    <a:pt x="7953" y="88666"/>
                  </a:cubicBezTo>
                  <a:cubicBezTo>
                    <a:pt x="7882" y="91971"/>
                    <a:pt x="8324" y="93296"/>
                    <a:pt x="8837" y="93296"/>
                  </a:cubicBezTo>
                  <a:cubicBezTo>
                    <a:pt x="8996" y="93296"/>
                    <a:pt x="9066" y="93296"/>
                    <a:pt x="9208" y="93155"/>
                  </a:cubicBezTo>
                  <a:cubicBezTo>
                    <a:pt x="9950" y="92572"/>
                    <a:pt x="9437" y="85273"/>
                    <a:pt x="9720" y="84690"/>
                  </a:cubicBezTo>
                  <a:lnTo>
                    <a:pt x="9720" y="84619"/>
                  </a:lnTo>
                  <a:cubicBezTo>
                    <a:pt x="10021" y="84619"/>
                    <a:pt x="10533" y="88065"/>
                    <a:pt x="10533" y="88065"/>
                  </a:cubicBezTo>
                  <a:cubicBezTo>
                    <a:pt x="10533" y="88065"/>
                    <a:pt x="11275" y="91829"/>
                    <a:pt x="12018" y="91829"/>
                  </a:cubicBezTo>
                  <a:cubicBezTo>
                    <a:pt x="12088" y="91829"/>
                    <a:pt x="12159" y="91829"/>
                    <a:pt x="12230" y="91759"/>
                  </a:cubicBezTo>
                  <a:cubicBezTo>
                    <a:pt x="13113" y="90875"/>
                    <a:pt x="11647" y="83576"/>
                    <a:pt x="11647" y="82622"/>
                  </a:cubicBezTo>
                  <a:cubicBezTo>
                    <a:pt x="11647" y="81667"/>
                    <a:pt x="11275" y="79388"/>
                    <a:pt x="11647" y="78062"/>
                  </a:cubicBezTo>
                  <a:cubicBezTo>
                    <a:pt x="12018" y="76737"/>
                    <a:pt x="11488" y="74527"/>
                    <a:pt x="13113" y="71647"/>
                  </a:cubicBezTo>
                  <a:cubicBezTo>
                    <a:pt x="14669" y="68713"/>
                    <a:pt x="15835" y="62298"/>
                    <a:pt x="16719" y="59717"/>
                  </a:cubicBezTo>
                  <a:cubicBezTo>
                    <a:pt x="17532" y="57226"/>
                    <a:pt x="18999" y="54274"/>
                    <a:pt x="18999" y="53691"/>
                  </a:cubicBezTo>
                  <a:cubicBezTo>
                    <a:pt x="18999" y="53090"/>
                    <a:pt x="19370" y="43529"/>
                    <a:pt x="20483" y="41602"/>
                  </a:cubicBezTo>
                  <a:cubicBezTo>
                    <a:pt x="21367" y="40065"/>
                    <a:pt x="21879" y="39835"/>
                    <a:pt x="22091" y="39835"/>
                  </a:cubicBezTo>
                  <a:cubicBezTo>
                    <a:pt x="22180" y="39835"/>
                    <a:pt x="22180" y="39906"/>
                    <a:pt x="22180" y="39906"/>
                  </a:cubicBezTo>
                  <a:cubicBezTo>
                    <a:pt x="22180" y="39906"/>
                    <a:pt x="22763" y="42645"/>
                    <a:pt x="22392" y="45579"/>
                  </a:cubicBezTo>
                  <a:cubicBezTo>
                    <a:pt x="22021" y="48460"/>
                    <a:pt x="21950" y="48742"/>
                    <a:pt x="22763" y="52719"/>
                  </a:cubicBezTo>
                  <a:cubicBezTo>
                    <a:pt x="23647" y="56695"/>
                    <a:pt x="24972" y="58321"/>
                    <a:pt x="24831" y="60460"/>
                  </a:cubicBezTo>
                  <a:cubicBezTo>
                    <a:pt x="24672" y="62669"/>
                    <a:pt x="24088" y="61714"/>
                    <a:pt x="22763" y="64578"/>
                  </a:cubicBezTo>
                  <a:cubicBezTo>
                    <a:pt x="21437" y="67529"/>
                    <a:pt x="19529" y="68713"/>
                    <a:pt x="19670" y="78504"/>
                  </a:cubicBezTo>
                  <a:cubicBezTo>
                    <a:pt x="19882" y="88366"/>
                    <a:pt x="22975" y="104713"/>
                    <a:pt x="22975" y="108548"/>
                  </a:cubicBezTo>
                  <a:cubicBezTo>
                    <a:pt x="22975" y="112454"/>
                    <a:pt x="22321" y="112666"/>
                    <a:pt x="22533" y="117014"/>
                  </a:cubicBezTo>
                  <a:cubicBezTo>
                    <a:pt x="22763" y="121432"/>
                    <a:pt x="24018" y="126504"/>
                    <a:pt x="23717" y="128643"/>
                  </a:cubicBezTo>
                  <a:cubicBezTo>
                    <a:pt x="23505" y="130852"/>
                    <a:pt x="24460" y="142498"/>
                    <a:pt x="24230" y="145361"/>
                  </a:cubicBezTo>
                  <a:cubicBezTo>
                    <a:pt x="24018" y="148313"/>
                    <a:pt x="22834" y="153456"/>
                    <a:pt x="21208" y="157432"/>
                  </a:cubicBezTo>
                  <a:cubicBezTo>
                    <a:pt x="21066" y="159429"/>
                    <a:pt x="21579" y="160896"/>
                    <a:pt x="21579" y="160896"/>
                  </a:cubicBezTo>
                  <a:cubicBezTo>
                    <a:pt x="21579" y="160896"/>
                    <a:pt x="25714" y="164590"/>
                    <a:pt x="28277" y="164590"/>
                  </a:cubicBezTo>
                  <a:cubicBezTo>
                    <a:pt x="28807" y="164590"/>
                    <a:pt x="29249" y="164431"/>
                    <a:pt x="29532" y="164059"/>
                  </a:cubicBezTo>
                  <a:cubicBezTo>
                    <a:pt x="31529" y="161850"/>
                    <a:pt x="29320" y="151176"/>
                    <a:pt x="30274" y="149780"/>
                  </a:cubicBezTo>
                  <a:cubicBezTo>
                    <a:pt x="31228" y="148313"/>
                    <a:pt x="31529" y="147058"/>
                    <a:pt x="31529" y="144919"/>
                  </a:cubicBezTo>
                  <a:cubicBezTo>
                    <a:pt x="31529" y="142710"/>
                    <a:pt x="30274" y="142268"/>
                    <a:pt x="30486" y="140501"/>
                  </a:cubicBezTo>
                  <a:cubicBezTo>
                    <a:pt x="30787" y="138805"/>
                    <a:pt x="30044" y="136154"/>
                    <a:pt x="31016" y="130640"/>
                  </a:cubicBezTo>
                  <a:cubicBezTo>
                    <a:pt x="31971" y="125037"/>
                    <a:pt x="33225" y="121432"/>
                    <a:pt x="32925" y="118480"/>
                  </a:cubicBezTo>
                  <a:cubicBezTo>
                    <a:pt x="32695" y="115617"/>
                    <a:pt x="33225" y="113620"/>
                    <a:pt x="32925" y="111482"/>
                  </a:cubicBezTo>
                  <a:cubicBezTo>
                    <a:pt x="32695" y="109273"/>
                    <a:pt x="31016" y="103688"/>
                    <a:pt x="31228" y="101762"/>
                  </a:cubicBezTo>
                  <a:cubicBezTo>
                    <a:pt x="31529" y="99853"/>
                    <a:pt x="29832" y="86528"/>
                    <a:pt x="31741" y="84318"/>
                  </a:cubicBezTo>
                  <a:cubicBezTo>
                    <a:pt x="33296" y="82551"/>
                    <a:pt x="34904" y="82410"/>
                    <a:pt x="35435" y="82410"/>
                  </a:cubicBezTo>
                  <a:lnTo>
                    <a:pt x="35876" y="82410"/>
                  </a:lnTo>
                  <a:cubicBezTo>
                    <a:pt x="36389" y="82410"/>
                    <a:pt x="37997" y="82551"/>
                    <a:pt x="39552" y="84318"/>
                  </a:cubicBezTo>
                  <a:cubicBezTo>
                    <a:pt x="41532" y="86528"/>
                    <a:pt x="39853" y="99853"/>
                    <a:pt x="40065" y="101762"/>
                  </a:cubicBezTo>
                  <a:cubicBezTo>
                    <a:pt x="40295" y="103688"/>
                    <a:pt x="38598" y="109273"/>
                    <a:pt x="38368" y="111482"/>
                  </a:cubicBezTo>
                  <a:cubicBezTo>
                    <a:pt x="38156" y="113620"/>
                    <a:pt x="38598" y="115617"/>
                    <a:pt x="38368" y="118480"/>
                  </a:cubicBezTo>
                  <a:cubicBezTo>
                    <a:pt x="38156" y="121432"/>
                    <a:pt x="39323" y="125037"/>
                    <a:pt x="40295" y="130640"/>
                  </a:cubicBezTo>
                  <a:cubicBezTo>
                    <a:pt x="41249" y="136154"/>
                    <a:pt x="40507" y="138805"/>
                    <a:pt x="40807" y="140501"/>
                  </a:cubicBezTo>
                  <a:cubicBezTo>
                    <a:pt x="41019" y="142268"/>
                    <a:pt x="39853" y="142710"/>
                    <a:pt x="39853" y="144919"/>
                  </a:cubicBezTo>
                  <a:cubicBezTo>
                    <a:pt x="39853" y="147058"/>
                    <a:pt x="40065" y="148313"/>
                    <a:pt x="41019" y="149780"/>
                  </a:cubicBezTo>
                  <a:cubicBezTo>
                    <a:pt x="41974" y="151176"/>
                    <a:pt x="39853" y="161850"/>
                    <a:pt x="41761" y="164059"/>
                  </a:cubicBezTo>
                  <a:cubicBezTo>
                    <a:pt x="42062" y="164431"/>
                    <a:pt x="42504" y="164590"/>
                    <a:pt x="43016" y="164590"/>
                  </a:cubicBezTo>
                  <a:cubicBezTo>
                    <a:pt x="45597" y="164590"/>
                    <a:pt x="49714" y="160896"/>
                    <a:pt x="49714" y="160896"/>
                  </a:cubicBezTo>
                  <a:cubicBezTo>
                    <a:pt x="49714" y="160896"/>
                    <a:pt x="50227" y="159429"/>
                    <a:pt x="50085" y="157432"/>
                  </a:cubicBezTo>
                  <a:cubicBezTo>
                    <a:pt x="48460" y="153456"/>
                    <a:pt x="47364" y="148313"/>
                    <a:pt x="47063" y="145361"/>
                  </a:cubicBezTo>
                  <a:cubicBezTo>
                    <a:pt x="46834" y="142498"/>
                    <a:pt x="47806" y="130852"/>
                    <a:pt x="47576" y="128643"/>
                  </a:cubicBezTo>
                  <a:cubicBezTo>
                    <a:pt x="47364" y="126504"/>
                    <a:pt x="48530" y="121432"/>
                    <a:pt x="48760" y="117014"/>
                  </a:cubicBezTo>
                  <a:cubicBezTo>
                    <a:pt x="49043" y="112666"/>
                    <a:pt x="48318" y="112454"/>
                    <a:pt x="48318" y="108548"/>
                  </a:cubicBezTo>
                  <a:cubicBezTo>
                    <a:pt x="48318" y="104713"/>
                    <a:pt x="51411" y="88366"/>
                    <a:pt x="51623" y="78504"/>
                  </a:cubicBezTo>
                  <a:cubicBezTo>
                    <a:pt x="51782" y="68713"/>
                    <a:pt x="49856" y="67529"/>
                    <a:pt x="48530" y="64578"/>
                  </a:cubicBezTo>
                  <a:cubicBezTo>
                    <a:pt x="47205" y="61714"/>
                    <a:pt x="46622" y="62669"/>
                    <a:pt x="46480" y="60460"/>
                  </a:cubicBezTo>
                  <a:cubicBezTo>
                    <a:pt x="46321" y="58321"/>
                    <a:pt x="47647" y="56695"/>
                    <a:pt x="48530" y="52719"/>
                  </a:cubicBezTo>
                  <a:cubicBezTo>
                    <a:pt x="49343" y="48742"/>
                    <a:pt x="49273" y="48460"/>
                    <a:pt x="48901" y="45579"/>
                  </a:cubicBezTo>
                  <a:cubicBezTo>
                    <a:pt x="48530" y="42645"/>
                    <a:pt x="49131" y="39906"/>
                    <a:pt x="49131" y="39906"/>
                  </a:cubicBezTo>
                  <a:lnTo>
                    <a:pt x="49202" y="39835"/>
                  </a:lnTo>
                  <a:cubicBezTo>
                    <a:pt x="49414" y="39835"/>
                    <a:pt x="49926" y="40065"/>
                    <a:pt x="50810" y="41602"/>
                  </a:cubicBezTo>
                  <a:cubicBezTo>
                    <a:pt x="51923" y="43529"/>
                    <a:pt x="52295" y="53090"/>
                    <a:pt x="52295" y="53691"/>
                  </a:cubicBezTo>
                  <a:cubicBezTo>
                    <a:pt x="52295" y="54274"/>
                    <a:pt x="53761" y="57226"/>
                    <a:pt x="54574" y="59717"/>
                  </a:cubicBezTo>
                  <a:cubicBezTo>
                    <a:pt x="55458" y="62298"/>
                    <a:pt x="56642" y="68713"/>
                    <a:pt x="58250" y="71647"/>
                  </a:cubicBezTo>
                  <a:cubicBezTo>
                    <a:pt x="59806" y="74527"/>
                    <a:pt x="59293" y="76737"/>
                    <a:pt x="59647" y="78062"/>
                  </a:cubicBezTo>
                  <a:cubicBezTo>
                    <a:pt x="60018" y="79388"/>
                    <a:pt x="59647" y="81667"/>
                    <a:pt x="59647" y="82622"/>
                  </a:cubicBezTo>
                  <a:cubicBezTo>
                    <a:pt x="59647" y="83576"/>
                    <a:pt x="58250" y="90875"/>
                    <a:pt x="59063" y="91759"/>
                  </a:cubicBezTo>
                  <a:cubicBezTo>
                    <a:pt x="59134" y="91829"/>
                    <a:pt x="59205" y="91829"/>
                    <a:pt x="59293" y="91829"/>
                  </a:cubicBezTo>
                  <a:cubicBezTo>
                    <a:pt x="60018" y="91829"/>
                    <a:pt x="60760" y="88065"/>
                    <a:pt x="60760" y="88065"/>
                  </a:cubicBezTo>
                  <a:cubicBezTo>
                    <a:pt x="60760" y="88065"/>
                    <a:pt x="61273" y="84619"/>
                    <a:pt x="61573" y="84619"/>
                  </a:cubicBezTo>
                  <a:cubicBezTo>
                    <a:pt x="61573" y="84619"/>
                    <a:pt x="61573" y="84690"/>
                    <a:pt x="61644" y="84690"/>
                  </a:cubicBezTo>
                  <a:cubicBezTo>
                    <a:pt x="61856" y="85273"/>
                    <a:pt x="61343" y="92572"/>
                    <a:pt x="62085" y="93155"/>
                  </a:cubicBezTo>
                  <a:cubicBezTo>
                    <a:pt x="62227" y="93296"/>
                    <a:pt x="62298" y="93296"/>
                    <a:pt x="62457" y="93296"/>
                  </a:cubicBezTo>
                  <a:cubicBezTo>
                    <a:pt x="62969" y="93296"/>
                    <a:pt x="63411" y="91971"/>
                    <a:pt x="63340" y="88666"/>
                  </a:cubicBezTo>
                  <a:cubicBezTo>
                    <a:pt x="63181" y="84831"/>
                    <a:pt x="63711" y="84619"/>
                    <a:pt x="63711" y="84619"/>
                  </a:cubicBezTo>
                  <a:cubicBezTo>
                    <a:pt x="63711" y="84619"/>
                    <a:pt x="65178" y="93226"/>
                    <a:pt x="65832" y="93226"/>
                  </a:cubicBezTo>
                  <a:lnTo>
                    <a:pt x="65832" y="93155"/>
                  </a:lnTo>
                  <a:cubicBezTo>
                    <a:pt x="66433" y="92713"/>
                    <a:pt x="65037" y="84619"/>
                    <a:pt x="65037" y="83947"/>
                  </a:cubicBezTo>
                  <a:lnTo>
                    <a:pt x="65037" y="83947"/>
                  </a:lnTo>
                  <a:cubicBezTo>
                    <a:pt x="65108" y="83947"/>
                    <a:pt x="66062" y="86015"/>
                    <a:pt x="67016" y="87994"/>
                  </a:cubicBezTo>
                  <a:cubicBezTo>
                    <a:pt x="68041" y="90062"/>
                    <a:pt x="69084" y="92130"/>
                    <a:pt x="69455" y="92130"/>
                  </a:cubicBezTo>
                  <a:lnTo>
                    <a:pt x="69526" y="92130"/>
                  </a:lnTo>
                  <a:cubicBezTo>
                    <a:pt x="70180" y="91829"/>
                    <a:pt x="68412" y="86969"/>
                    <a:pt x="67900" y="85785"/>
                  </a:cubicBezTo>
                  <a:cubicBezTo>
                    <a:pt x="67458" y="84619"/>
                    <a:pt x="66062" y="81668"/>
                    <a:pt x="66062" y="81667"/>
                  </a:cubicBezTo>
                  <a:lnTo>
                    <a:pt x="66062" y="81667"/>
                  </a:lnTo>
                  <a:lnTo>
                    <a:pt x="67087" y="82410"/>
                  </a:lnTo>
                  <a:cubicBezTo>
                    <a:pt x="68041" y="83134"/>
                    <a:pt x="68130" y="83947"/>
                    <a:pt x="69155" y="84972"/>
                  </a:cubicBezTo>
                  <a:cubicBezTo>
                    <a:pt x="69809" y="85715"/>
                    <a:pt x="70480" y="86227"/>
                    <a:pt x="70922" y="86227"/>
                  </a:cubicBezTo>
                  <a:cubicBezTo>
                    <a:pt x="71063" y="86227"/>
                    <a:pt x="71222" y="86156"/>
                    <a:pt x="71293" y="85944"/>
                  </a:cubicBezTo>
                  <a:cubicBezTo>
                    <a:pt x="70692" y="85061"/>
                    <a:pt x="69597" y="81809"/>
                    <a:pt x="69225" y="80925"/>
                  </a:cubicBezTo>
                  <a:cubicBezTo>
                    <a:pt x="68854" y="80112"/>
                    <a:pt x="66433" y="78345"/>
                    <a:pt x="65479" y="76737"/>
                  </a:cubicBezTo>
                  <a:cubicBezTo>
                    <a:pt x="64507" y="75111"/>
                    <a:pt x="64666" y="70109"/>
                    <a:pt x="63552" y="65090"/>
                  </a:cubicBezTo>
                  <a:cubicBezTo>
                    <a:pt x="62457" y="60089"/>
                    <a:pt x="60831" y="57367"/>
                    <a:pt x="60831" y="56554"/>
                  </a:cubicBezTo>
                  <a:cubicBezTo>
                    <a:pt x="60831" y="55741"/>
                    <a:pt x="60318" y="53832"/>
                    <a:pt x="59505" y="51040"/>
                  </a:cubicBezTo>
                  <a:cubicBezTo>
                    <a:pt x="58692" y="48301"/>
                    <a:pt x="59364" y="46692"/>
                    <a:pt x="58551" y="37856"/>
                  </a:cubicBezTo>
                  <a:cubicBezTo>
                    <a:pt x="57738" y="28949"/>
                    <a:pt x="56412" y="28277"/>
                    <a:pt x="54203" y="27464"/>
                  </a:cubicBezTo>
                  <a:cubicBezTo>
                    <a:pt x="53390" y="27181"/>
                    <a:pt x="52577" y="27093"/>
                    <a:pt x="51853" y="27093"/>
                  </a:cubicBezTo>
                  <a:cubicBezTo>
                    <a:pt x="51411" y="27093"/>
                    <a:pt x="50898" y="27181"/>
                    <a:pt x="50457" y="27181"/>
                  </a:cubicBezTo>
                  <a:cubicBezTo>
                    <a:pt x="49926" y="27252"/>
                    <a:pt x="49414" y="27252"/>
                    <a:pt x="48901" y="27252"/>
                  </a:cubicBezTo>
                  <a:cubicBezTo>
                    <a:pt x="48460" y="27252"/>
                    <a:pt x="48018" y="27252"/>
                    <a:pt x="47576" y="27181"/>
                  </a:cubicBezTo>
                  <a:cubicBezTo>
                    <a:pt x="44996" y="26810"/>
                    <a:pt x="40949" y="26368"/>
                    <a:pt x="39994" y="25555"/>
                  </a:cubicBezTo>
                  <a:cubicBezTo>
                    <a:pt x="39252" y="24972"/>
                    <a:pt x="39252" y="22021"/>
                    <a:pt x="39252" y="20554"/>
                  </a:cubicBezTo>
                  <a:cubicBezTo>
                    <a:pt x="40295" y="19812"/>
                    <a:pt x="41019" y="19069"/>
                    <a:pt x="41090" y="18787"/>
                  </a:cubicBezTo>
                  <a:cubicBezTo>
                    <a:pt x="41249" y="18115"/>
                    <a:pt x="41620" y="15022"/>
                    <a:pt x="41620" y="15022"/>
                  </a:cubicBezTo>
                  <a:lnTo>
                    <a:pt x="43016" y="12954"/>
                  </a:lnTo>
                  <a:cubicBezTo>
                    <a:pt x="43016" y="12954"/>
                    <a:pt x="44183" y="10533"/>
                    <a:pt x="43529" y="10233"/>
                  </a:cubicBezTo>
                  <a:cubicBezTo>
                    <a:pt x="43458" y="10162"/>
                    <a:pt x="43387" y="10162"/>
                    <a:pt x="43387" y="10162"/>
                  </a:cubicBezTo>
                  <a:cubicBezTo>
                    <a:pt x="42716" y="10162"/>
                    <a:pt x="42133" y="11488"/>
                    <a:pt x="42133" y="11488"/>
                  </a:cubicBezTo>
                  <a:cubicBezTo>
                    <a:pt x="42133" y="11488"/>
                    <a:pt x="43016" y="7953"/>
                    <a:pt x="42857" y="6857"/>
                  </a:cubicBezTo>
                  <a:cubicBezTo>
                    <a:pt x="42716" y="5673"/>
                    <a:pt x="41903" y="4719"/>
                    <a:pt x="41249" y="3234"/>
                  </a:cubicBezTo>
                  <a:cubicBezTo>
                    <a:pt x="40648" y="1838"/>
                    <a:pt x="39994" y="1184"/>
                    <a:pt x="39994" y="1184"/>
                  </a:cubicBezTo>
                  <a:lnTo>
                    <a:pt x="39994" y="2138"/>
                  </a:lnTo>
                  <a:cubicBezTo>
                    <a:pt x="39994" y="2138"/>
                    <a:pt x="38527" y="1025"/>
                    <a:pt x="37997" y="672"/>
                  </a:cubicBezTo>
                  <a:cubicBezTo>
                    <a:pt x="37555" y="371"/>
                    <a:pt x="36389" y="0"/>
                    <a:pt x="36389" y="0"/>
                  </a:cubicBezTo>
                  <a:close/>
                </a:path>
              </a:pathLst>
            </a:custGeom>
            <a:solidFill>
              <a:srgbClr val="000000">
                <a:alpha val="26670"/>
              </a:srgbClr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29;p23">
              <a:extLst>
                <a:ext uri="{FF2B5EF4-FFF2-40B4-BE49-F238E27FC236}">
                  <a16:creationId xmlns:a16="http://schemas.microsoft.com/office/drawing/2014/main" id="{813CFD00-805C-45E7-9CB9-141D87FB19EB}"/>
                </a:ext>
              </a:extLst>
            </p:cNvPr>
            <p:cNvSpPr/>
            <p:nvPr/>
          </p:nvSpPr>
          <p:spPr>
            <a:xfrm>
              <a:off x="-3855690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7837" y="1"/>
                  </a:moveTo>
                  <a:cubicBezTo>
                    <a:pt x="5689" y="1"/>
                    <a:pt x="2139" y="477"/>
                    <a:pt x="1" y="3415"/>
                  </a:cubicBezTo>
                  <a:lnTo>
                    <a:pt x="814" y="4970"/>
                  </a:lnTo>
                  <a:lnTo>
                    <a:pt x="743" y="4811"/>
                  </a:lnTo>
                  <a:cubicBezTo>
                    <a:pt x="743" y="4811"/>
                    <a:pt x="1768" y="1065"/>
                    <a:pt x="9650" y="110"/>
                  </a:cubicBezTo>
                  <a:cubicBezTo>
                    <a:pt x="9576" y="110"/>
                    <a:pt x="8868" y="1"/>
                    <a:pt x="7837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30;p23">
              <a:extLst>
                <a:ext uri="{FF2B5EF4-FFF2-40B4-BE49-F238E27FC236}">
                  <a16:creationId xmlns:a16="http://schemas.microsoft.com/office/drawing/2014/main" id="{3731AC70-8104-4D03-9DFC-8C8DCC114E87}"/>
                </a:ext>
              </a:extLst>
            </p:cNvPr>
            <p:cNvSpPr/>
            <p:nvPr/>
          </p:nvSpPr>
          <p:spPr>
            <a:xfrm>
              <a:off x="-3832005" y="1496232"/>
              <a:ext cx="333763" cy="156932"/>
            </a:xfrm>
            <a:custGeom>
              <a:avLst/>
              <a:gdLst/>
              <a:ahLst/>
              <a:cxnLst/>
              <a:rect l="l" t="t" r="r" b="b"/>
              <a:pathLst>
                <a:path w="7229" h="3399" extrusionOk="0">
                  <a:moveTo>
                    <a:pt x="5876" y="0"/>
                  </a:moveTo>
                  <a:cubicBezTo>
                    <a:pt x="4267" y="0"/>
                    <a:pt x="1601" y="331"/>
                    <a:pt x="0" y="2374"/>
                  </a:cubicBezTo>
                  <a:lnTo>
                    <a:pt x="515" y="3251"/>
                  </a:lnTo>
                  <a:lnTo>
                    <a:pt x="515" y="3251"/>
                  </a:lnTo>
                  <a:cubicBezTo>
                    <a:pt x="563" y="3117"/>
                    <a:pt x="1492" y="729"/>
                    <a:pt x="7228" y="76"/>
                  </a:cubicBezTo>
                  <a:cubicBezTo>
                    <a:pt x="7177" y="76"/>
                    <a:pt x="6648" y="0"/>
                    <a:pt x="5876" y="0"/>
                  </a:cubicBezTo>
                  <a:close/>
                  <a:moveTo>
                    <a:pt x="515" y="3251"/>
                  </a:moveTo>
                  <a:lnTo>
                    <a:pt x="515" y="3251"/>
                  </a:lnTo>
                  <a:cubicBezTo>
                    <a:pt x="513" y="3255"/>
                    <a:pt x="513" y="3257"/>
                    <a:pt x="513" y="3257"/>
                  </a:cubicBezTo>
                  <a:lnTo>
                    <a:pt x="601" y="3399"/>
                  </a:lnTo>
                  <a:lnTo>
                    <a:pt x="601" y="3399"/>
                  </a:lnTo>
                  <a:lnTo>
                    <a:pt x="515" y="3251"/>
                  </a:ln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131;p23">
              <a:extLst>
                <a:ext uri="{FF2B5EF4-FFF2-40B4-BE49-F238E27FC236}">
                  <a16:creationId xmlns:a16="http://schemas.microsoft.com/office/drawing/2014/main" id="{D73258BC-D7F0-4D1E-B2ED-7DEA17674D79}"/>
                </a:ext>
              </a:extLst>
            </p:cNvPr>
            <p:cNvSpPr/>
            <p:nvPr/>
          </p:nvSpPr>
          <p:spPr>
            <a:xfrm>
              <a:off x="-2985058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1802" y="1"/>
                  </a:moveTo>
                  <a:cubicBezTo>
                    <a:pt x="773" y="1"/>
                    <a:pt x="70" y="110"/>
                    <a:pt x="1" y="110"/>
                  </a:cubicBezTo>
                  <a:cubicBezTo>
                    <a:pt x="7883" y="1065"/>
                    <a:pt x="8908" y="4811"/>
                    <a:pt x="8908" y="4811"/>
                  </a:cubicBezTo>
                  <a:lnTo>
                    <a:pt x="8837" y="4970"/>
                  </a:lnTo>
                  <a:lnTo>
                    <a:pt x="9650" y="3415"/>
                  </a:lnTo>
                  <a:cubicBezTo>
                    <a:pt x="7500" y="477"/>
                    <a:pt x="3946" y="1"/>
                    <a:pt x="1802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132;p23">
              <a:extLst>
                <a:ext uri="{FF2B5EF4-FFF2-40B4-BE49-F238E27FC236}">
                  <a16:creationId xmlns:a16="http://schemas.microsoft.com/office/drawing/2014/main" id="{BFC56DE8-E915-4B26-B7EE-19E8355EE15C}"/>
                </a:ext>
              </a:extLst>
            </p:cNvPr>
            <p:cNvSpPr/>
            <p:nvPr/>
          </p:nvSpPr>
          <p:spPr>
            <a:xfrm>
              <a:off x="-2900197" y="1496232"/>
              <a:ext cx="336256" cy="156932"/>
            </a:xfrm>
            <a:custGeom>
              <a:avLst/>
              <a:gdLst/>
              <a:ahLst/>
              <a:cxnLst/>
              <a:rect l="l" t="t" r="r" b="b"/>
              <a:pathLst>
                <a:path w="7283" h="3399" extrusionOk="0">
                  <a:moveTo>
                    <a:pt x="1362" y="0"/>
                  </a:moveTo>
                  <a:cubicBezTo>
                    <a:pt x="581" y="0"/>
                    <a:pt x="47" y="76"/>
                    <a:pt x="1" y="76"/>
                  </a:cubicBezTo>
                  <a:cubicBezTo>
                    <a:pt x="5957" y="748"/>
                    <a:pt x="6699" y="3257"/>
                    <a:pt x="6699" y="3257"/>
                  </a:cubicBezTo>
                  <a:lnTo>
                    <a:pt x="6699" y="3399"/>
                  </a:lnTo>
                  <a:lnTo>
                    <a:pt x="7282" y="2374"/>
                  </a:lnTo>
                  <a:cubicBezTo>
                    <a:pt x="5693" y="331"/>
                    <a:pt x="2991" y="0"/>
                    <a:pt x="1362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133;p23">
              <a:extLst>
                <a:ext uri="{FF2B5EF4-FFF2-40B4-BE49-F238E27FC236}">
                  <a16:creationId xmlns:a16="http://schemas.microsoft.com/office/drawing/2014/main" id="{D6C0E8EE-1D62-422C-A1E9-05D5ED6D7028}"/>
                </a:ext>
              </a:extLst>
            </p:cNvPr>
            <p:cNvSpPr/>
            <p:nvPr/>
          </p:nvSpPr>
          <p:spPr>
            <a:xfrm>
              <a:off x="-3518694" y="2421759"/>
              <a:ext cx="587559" cy="494619"/>
            </a:xfrm>
            <a:custGeom>
              <a:avLst/>
              <a:gdLst/>
              <a:ahLst/>
              <a:cxnLst/>
              <a:rect l="l" t="t" r="r" b="b"/>
              <a:pathLst>
                <a:path w="12726" h="10713" extrusionOk="0">
                  <a:moveTo>
                    <a:pt x="12725" y="1"/>
                  </a:moveTo>
                  <a:lnTo>
                    <a:pt x="7794" y="796"/>
                  </a:lnTo>
                  <a:lnTo>
                    <a:pt x="3606" y="2122"/>
                  </a:lnTo>
                  <a:lnTo>
                    <a:pt x="1" y="796"/>
                  </a:lnTo>
                  <a:lnTo>
                    <a:pt x="1" y="796"/>
                  </a:lnTo>
                  <a:cubicBezTo>
                    <a:pt x="1" y="796"/>
                    <a:pt x="584" y="2935"/>
                    <a:pt x="1538" y="3977"/>
                  </a:cubicBezTo>
                  <a:cubicBezTo>
                    <a:pt x="2492" y="4932"/>
                    <a:pt x="4260" y="6469"/>
                    <a:pt x="4861" y="7865"/>
                  </a:cubicBezTo>
                  <a:cubicBezTo>
                    <a:pt x="5370" y="9100"/>
                    <a:pt x="5596" y="10712"/>
                    <a:pt x="6187" y="10712"/>
                  </a:cubicBezTo>
                  <a:cubicBezTo>
                    <a:pt x="6273" y="10712"/>
                    <a:pt x="6366" y="10678"/>
                    <a:pt x="6469" y="10605"/>
                  </a:cubicBezTo>
                  <a:cubicBezTo>
                    <a:pt x="7211" y="10004"/>
                    <a:pt x="7653" y="7865"/>
                    <a:pt x="8607" y="6911"/>
                  </a:cubicBezTo>
                  <a:cubicBezTo>
                    <a:pt x="9562" y="5886"/>
                    <a:pt x="11559" y="3977"/>
                    <a:pt x="11930" y="2351"/>
                  </a:cubicBezTo>
                  <a:cubicBezTo>
                    <a:pt x="12372" y="796"/>
                    <a:pt x="12725" y="1"/>
                    <a:pt x="12725" y="1"/>
                  </a:cubicBezTo>
                  <a:close/>
                </a:path>
              </a:pathLst>
            </a:custGeom>
            <a:solidFill>
              <a:srgbClr val="D0B38C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134;p23">
              <a:extLst>
                <a:ext uri="{FF2B5EF4-FFF2-40B4-BE49-F238E27FC236}">
                  <a16:creationId xmlns:a16="http://schemas.microsoft.com/office/drawing/2014/main" id="{1019ED2F-E261-4E01-903E-81F815FD78D9}"/>
                </a:ext>
              </a:extLst>
            </p:cNvPr>
            <p:cNvSpPr/>
            <p:nvPr/>
          </p:nvSpPr>
          <p:spPr>
            <a:xfrm>
              <a:off x="-3273900" y="-196537"/>
              <a:ext cx="115102" cy="2765989"/>
            </a:xfrm>
            <a:custGeom>
              <a:avLst/>
              <a:gdLst/>
              <a:ahLst/>
              <a:cxnLst/>
              <a:rect l="l" t="t" r="r" b="b"/>
              <a:pathLst>
                <a:path w="2493" h="25186" extrusionOk="0">
                  <a:moveTo>
                    <a:pt x="1" y="1"/>
                  </a:moveTo>
                  <a:lnTo>
                    <a:pt x="1" y="25185"/>
                  </a:lnTo>
                  <a:lnTo>
                    <a:pt x="2492" y="2518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D0B38C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135;p23">
              <a:extLst>
                <a:ext uri="{FF2B5EF4-FFF2-40B4-BE49-F238E27FC236}">
                  <a16:creationId xmlns:a16="http://schemas.microsoft.com/office/drawing/2014/main" id="{AF72C41C-608D-4DDF-BD3B-550A010FE6A5}"/>
                </a:ext>
              </a:extLst>
            </p:cNvPr>
            <p:cNvSpPr/>
            <p:nvPr/>
          </p:nvSpPr>
          <p:spPr>
            <a:xfrm>
              <a:off x="-3518694" y="347565"/>
              <a:ext cx="673205" cy="197838"/>
            </a:xfrm>
            <a:custGeom>
              <a:avLst/>
              <a:gdLst/>
              <a:ahLst/>
              <a:cxnLst/>
              <a:rect l="l" t="t" r="r" b="b"/>
              <a:pathLst>
                <a:path w="14581" h="4285" extrusionOk="0">
                  <a:moveTo>
                    <a:pt x="1" y="1"/>
                  </a:moveTo>
                  <a:cubicBezTo>
                    <a:pt x="1" y="1"/>
                    <a:pt x="3677" y="4119"/>
                    <a:pt x="7070" y="4278"/>
                  </a:cubicBezTo>
                  <a:cubicBezTo>
                    <a:pt x="7146" y="4283"/>
                    <a:pt x="7223" y="4285"/>
                    <a:pt x="7300" y="4285"/>
                  </a:cubicBezTo>
                  <a:cubicBezTo>
                    <a:pt x="10567" y="4285"/>
                    <a:pt x="14581" y="1"/>
                    <a:pt x="14581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136;p23">
              <a:extLst>
                <a:ext uri="{FF2B5EF4-FFF2-40B4-BE49-F238E27FC236}">
                  <a16:creationId xmlns:a16="http://schemas.microsoft.com/office/drawing/2014/main" id="{115CC451-1EC4-4FCA-9076-69B843E7B310}"/>
                </a:ext>
              </a:extLst>
            </p:cNvPr>
            <p:cNvSpPr/>
            <p:nvPr/>
          </p:nvSpPr>
          <p:spPr>
            <a:xfrm>
              <a:off x="-3604386" y="-1202782"/>
              <a:ext cx="792370" cy="1098338"/>
            </a:xfrm>
            <a:custGeom>
              <a:avLst/>
              <a:gdLst/>
              <a:ahLst/>
              <a:cxnLst/>
              <a:rect l="l" t="t" r="r" b="b"/>
              <a:pathLst>
                <a:path w="17162" h="23789" extrusionOk="0">
                  <a:moveTo>
                    <a:pt x="8245" y="1"/>
                  </a:moveTo>
                  <a:cubicBezTo>
                    <a:pt x="7976" y="1"/>
                    <a:pt x="1671" y="68"/>
                    <a:pt x="443" y="6398"/>
                  </a:cubicBezTo>
                  <a:cubicBezTo>
                    <a:pt x="443" y="6398"/>
                    <a:pt x="1" y="8396"/>
                    <a:pt x="885" y="12301"/>
                  </a:cubicBezTo>
                  <a:cubicBezTo>
                    <a:pt x="602" y="12885"/>
                    <a:pt x="372" y="13627"/>
                    <a:pt x="531" y="13910"/>
                  </a:cubicBezTo>
                  <a:cubicBezTo>
                    <a:pt x="672" y="14139"/>
                    <a:pt x="1114" y="14793"/>
                    <a:pt x="1627" y="15164"/>
                  </a:cubicBezTo>
                  <a:cubicBezTo>
                    <a:pt x="2298" y="16119"/>
                    <a:pt x="2440" y="16490"/>
                    <a:pt x="2440" y="16490"/>
                  </a:cubicBezTo>
                  <a:cubicBezTo>
                    <a:pt x="2440" y="16490"/>
                    <a:pt x="2811" y="20254"/>
                    <a:pt x="3094" y="20837"/>
                  </a:cubicBezTo>
                  <a:cubicBezTo>
                    <a:pt x="3394" y="21350"/>
                    <a:pt x="6346" y="23488"/>
                    <a:pt x="7671" y="23789"/>
                  </a:cubicBezTo>
                  <a:lnTo>
                    <a:pt x="9509" y="23789"/>
                  </a:lnTo>
                  <a:cubicBezTo>
                    <a:pt x="10835" y="23488"/>
                    <a:pt x="13786" y="21350"/>
                    <a:pt x="14069" y="20837"/>
                  </a:cubicBezTo>
                  <a:cubicBezTo>
                    <a:pt x="14369" y="20254"/>
                    <a:pt x="14670" y="16490"/>
                    <a:pt x="14670" y="16490"/>
                  </a:cubicBezTo>
                  <a:cubicBezTo>
                    <a:pt x="14670" y="16490"/>
                    <a:pt x="14811" y="16119"/>
                    <a:pt x="15553" y="15164"/>
                  </a:cubicBezTo>
                  <a:cubicBezTo>
                    <a:pt x="16066" y="14793"/>
                    <a:pt x="16437" y="14139"/>
                    <a:pt x="16578" y="13910"/>
                  </a:cubicBezTo>
                  <a:cubicBezTo>
                    <a:pt x="16720" y="13627"/>
                    <a:pt x="16508" y="12885"/>
                    <a:pt x="16278" y="12301"/>
                  </a:cubicBezTo>
                  <a:cubicBezTo>
                    <a:pt x="17161" y="8396"/>
                    <a:pt x="16649" y="6398"/>
                    <a:pt x="16649" y="6398"/>
                  </a:cubicBezTo>
                  <a:cubicBezTo>
                    <a:pt x="15490" y="68"/>
                    <a:pt x="9203" y="1"/>
                    <a:pt x="8935" y="1"/>
                  </a:cubicBezTo>
                  <a:cubicBezTo>
                    <a:pt x="8929" y="1"/>
                    <a:pt x="8926" y="1"/>
                    <a:pt x="8926" y="1"/>
                  </a:cubicBezTo>
                  <a:lnTo>
                    <a:pt x="8254" y="1"/>
                  </a:lnTo>
                  <a:cubicBezTo>
                    <a:pt x="8254" y="1"/>
                    <a:pt x="8251" y="1"/>
                    <a:pt x="824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Google Shape;137;p23">
              <a:extLst>
                <a:ext uri="{FF2B5EF4-FFF2-40B4-BE49-F238E27FC236}">
                  <a16:creationId xmlns:a16="http://schemas.microsoft.com/office/drawing/2014/main" id="{83779ADE-F38A-4C94-A62E-C418FD7EFD3F}"/>
                </a:ext>
              </a:extLst>
            </p:cNvPr>
            <p:cNvSpPr/>
            <p:nvPr/>
          </p:nvSpPr>
          <p:spPr>
            <a:xfrm>
              <a:off x="-3528666" y="-819616"/>
              <a:ext cx="254166" cy="205364"/>
            </a:xfrm>
            <a:custGeom>
              <a:avLst/>
              <a:gdLst/>
              <a:ahLst/>
              <a:cxnLst/>
              <a:rect l="l" t="t" r="r" b="b"/>
              <a:pathLst>
                <a:path w="5505" h="4448" extrusionOk="0">
                  <a:moveTo>
                    <a:pt x="3816" y="1"/>
                  </a:moveTo>
                  <a:cubicBezTo>
                    <a:pt x="3682" y="1"/>
                    <a:pt x="3537" y="9"/>
                    <a:pt x="3380" y="26"/>
                  </a:cubicBezTo>
                  <a:cubicBezTo>
                    <a:pt x="3380" y="26"/>
                    <a:pt x="1312" y="26"/>
                    <a:pt x="429" y="2005"/>
                  </a:cubicBezTo>
                  <a:cubicBezTo>
                    <a:pt x="0" y="3359"/>
                    <a:pt x="752" y="4447"/>
                    <a:pt x="1265" y="4447"/>
                  </a:cubicBezTo>
                  <a:cubicBezTo>
                    <a:pt x="1281" y="4447"/>
                    <a:pt x="1297" y="4446"/>
                    <a:pt x="1312" y="4444"/>
                  </a:cubicBezTo>
                  <a:cubicBezTo>
                    <a:pt x="1825" y="4373"/>
                    <a:pt x="4776" y="3843"/>
                    <a:pt x="5077" y="2518"/>
                  </a:cubicBezTo>
                  <a:cubicBezTo>
                    <a:pt x="5404" y="1290"/>
                    <a:pt x="5504" y="1"/>
                    <a:pt x="3816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138;p23">
              <a:extLst>
                <a:ext uri="{FF2B5EF4-FFF2-40B4-BE49-F238E27FC236}">
                  <a16:creationId xmlns:a16="http://schemas.microsoft.com/office/drawing/2014/main" id="{359FD42C-B65B-4712-9630-767813F012AD}"/>
                </a:ext>
              </a:extLst>
            </p:cNvPr>
            <p:cNvSpPr/>
            <p:nvPr/>
          </p:nvSpPr>
          <p:spPr>
            <a:xfrm>
              <a:off x="-3141159" y="-819616"/>
              <a:ext cx="250334" cy="205364"/>
            </a:xfrm>
            <a:custGeom>
              <a:avLst/>
              <a:gdLst/>
              <a:ahLst/>
              <a:cxnLst/>
              <a:rect l="l" t="t" r="r" b="b"/>
              <a:pathLst>
                <a:path w="5422" h="4448" extrusionOk="0">
                  <a:moveTo>
                    <a:pt x="1634" y="1"/>
                  </a:moveTo>
                  <a:cubicBezTo>
                    <a:pt x="0" y="1"/>
                    <a:pt x="81" y="1290"/>
                    <a:pt x="360" y="2518"/>
                  </a:cubicBezTo>
                  <a:cubicBezTo>
                    <a:pt x="660" y="3843"/>
                    <a:pt x="3594" y="4373"/>
                    <a:pt x="4195" y="4444"/>
                  </a:cubicBezTo>
                  <a:cubicBezTo>
                    <a:pt x="4210" y="4446"/>
                    <a:pt x="4226" y="4447"/>
                    <a:pt x="4242" y="4447"/>
                  </a:cubicBezTo>
                  <a:cubicBezTo>
                    <a:pt x="4750" y="4447"/>
                    <a:pt x="5421" y="3359"/>
                    <a:pt x="5078" y="2005"/>
                  </a:cubicBezTo>
                  <a:cubicBezTo>
                    <a:pt x="4195" y="26"/>
                    <a:pt x="2056" y="26"/>
                    <a:pt x="2056" y="26"/>
                  </a:cubicBezTo>
                  <a:cubicBezTo>
                    <a:pt x="1904" y="9"/>
                    <a:pt x="1764" y="1"/>
                    <a:pt x="1634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139;p23">
              <a:extLst>
                <a:ext uri="{FF2B5EF4-FFF2-40B4-BE49-F238E27FC236}">
                  <a16:creationId xmlns:a16="http://schemas.microsoft.com/office/drawing/2014/main" id="{95F3B507-A4A7-4EA5-9340-267128141E22}"/>
                </a:ext>
              </a:extLst>
            </p:cNvPr>
            <p:cNvSpPr/>
            <p:nvPr/>
          </p:nvSpPr>
          <p:spPr>
            <a:xfrm>
              <a:off x="-3328564" y="-713194"/>
              <a:ext cx="248118" cy="197515"/>
            </a:xfrm>
            <a:custGeom>
              <a:avLst/>
              <a:gdLst/>
              <a:ahLst/>
              <a:cxnLst/>
              <a:rect l="l" t="t" r="r" b="b"/>
              <a:pathLst>
                <a:path w="5374" h="4278" extrusionOk="0">
                  <a:moveTo>
                    <a:pt x="2422" y="1"/>
                  </a:moveTo>
                  <a:cubicBezTo>
                    <a:pt x="2422" y="1"/>
                    <a:pt x="0" y="3465"/>
                    <a:pt x="1397" y="4278"/>
                  </a:cubicBezTo>
                  <a:lnTo>
                    <a:pt x="3977" y="4278"/>
                  </a:lnTo>
                  <a:cubicBezTo>
                    <a:pt x="5373" y="3465"/>
                    <a:pt x="2952" y="1"/>
                    <a:pt x="2952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Google Shape;140;p23">
              <a:extLst>
                <a:ext uri="{FF2B5EF4-FFF2-40B4-BE49-F238E27FC236}">
                  <a16:creationId xmlns:a16="http://schemas.microsoft.com/office/drawing/2014/main" id="{D7B41483-C1D5-485D-BBD4-43F11C8C30B2}"/>
                </a:ext>
              </a:extLst>
            </p:cNvPr>
            <p:cNvSpPr/>
            <p:nvPr/>
          </p:nvSpPr>
          <p:spPr>
            <a:xfrm>
              <a:off x="-3461581" y="-240735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Google Shape;141;p23">
              <a:extLst>
                <a:ext uri="{FF2B5EF4-FFF2-40B4-BE49-F238E27FC236}">
                  <a16:creationId xmlns:a16="http://schemas.microsoft.com/office/drawing/2014/main" id="{03DD1A20-DF9A-4E91-869B-12C998FE4E10}"/>
                </a:ext>
              </a:extLst>
            </p:cNvPr>
            <p:cNvSpPr/>
            <p:nvPr/>
          </p:nvSpPr>
          <p:spPr>
            <a:xfrm>
              <a:off x="-3583978" y="-590797"/>
              <a:ext cx="272588" cy="363958"/>
            </a:xfrm>
            <a:custGeom>
              <a:avLst/>
              <a:gdLst/>
              <a:ahLst/>
              <a:cxnLst/>
              <a:rect l="l" t="t" r="r" b="b"/>
              <a:pathLst>
                <a:path w="5904" h="7883" extrusionOk="0">
                  <a:moveTo>
                    <a:pt x="89" y="1"/>
                  </a:moveTo>
                  <a:cubicBezTo>
                    <a:pt x="89" y="301"/>
                    <a:pt x="1" y="513"/>
                    <a:pt x="89" y="655"/>
                  </a:cubicBezTo>
                  <a:cubicBezTo>
                    <a:pt x="230" y="884"/>
                    <a:pt x="672" y="1538"/>
                    <a:pt x="1185" y="1909"/>
                  </a:cubicBezTo>
                  <a:cubicBezTo>
                    <a:pt x="1856" y="2864"/>
                    <a:pt x="1998" y="3235"/>
                    <a:pt x="1998" y="3235"/>
                  </a:cubicBezTo>
                  <a:cubicBezTo>
                    <a:pt x="1998" y="3235"/>
                    <a:pt x="2369" y="6999"/>
                    <a:pt x="2652" y="7582"/>
                  </a:cubicBezTo>
                  <a:cubicBezTo>
                    <a:pt x="2740" y="7653"/>
                    <a:pt x="2811" y="7724"/>
                    <a:pt x="2881" y="7883"/>
                  </a:cubicBezTo>
                  <a:cubicBezTo>
                    <a:pt x="2581" y="6557"/>
                    <a:pt x="2881" y="5373"/>
                    <a:pt x="2881" y="5002"/>
                  </a:cubicBezTo>
                  <a:cubicBezTo>
                    <a:pt x="2881" y="4861"/>
                    <a:pt x="3023" y="4790"/>
                    <a:pt x="3182" y="4790"/>
                  </a:cubicBezTo>
                  <a:cubicBezTo>
                    <a:pt x="3253" y="4790"/>
                    <a:pt x="3394" y="4861"/>
                    <a:pt x="3535" y="4861"/>
                  </a:cubicBezTo>
                  <a:cubicBezTo>
                    <a:pt x="3253" y="4048"/>
                    <a:pt x="3094" y="3535"/>
                    <a:pt x="3094" y="3535"/>
                  </a:cubicBezTo>
                  <a:lnTo>
                    <a:pt x="3094" y="3535"/>
                  </a:lnTo>
                  <a:lnTo>
                    <a:pt x="3253" y="3606"/>
                  </a:lnTo>
                  <a:lnTo>
                    <a:pt x="3694" y="3606"/>
                  </a:lnTo>
                  <a:lnTo>
                    <a:pt x="4578" y="4189"/>
                  </a:lnTo>
                  <a:lnTo>
                    <a:pt x="5904" y="4189"/>
                  </a:lnTo>
                  <a:cubicBezTo>
                    <a:pt x="5833" y="3906"/>
                    <a:pt x="5833" y="3677"/>
                    <a:pt x="5833" y="3394"/>
                  </a:cubicBezTo>
                  <a:cubicBezTo>
                    <a:pt x="5833" y="2068"/>
                    <a:pt x="2652" y="1839"/>
                    <a:pt x="1043" y="1026"/>
                  </a:cubicBezTo>
                  <a:cubicBezTo>
                    <a:pt x="443" y="743"/>
                    <a:pt x="230" y="372"/>
                    <a:pt x="89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142;p23">
              <a:extLst>
                <a:ext uri="{FF2B5EF4-FFF2-40B4-BE49-F238E27FC236}">
                  <a16:creationId xmlns:a16="http://schemas.microsoft.com/office/drawing/2014/main" id="{191C84DB-1736-443C-A7C3-DC1532D16F96}"/>
                </a:ext>
              </a:extLst>
            </p:cNvPr>
            <p:cNvSpPr/>
            <p:nvPr/>
          </p:nvSpPr>
          <p:spPr>
            <a:xfrm>
              <a:off x="-3103913" y="-590797"/>
              <a:ext cx="268525" cy="363958"/>
            </a:xfrm>
            <a:custGeom>
              <a:avLst/>
              <a:gdLst/>
              <a:ahLst/>
              <a:cxnLst/>
              <a:rect l="l" t="t" r="r" b="b"/>
              <a:pathLst>
                <a:path w="5816" h="7883" extrusionOk="0">
                  <a:moveTo>
                    <a:pt x="5745" y="1"/>
                  </a:moveTo>
                  <a:cubicBezTo>
                    <a:pt x="5674" y="372"/>
                    <a:pt x="5373" y="743"/>
                    <a:pt x="4790" y="1026"/>
                  </a:cubicBezTo>
                  <a:cubicBezTo>
                    <a:pt x="3164" y="1839"/>
                    <a:pt x="72" y="2068"/>
                    <a:pt x="72" y="3394"/>
                  </a:cubicBezTo>
                  <a:cubicBezTo>
                    <a:pt x="72" y="3677"/>
                    <a:pt x="1" y="3906"/>
                    <a:pt x="1" y="4189"/>
                  </a:cubicBezTo>
                  <a:lnTo>
                    <a:pt x="1326" y="4189"/>
                  </a:lnTo>
                  <a:lnTo>
                    <a:pt x="2210" y="3606"/>
                  </a:lnTo>
                  <a:lnTo>
                    <a:pt x="2652" y="3606"/>
                  </a:lnTo>
                  <a:lnTo>
                    <a:pt x="2722" y="3535"/>
                  </a:lnTo>
                  <a:lnTo>
                    <a:pt x="2722" y="3535"/>
                  </a:lnTo>
                  <a:cubicBezTo>
                    <a:pt x="2722" y="3535"/>
                    <a:pt x="2652" y="4048"/>
                    <a:pt x="2281" y="4861"/>
                  </a:cubicBezTo>
                  <a:cubicBezTo>
                    <a:pt x="2493" y="4861"/>
                    <a:pt x="2581" y="4790"/>
                    <a:pt x="2722" y="4790"/>
                  </a:cubicBezTo>
                  <a:cubicBezTo>
                    <a:pt x="2864" y="4790"/>
                    <a:pt x="2935" y="4861"/>
                    <a:pt x="2935" y="5002"/>
                  </a:cubicBezTo>
                  <a:cubicBezTo>
                    <a:pt x="2935" y="5373"/>
                    <a:pt x="3306" y="6557"/>
                    <a:pt x="3023" y="7883"/>
                  </a:cubicBezTo>
                  <a:cubicBezTo>
                    <a:pt x="3094" y="7724"/>
                    <a:pt x="3164" y="7653"/>
                    <a:pt x="3235" y="7582"/>
                  </a:cubicBezTo>
                  <a:cubicBezTo>
                    <a:pt x="3535" y="6999"/>
                    <a:pt x="3818" y="3235"/>
                    <a:pt x="3818" y="3235"/>
                  </a:cubicBezTo>
                  <a:cubicBezTo>
                    <a:pt x="3818" y="3235"/>
                    <a:pt x="3977" y="2864"/>
                    <a:pt x="4702" y="1909"/>
                  </a:cubicBezTo>
                  <a:cubicBezTo>
                    <a:pt x="5232" y="1538"/>
                    <a:pt x="5585" y="884"/>
                    <a:pt x="5745" y="655"/>
                  </a:cubicBezTo>
                  <a:cubicBezTo>
                    <a:pt x="5815" y="513"/>
                    <a:pt x="5815" y="301"/>
                    <a:pt x="574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143;p23">
              <a:extLst>
                <a:ext uri="{FF2B5EF4-FFF2-40B4-BE49-F238E27FC236}">
                  <a16:creationId xmlns:a16="http://schemas.microsoft.com/office/drawing/2014/main" id="{8648011B-AB7C-4B89-80DD-E7CAF050631E}"/>
                </a:ext>
              </a:extLst>
            </p:cNvPr>
            <p:cNvSpPr/>
            <p:nvPr/>
          </p:nvSpPr>
          <p:spPr>
            <a:xfrm>
              <a:off x="-3420766" y="-368181"/>
              <a:ext cx="418623" cy="95526"/>
            </a:xfrm>
            <a:custGeom>
              <a:avLst/>
              <a:gdLst/>
              <a:ahLst/>
              <a:cxnLst/>
              <a:rect l="l" t="t" r="r" b="b"/>
              <a:pathLst>
                <a:path w="9067" h="2069" extrusionOk="0">
                  <a:moveTo>
                    <a:pt x="0" y="1"/>
                  </a:moveTo>
                  <a:cubicBezTo>
                    <a:pt x="89" y="213"/>
                    <a:pt x="230" y="372"/>
                    <a:pt x="301" y="584"/>
                  </a:cubicBezTo>
                  <a:cubicBezTo>
                    <a:pt x="1184" y="1980"/>
                    <a:pt x="3323" y="2069"/>
                    <a:pt x="4207" y="2069"/>
                  </a:cubicBezTo>
                  <a:lnTo>
                    <a:pt x="4949" y="2069"/>
                  </a:lnTo>
                  <a:cubicBezTo>
                    <a:pt x="5832" y="2069"/>
                    <a:pt x="7953" y="1980"/>
                    <a:pt x="8837" y="584"/>
                  </a:cubicBezTo>
                  <a:cubicBezTo>
                    <a:pt x="8925" y="372"/>
                    <a:pt x="8996" y="213"/>
                    <a:pt x="9067" y="1"/>
                  </a:cubicBezTo>
                  <a:lnTo>
                    <a:pt x="9067" y="1"/>
                  </a:lnTo>
                  <a:cubicBezTo>
                    <a:pt x="9067" y="1"/>
                    <a:pt x="8996" y="71"/>
                    <a:pt x="8925" y="71"/>
                  </a:cubicBezTo>
                  <a:cubicBezTo>
                    <a:pt x="8925" y="142"/>
                    <a:pt x="8837" y="142"/>
                    <a:pt x="8837" y="213"/>
                  </a:cubicBezTo>
                  <a:cubicBezTo>
                    <a:pt x="7953" y="1538"/>
                    <a:pt x="5832" y="1697"/>
                    <a:pt x="4949" y="1697"/>
                  </a:cubicBezTo>
                  <a:lnTo>
                    <a:pt x="4207" y="1697"/>
                  </a:lnTo>
                  <a:cubicBezTo>
                    <a:pt x="3323" y="1697"/>
                    <a:pt x="1184" y="1538"/>
                    <a:pt x="301" y="213"/>
                  </a:cubicBezTo>
                  <a:cubicBezTo>
                    <a:pt x="301" y="142"/>
                    <a:pt x="230" y="142"/>
                    <a:pt x="230" y="71"/>
                  </a:cubicBezTo>
                  <a:cubicBezTo>
                    <a:pt x="159" y="71"/>
                    <a:pt x="89" y="1"/>
                    <a:pt x="0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144;p23">
              <a:extLst>
                <a:ext uri="{FF2B5EF4-FFF2-40B4-BE49-F238E27FC236}">
                  <a16:creationId xmlns:a16="http://schemas.microsoft.com/office/drawing/2014/main" id="{550F81E2-20E5-4CE4-A56A-168C0705BE0B}"/>
                </a:ext>
              </a:extLst>
            </p:cNvPr>
            <p:cNvSpPr/>
            <p:nvPr/>
          </p:nvSpPr>
          <p:spPr>
            <a:xfrm>
              <a:off x="-3441174" y="-427586"/>
              <a:ext cx="31072" cy="64499"/>
            </a:xfrm>
            <a:custGeom>
              <a:avLst/>
              <a:gdLst/>
              <a:ahLst/>
              <a:cxnLst/>
              <a:rect l="l" t="t" r="r" b="b"/>
              <a:pathLst>
                <a:path w="673" h="1397" extrusionOk="0">
                  <a:moveTo>
                    <a:pt x="1" y="0"/>
                  </a:moveTo>
                  <a:cubicBezTo>
                    <a:pt x="1" y="0"/>
                    <a:pt x="160" y="513"/>
                    <a:pt x="442" y="1326"/>
                  </a:cubicBezTo>
                  <a:cubicBezTo>
                    <a:pt x="531" y="1326"/>
                    <a:pt x="601" y="1396"/>
                    <a:pt x="672" y="1396"/>
                  </a:cubicBezTo>
                  <a:cubicBezTo>
                    <a:pt x="372" y="813"/>
                    <a:pt x="230" y="371"/>
                    <a:pt x="160" y="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145;p23">
              <a:extLst>
                <a:ext uri="{FF2B5EF4-FFF2-40B4-BE49-F238E27FC236}">
                  <a16:creationId xmlns:a16="http://schemas.microsoft.com/office/drawing/2014/main" id="{7C0B3D19-B619-403D-992D-E6CACD71B3FC}"/>
                </a:ext>
              </a:extLst>
            </p:cNvPr>
            <p:cNvSpPr/>
            <p:nvPr/>
          </p:nvSpPr>
          <p:spPr>
            <a:xfrm>
              <a:off x="-3008697" y="-427586"/>
              <a:ext cx="26963" cy="64499"/>
            </a:xfrm>
            <a:custGeom>
              <a:avLst/>
              <a:gdLst/>
              <a:ahLst/>
              <a:cxnLst/>
              <a:rect l="l" t="t" r="r" b="b"/>
              <a:pathLst>
                <a:path w="584" h="1397" extrusionOk="0">
                  <a:moveTo>
                    <a:pt x="583" y="0"/>
                  </a:moveTo>
                  <a:lnTo>
                    <a:pt x="513" y="71"/>
                  </a:lnTo>
                  <a:cubicBezTo>
                    <a:pt x="442" y="371"/>
                    <a:pt x="212" y="813"/>
                    <a:pt x="0" y="1396"/>
                  </a:cubicBezTo>
                  <a:cubicBezTo>
                    <a:pt x="71" y="1396"/>
                    <a:pt x="142" y="1326"/>
                    <a:pt x="142" y="1326"/>
                  </a:cubicBezTo>
                  <a:cubicBezTo>
                    <a:pt x="513" y="513"/>
                    <a:pt x="583" y="0"/>
                    <a:pt x="583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Google Shape;146;p23">
              <a:extLst>
                <a:ext uri="{FF2B5EF4-FFF2-40B4-BE49-F238E27FC236}">
                  <a16:creationId xmlns:a16="http://schemas.microsoft.com/office/drawing/2014/main" id="{C800BC57-377E-4AFC-B72C-07D61A6DF8C6}"/>
                </a:ext>
              </a:extLst>
            </p:cNvPr>
            <p:cNvSpPr/>
            <p:nvPr/>
          </p:nvSpPr>
          <p:spPr>
            <a:xfrm>
              <a:off x="-3433833" y="-424354"/>
              <a:ext cx="448819" cy="136479"/>
            </a:xfrm>
            <a:custGeom>
              <a:avLst/>
              <a:gdLst/>
              <a:ahLst/>
              <a:cxnLst/>
              <a:rect l="l" t="t" r="r" b="b"/>
              <a:pathLst>
                <a:path w="9721" h="2956" extrusionOk="0">
                  <a:moveTo>
                    <a:pt x="1" y="1"/>
                  </a:moveTo>
                  <a:cubicBezTo>
                    <a:pt x="71" y="301"/>
                    <a:pt x="283" y="814"/>
                    <a:pt x="584" y="1468"/>
                  </a:cubicBezTo>
                  <a:cubicBezTo>
                    <a:pt x="1532" y="2853"/>
                    <a:pt x="3699" y="2955"/>
                    <a:pt x="4550" y="2955"/>
                  </a:cubicBezTo>
                  <a:cubicBezTo>
                    <a:pt x="4698" y="2955"/>
                    <a:pt x="4806" y="2952"/>
                    <a:pt x="4861" y="2952"/>
                  </a:cubicBezTo>
                  <a:cubicBezTo>
                    <a:pt x="4916" y="2952"/>
                    <a:pt x="5024" y="2955"/>
                    <a:pt x="5172" y="2955"/>
                  </a:cubicBezTo>
                  <a:cubicBezTo>
                    <a:pt x="6022" y="2955"/>
                    <a:pt x="8186" y="2853"/>
                    <a:pt x="9120" y="1468"/>
                  </a:cubicBezTo>
                  <a:cubicBezTo>
                    <a:pt x="9420" y="814"/>
                    <a:pt x="9562" y="301"/>
                    <a:pt x="9721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147;p23">
              <a:extLst>
                <a:ext uri="{FF2B5EF4-FFF2-40B4-BE49-F238E27FC236}">
                  <a16:creationId xmlns:a16="http://schemas.microsoft.com/office/drawing/2014/main" id="{85DECED1-235F-4BE3-81C0-6D17238CD4D9}"/>
                </a:ext>
              </a:extLst>
            </p:cNvPr>
            <p:cNvSpPr/>
            <p:nvPr/>
          </p:nvSpPr>
          <p:spPr>
            <a:xfrm>
              <a:off x="-3433833" y="-424354"/>
              <a:ext cx="122443" cy="27009"/>
            </a:xfrm>
            <a:custGeom>
              <a:avLst/>
              <a:gdLst/>
              <a:ahLst/>
              <a:cxnLst/>
              <a:rect l="l" t="t" r="r" b="b"/>
              <a:pathLst>
                <a:path w="2652" h="585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lnTo>
                    <a:pt x="1326" y="584"/>
                  </a:lnTo>
                  <a:lnTo>
                    <a:pt x="2652" y="584"/>
                  </a:lnTo>
                  <a:lnTo>
                    <a:pt x="2652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148;p23">
              <a:extLst>
                <a:ext uri="{FF2B5EF4-FFF2-40B4-BE49-F238E27FC236}">
                  <a16:creationId xmlns:a16="http://schemas.microsoft.com/office/drawing/2014/main" id="{EB35EA75-EC48-47EE-8F82-9F9D44645199}"/>
                </a:ext>
              </a:extLst>
            </p:cNvPr>
            <p:cNvSpPr/>
            <p:nvPr/>
          </p:nvSpPr>
          <p:spPr>
            <a:xfrm>
              <a:off x="-3107455" y="-424354"/>
              <a:ext cx="115102" cy="27009"/>
            </a:xfrm>
            <a:custGeom>
              <a:avLst/>
              <a:gdLst/>
              <a:ahLst/>
              <a:cxnLst/>
              <a:rect l="l" t="t" r="r" b="b"/>
              <a:pathLst>
                <a:path w="2493" h="585" extrusionOk="0">
                  <a:moveTo>
                    <a:pt x="2493" y="1"/>
                  </a:moveTo>
                  <a:lnTo>
                    <a:pt x="2210" y="1"/>
                  </a:lnTo>
                  <a:lnTo>
                    <a:pt x="1326" y="584"/>
                  </a:lnTo>
                  <a:lnTo>
                    <a:pt x="1" y="584"/>
                  </a:lnTo>
                  <a:lnTo>
                    <a:pt x="1" y="584"/>
                  </a:lnTo>
                  <a:lnTo>
                    <a:pt x="1326" y="584"/>
                  </a:lnTo>
                  <a:lnTo>
                    <a:pt x="2210" y="1"/>
                  </a:lnTo>
                  <a:lnTo>
                    <a:pt x="2493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149;p23">
              <a:extLst>
                <a:ext uri="{FF2B5EF4-FFF2-40B4-BE49-F238E27FC236}">
                  <a16:creationId xmlns:a16="http://schemas.microsoft.com/office/drawing/2014/main" id="{8A4050AD-35B8-4371-965F-22CE3E7EEADB}"/>
                </a:ext>
              </a:extLst>
            </p:cNvPr>
            <p:cNvSpPr/>
            <p:nvPr/>
          </p:nvSpPr>
          <p:spPr>
            <a:xfrm>
              <a:off x="-3433833" y="-424354"/>
              <a:ext cx="20453" cy="46"/>
            </a:xfrm>
            <a:custGeom>
              <a:avLst/>
              <a:gdLst/>
              <a:ahLst/>
              <a:cxnLst/>
              <a:rect l="l" t="t" r="r" b="b"/>
              <a:pathLst>
                <a:path w="443" h="1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150;p23">
              <a:extLst>
                <a:ext uri="{FF2B5EF4-FFF2-40B4-BE49-F238E27FC236}">
                  <a16:creationId xmlns:a16="http://schemas.microsoft.com/office/drawing/2014/main" id="{24485A4A-3FE7-428D-B14A-ADBB8CAE3C86}"/>
                </a:ext>
              </a:extLst>
            </p:cNvPr>
            <p:cNvSpPr/>
            <p:nvPr/>
          </p:nvSpPr>
          <p:spPr>
            <a:xfrm>
              <a:off x="-3433833" y="-424354"/>
              <a:ext cx="441478" cy="54758"/>
            </a:xfrm>
            <a:custGeom>
              <a:avLst/>
              <a:gdLst/>
              <a:ahLst/>
              <a:cxnLst/>
              <a:rect l="l" t="t" r="r" b="b"/>
              <a:pathLst>
                <a:path w="9562" h="1186" extrusionOk="0">
                  <a:moveTo>
                    <a:pt x="1" y="1"/>
                  </a:moveTo>
                  <a:cubicBezTo>
                    <a:pt x="372" y="372"/>
                    <a:pt x="1026" y="1026"/>
                    <a:pt x="1697" y="1114"/>
                  </a:cubicBezTo>
                  <a:cubicBezTo>
                    <a:pt x="1980" y="1185"/>
                    <a:pt x="2864" y="1185"/>
                    <a:pt x="3906" y="1185"/>
                  </a:cubicBezTo>
                  <a:cubicBezTo>
                    <a:pt x="5886" y="1185"/>
                    <a:pt x="8607" y="1114"/>
                    <a:pt x="8607" y="1114"/>
                  </a:cubicBezTo>
                  <a:cubicBezTo>
                    <a:pt x="8607" y="1114"/>
                    <a:pt x="9049" y="513"/>
                    <a:pt x="9562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D0B38C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Google Shape;151;p23">
              <a:extLst>
                <a:ext uri="{FF2B5EF4-FFF2-40B4-BE49-F238E27FC236}">
                  <a16:creationId xmlns:a16="http://schemas.microsoft.com/office/drawing/2014/main" id="{04D2D5B5-136C-41D7-9CCB-228E991077B2}"/>
                </a:ext>
              </a:extLst>
            </p:cNvPr>
            <p:cNvSpPr/>
            <p:nvPr/>
          </p:nvSpPr>
          <p:spPr>
            <a:xfrm>
              <a:off x="-3583978" y="-910664"/>
              <a:ext cx="46" cy="3324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Google Shape;152;p23">
              <a:extLst>
                <a:ext uri="{FF2B5EF4-FFF2-40B4-BE49-F238E27FC236}">
                  <a16:creationId xmlns:a16="http://schemas.microsoft.com/office/drawing/2014/main" id="{5B9AC481-37D3-4B67-A5F0-948964ECF774}"/>
                </a:ext>
              </a:extLst>
            </p:cNvPr>
            <p:cNvSpPr/>
            <p:nvPr/>
          </p:nvSpPr>
          <p:spPr>
            <a:xfrm>
              <a:off x="-3606157" y="-1148117"/>
              <a:ext cx="187727" cy="505977"/>
            </a:xfrm>
            <a:custGeom>
              <a:avLst/>
              <a:gdLst/>
              <a:ahLst/>
              <a:cxnLst/>
              <a:rect l="l" t="t" r="r" b="b"/>
              <a:pathLst>
                <a:path w="4066" h="10959" extrusionOk="0">
                  <a:moveTo>
                    <a:pt x="4066" y="1"/>
                  </a:moveTo>
                  <a:cubicBezTo>
                    <a:pt x="2510" y="885"/>
                    <a:pt x="1044" y="2422"/>
                    <a:pt x="443" y="5144"/>
                  </a:cubicBezTo>
                  <a:lnTo>
                    <a:pt x="443" y="5214"/>
                  </a:lnTo>
                  <a:cubicBezTo>
                    <a:pt x="443" y="5214"/>
                    <a:pt x="1" y="7141"/>
                    <a:pt x="814" y="10746"/>
                  </a:cubicBezTo>
                  <a:cubicBezTo>
                    <a:pt x="885" y="10817"/>
                    <a:pt x="973" y="10888"/>
                    <a:pt x="1044" y="10958"/>
                  </a:cubicBezTo>
                  <a:cubicBezTo>
                    <a:pt x="301" y="8608"/>
                    <a:pt x="1857" y="7424"/>
                    <a:pt x="2298" y="7212"/>
                  </a:cubicBezTo>
                  <a:cubicBezTo>
                    <a:pt x="2210" y="6911"/>
                    <a:pt x="1998" y="6469"/>
                    <a:pt x="1698" y="5745"/>
                  </a:cubicBezTo>
                  <a:cubicBezTo>
                    <a:pt x="885" y="3606"/>
                    <a:pt x="2952" y="1167"/>
                    <a:pt x="4066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Google Shape;153;p23">
              <a:extLst>
                <a:ext uri="{FF2B5EF4-FFF2-40B4-BE49-F238E27FC236}">
                  <a16:creationId xmlns:a16="http://schemas.microsoft.com/office/drawing/2014/main" id="{5643BF1F-DCF3-436D-8AD2-879418E9D837}"/>
                </a:ext>
              </a:extLst>
            </p:cNvPr>
            <p:cNvSpPr/>
            <p:nvPr/>
          </p:nvSpPr>
          <p:spPr>
            <a:xfrm>
              <a:off x="-3002187" y="-1148117"/>
              <a:ext cx="186896" cy="496189"/>
            </a:xfrm>
            <a:custGeom>
              <a:avLst/>
              <a:gdLst/>
              <a:ahLst/>
              <a:cxnLst/>
              <a:rect l="l" t="t" r="r" b="b"/>
              <a:pathLst>
                <a:path w="4048" h="10747" extrusionOk="0">
                  <a:moveTo>
                    <a:pt x="1" y="1"/>
                  </a:moveTo>
                  <a:lnTo>
                    <a:pt x="1" y="1"/>
                  </a:lnTo>
                  <a:cubicBezTo>
                    <a:pt x="1538" y="885"/>
                    <a:pt x="3093" y="2422"/>
                    <a:pt x="3606" y="5214"/>
                  </a:cubicBezTo>
                  <a:cubicBezTo>
                    <a:pt x="3606" y="5214"/>
                    <a:pt x="4048" y="7141"/>
                    <a:pt x="3305" y="10746"/>
                  </a:cubicBezTo>
                  <a:lnTo>
                    <a:pt x="3305" y="10746"/>
                  </a:ln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Google Shape;154;p23">
              <a:extLst>
                <a:ext uri="{FF2B5EF4-FFF2-40B4-BE49-F238E27FC236}">
                  <a16:creationId xmlns:a16="http://schemas.microsoft.com/office/drawing/2014/main" id="{D6055045-BE9E-4A8A-BFD6-DAB76F09C72A}"/>
                </a:ext>
              </a:extLst>
            </p:cNvPr>
            <p:cNvSpPr/>
            <p:nvPr/>
          </p:nvSpPr>
          <p:spPr>
            <a:xfrm>
              <a:off x="-3000416" y="-1148117"/>
              <a:ext cx="186896" cy="505977"/>
            </a:xfrm>
            <a:custGeom>
              <a:avLst/>
              <a:gdLst/>
              <a:ahLst/>
              <a:cxnLst/>
              <a:rect l="l" t="t" r="r" b="b"/>
              <a:pathLst>
                <a:path w="4048" h="10959" extrusionOk="0">
                  <a:moveTo>
                    <a:pt x="1" y="1"/>
                  </a:moveTo>
                  <a:cubicBezTo>
                    <a:pt x="1185" y="1167"/>
                    <a:pt x="3235" y="3606"/>
                    <a:pt x="2351" y="5745"/>
                  </a:cubicBezTo>
                  <a:cubicBezTo>
                    <a:pt x="2068" y="6469"/>
                    <a:pt x="1909" y="6911"/>
                    <a:pt x="1768" y="7212"/>
                  </a:cubicBezTo>
                  <a:cubicBezTo>
                    <a:pt x="2210" y="7424"/>
                    <a:pt x="3747" y="8608"/>
                    <a:pt x="3093" y="10958"/>
                  </a:cubicBezTo>
                  <a:cubicBezTo>
                    <a:pt x="3164" y="10888"/>
                    <a:pt x="3235" y="10817"/>
                    <a:pt x="3305" y="10746"/>
                  </a:cubicBez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Google Shape;155;p23">
              <a:extLst>
                <a:ext uri="{FF2B5EF4-FFF2-40B4-BE49-F238E27FC236}">
                  <a16:creationId xmlns:a16="http://schemas.microsoft.com/office/drawing/2014/main" id="{ECE08004-E3DB-42B1-83D9-1A170FC1F101}"/>
                </a:ext>
              </a:extLst>
            </p:cNvPr>
            <p:cNvSpPr/>
            <p:nvPr/>
          </p:nvSpPr>
          <p:spPr>
            <a:xfrm>
              <a:off x="-3328564" y="1574814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Google Shape;156;p23">
              <a:extLst>
                <a:ext uri="{FF2B5EF4-FFF2-40B4-BE49-F238E27FC236}">
                  <a16:creationId xmlns:a16="http://schemas.microsoft.com/office/drawing/2014/main" id="{21F63211-2499-46AA-856C-1ABAD87C03A2}"/>
                </a:ext>
              </a:extLst>
            </p:cNvPr>
            <p:cNvSpPr/>
            <p:nvPr/>
          </p:nvSpPr>
          <p:spPr>
            <a:xfrm>
              <a:off x="-3328564" y="1703721"/>
              <a:ext cx="230942" cy="44923"/>
            </a:xfrm>
            <a:custGeom>
              <a:avLst/>
              <a:gdLst/>
              <a:ahLst/>
              <a:cxnLst/>
              <a:rect l="l" t="t" r="r" b="b"/>
              <a:pathLst>
                <a:path w="5002" h="973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lnTo>
                    <a:pt x="0" y="531"/>
                  </a:lnTo>
                  <a:cubicBezTo>
                    <a:pt x="0" y="743"/>
                    <a:pt x="212" y="972"/>
                    <a:pt x="442" y="972"/>
                  </a:cubicBezTo>
                  <a:lnTo>
                    <a:pt x="4560" y="972"/>
                  </a:lnTo>
                  <a:cubicBezTo>
                    <a:pt x="4790" y="972"/>
                    <a:pt x="5002" y="743"/>
                    <a:pt x="5002" y="531"/>
                  </a:cubicBezTo>
                  <a:lnTo>
                    <a:pt x="5002" y="442"/>
                  </a:ln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Google Shape;157;p23">
              <a:extLst>
                <a:ext uri="{FF2B5EF4-FFF2-40B4-BE49-F238E27FC236}">
                  <a16:creationId xmlns:a16="http://schemas.microsoft.com/office/drawing/2014/main" id="{F2C7D766-6C80-4E81-931F-D4FE9AC514A3}"/>
                </a:ext>
              </a:extLst>
            </p:cNvPr>
            <p:cNvSpPr/>
            <p:nvPr/>
          </p:nvSpPr>
          <p:spPr>
            <a:xfrm>
              <a:off x="-3328564" y="183673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Google Shape;158;p23">
              <a:extLst>
                <a:ext uri="{FF2B5EF4-FFF2-40B4-BE49-F238E27FC236}">
                  <a16:creationId xmlns:a16="http://schemas.microsoft.com/office/drawing/2014/main" id="{2FA87FE6-8F15-4F19-8BC9-EEC22CAE24E6}"/>
                </a:ext>
              </a:extLst>
            </p:cNvPr>
            <p:cNvSpPr/>
            <p:nvPr/>
          </p:nvSpPr>
          <p:spPr>
            <a:xfrm>
              <a:off x="-3328564" y="195913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Google Shape;159;p23">
              <a:extLst>
                <a:ext uri="{FF2B5EF4-FFF2-40B4-BE49-F238E27FC236}">
                  <a16:creationId xmlns:a16="http://schemas.microsoft.com/office/drawing/2014/main" id="{2C18E9F3-7176-45E1-92A2-E2106E3FAF7D}"/>
                </a:ext>
              </a:extLst>
            </p:cNvPr>
            <p:cNvSpPr/>
            <p:nvPr/>
          </p:nvSpPr>
          <p:spPr>
            <a:xfrm>
              <a:off x="-3328564" y="2088041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Google Shape;160;p23">
              <a:extLst>
                <a:ext uri="{FF2B5EF4-FFF2-40B4-BE49-F238E27FC236}">
                  <a16:creationId xmlns:a16="http://schemas.microsoft.com/office/drawing/2014/main" id="{3029322F-DCDC-449B-90B7-11272765EF87}"/>
                </a:ext>
              </a:extLst>
            </p:cNvPr>
            <p:cNvSpPr/>
            <p:nvPr/>
          </p:nvSpPr>
          <p:spPr>
            <a:xfrm>
              <a:off x="-3328564" y="2217780"/>
              <a:ext cx="230942" cy="40860"/>
            </a:xfrm>
            <a:custGeom>
              <a:avLst/>
              <a:gdLst/>
              <a:ahLst/>
              <a:cxnLst/>
              <a:rect l="l" t="t" r="r" b="b"/>
              <a:pathLst>
                <a:path w="5002" h="885" extrusionOk="0">
                  <a:moveTo>
                    <a:pt x="442" y="0"/>
                  </a:moveTo>
                  <a:cubicBezTo>
                    <a:pt x="212" y="0"/>
                    <a:pt x="0" y="213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213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Google Shape;161;p23">
              <a:extLst>
                <a:ext uri="{FF2B5EF4-FFF2-40B4-BE49-F238E27FC236}">
                  <a16:creationId xmlns:a16="http://schemas.microsoft.com/office/drawing/2014/main" id="{9C634399-EAA3-4632-A6D4-ADBF6528F4BC}"/>
                </a:ext>
              </a:extLst>
            </p:cNvPr>
            <p:cNvSpPr/>
            <p:nvPr/>
          </p:nvSpPr>
          <p:spPr>
            <a:xfrm>
              <a:off x="-3328564" y="145241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1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141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Google Shape;162;p23">
              <a:extLst>
                <a:ext uri="{FF2B5EF4-FFF2-40B4-BE49-F238E27FC236}">
                  <a16:creationId xmlns:a16="http://schemas.microsoft.com/office/drawing/2014/main" id="{08FDA6C0-C1A4-41B6-9DF1-D455148621BC}"/>
                </a:ext>
              </a:extLst>
            </p:cNvPr>
            <p:cNvSpPr/>
            <p:nvPr/>
          </p:nvSpPr>
          <p:spPr>
            <a:xfrm>
              <a:off x="-3383230" y="260765"/>
              <a:ext cx="360680" cy="209242"/>
            </a:xfrm>
            <a:custGeom>
              <a:avLst/>
              <a:gdLst/>
              <a:ahLst/>
              <a:cxnLst/>
              <a:rect l="l" t="t" r="r" b="b"/>
              <a:pathLst>
                <a:path w="7812" h="4532" extrusionOk="0">
                  <a:moveTo>
                    <a:pt x="614" y="0"/>
                  </a:moveTo>
                  <a:cubicBezTo>
                    <a:pt x="363" y="0"/>
                    <a:pt x="180" y="67"/>
                    <a:pt x="159" y="255"/>
                  </a:cubicBezTo>
                  <a:cubicBezTo>
                    <a:pt x="0" y="997"/>
                    <a:pt x="159" y="2022"/>
                    <a:pt x="1396" y="2835"/>
                  </a:cubicBezTo>
                  <a:cubicBezTo>
                    <a:pt x="2651" y="3648"/>
                    <a:pt x="2881" y="3860"/>
                    <a:pt x="3394" y="4231"/>
                  </a:cubicBezTo>
                  <a:lnTo>
                    <a:pt x="3835" y="4532"/>
                  </a:lnTo>
                  <a:lnTo>
                    <a:pt x="4047" y="4532"/>
                  </a:lnTo>
                  <a:lnTo>
                    <a:pt x="4489" y="4231"/>
                  </a:lnTo>
                  <a:cubicBezTo>
                    <a:pt x="4931" y="3860"/>
                    <a:pt x="5161" y="3648"/>
                    <a:pt x="6486" y="2835"/>
                  </a:cubicBezTo>
                  <a:cubicBezTo>
                    <a:pt x="7741" y="2022"/>
                    <a:pt x="7812" y="997"/>
                    <a:pt x="7741" y="255"/>
                  </a:cubicBezTo>
                  <a:cubicBezTo>
                    <a:pt x="7695" y="67"/>
                    <a:pt x="7500" y="0"/>
                    <a:pt x="7245" y="0"/>
                  </a:cubicBezTo>
                  <a:cubicBezTo>
                    <a:pt x="6609" y="0"/>
                    <a:pt x="5603" y="414"/>
                    <a:pt x="5603" y="414"/>
                  </a:cubicBezTo>
                  <a:lnTo>
                    <a:pt x="2280" y="414"/>
                  </a:lnTo>
                  <a:cubicBezTo>
                    <a:pt x="2280" y="414"/>
                    <a:pt x="1237" y="0"/>
                    <a:pt x="61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Google Shape;163;p23">
              <a:extLst>
                <a:ext uri="{FF2B5EF4-FFF2-40B4-BE49-F238E27FC236}">
                  <a16:creationId xmlns:a16="http://schemas.microsoft.com/office/drawing/2014/main" id="{C1F15264-4BA3-4D9B-9516-440BE06800B4}"/>
                </a:ext>
              </a:extLst>
            </p:cNvPr>
            <p:cNvSpPr/>
            <p:nvPr/>
          </p:nvSpPr>
          <p:spPr>
            <a:xfrm>
              <a:off x="-2914048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14695" y="0"/>
                  </a:moveTo>
                  <a:cubicBezTo>
                    <a:pt x="14364" y="0"/>
                    <a:pt x="13948" y="130"/>
                    <a:pt x="13414" y="434"/>
                  </a:cubicBezTo>
                  <a:cubicBezTo>
                    <a:pt x="11346" y="1548"/>
                    <a:pt x="5090" y="3386"/>
                    <a:pt x="3977" y="3898"/>
                  </a:cubicBezTo>
                  <a:cubicBezTo>
                    <a:pt x="3977" y="3898"/>
                    <a:pt x="955" y="3898"/>
                    <a:pt x="513" y="5524"/>
                  </a:cubicBezTo>
                  <a:cubicBezTo>
                    <a:pt x="0" y="7150"/>
                    <a:pt x="4931" y="20476"/>
                    <a:pt x="3765" y="22013"/>
                  </a:cubicBezTo>
                  <a:cubicBezTo>
                    <a:pt x="3845" y="22088"/>
                    <a:pt x="3958" y="22124"/>
                    <a:pt x="4094" y="22124"/>
                  </a:cubicBezTo>
                  <a:cubicBezTo>
                    <a:pt x="5449" y="22124"/>
                    <a:pt x="9134" y="18489"/>
                    <a:pt x="6999" y="11922"/>
                  </a:cubicBezTo>
                  <a:cubicBezTo>
                    <a:pt x="7670" y="8034"/>
                    <a:pt x="16790" y="3527"/>
                    <a:pt x="16277" y="2131"/>
                  </a:cubicBezTo>
                  <a:cubicBezTo>
                    <a:pt x="15898" y="1046"/>
                    <a:pt x="15635" y="0"/>
                    <a:pt x="14695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Google Shape;164;p23">
              <a:extLst>
                <a:ext uri="{FF2B5EF4-FFF2-40B4-BE49-F238E27FC236}">
                  <a16:creationId xmlns:a16="http://schemas.microsoft.com/office/drawing/2014/main" id="{DB3206A6-7FDE-4821-87DC-62DE3496AEF1}"/>
                </a:ext>
              </a:extLst>
            </p:cNvPr>
            <p:cNvSpPr/>
            <p:nvPr/>
          </p:nvSpPr>
          <p:spPr>
            <a:xfrm>
              <a:off x="-2131554" y="1874412"/>
              <a:ext cx="423841" cy="1169486"/>
            </a:xfrm>
            <a:custGeom>
              <a:avLst/>
              <a:gdLst/>
              <a:ahLst/>
              <a:cxnLst/>
              <a:rect l="l" t="t" r="r" b="b"/>
              <a:pathLst>
                <a:path w="9180" h="25330" extrusionOk="0">
                  <a:moveTo>
                    <a:pt x="1270" y="1"/>
                  </a:moveTo>
                  <a:cubicBezTo>
                    <a:pt x="1024" y="1"/>
                    <a:pt x="803" y="120"/>
                    <a:pt x="655" y="439"/>
                  </a:cubicBezTo>
                  <a:cubicBezTo>
                    <a:pt x="1" y="1694"/>
                    <a:pt x="655" y="1022"/>
                    <a:pt x="1980" y="3814"/>
                  </a:cubicBezTo>
                  <a:cubicBezTo>
                    <a:pt x="3376" y="6625"/>
                    <a:pt x="3677" y="9717"/>
                    <a:pt x="4331" y="13535"/>
                  </a:cubicBezTo>
                  <a:cubicBezTo>
                    <a:pt x="4932" y="17370"/>
                    <a:pt x="5886" y="23856"/>
                    <a:pt x="7423" y="25252"/>
                  </a:cubicBezTo>
                  <a:cubicBezTo>
                    <a:pt x="7814" y="25299"/>
                    <a:pt x="8149" y="25330"/>
                    <a:pt x="8412" y="25330"/>
                  </a:cubicBezTo>
                  <a:cubicBezTo>
                    <a:pt x="8945" y="25330"/>
                    <a:pt x="9180" y="25201"/>
                    <a:pt x="8979" y="24810"/>
                  </a:cubicBezTo>
                  <a:cubicBezTo>
                    <a:pt x="8608" y="24139"/>
                    <a:pt x="8466" y="23856"/>
                    <a:pt x="8024" y="23255"/>
                  </a:cubicBezTo>
                  <a:cubicBezTo>
                    <a:pt x="7583" y="22601"/>
                    <a:pt x="6328" y="17228"/>
                    <a:pt x="5886" y="14136"/>
                  </a:cubicBezTo>
                  <a:cubicBezTo>
                    <a:pt x="5373" y="11043"/>
                    <a:pt x="5585" y="10000"/>
                    <a:pt x="4631" y="7349"/>
                  </a:cubicBezTo>
                  <a:cubicBezTo>
                    <a:pt x="3677" y="4787"/>
                    <a:pt x="4048" y="1976"/>
                    <a:pt x="2935" y="1022"/>
                  </a:cubicBezTo>
                  <a:cubicBezTo>
                    <a:pt x="2935" y="1022"/>
                    <a:pt x="1992" y="1"/>
                    <a:pt x="1270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Google Shape;165;p23">
              <a:extLst>
                <a:ext uri="{FF2B5EF4-FFF2-40B4-BE49-F238E27FC236}">
                  <a16:creationId xmlns:a16="http://schemas.microsoft.com/office/drawing/2014/main" id="{0BB73C6C-ED17-4C30-A432-3DABD3554525}"/>
                </a:ext>
              </a:extLst>
            </p:cNvPr>
            <p:cNvSpPr/>
            <p:nvPr/>
          </p:nvSpPr>
          <p:spPr>
            <a:xfrm>
              <a:off x="-2046693" y="1860561"/>
              <a:ext cx="448819" cy="1184722"/>
            </a:xfrm>
            <a:custGeom>
              <a:avLst/>
              <a:gdLst/>
              <a:ahLst/>
              <a:cxnLst/>
              <a:rect l="l" t="t" r="r" b="b"/>
              <a:pathLst>
                <a:path w="9721" h="25660" extrusionOk="0">
                  <a:moveTo>
                    <a:pt x="1860" y="1"/>
                  </a:moveTo>
                  <a:cubicBezTo>
                    <a:pt x="1415" y="1"/>
                    <a:pt x="950" y="120"/>
                    <a:pt x="814" y="580"/>
                  </a:cubicBezTo>
                  <a:cubicBezTo>
                    <a:pt x="513" y="1552"/>
                    <a:pt x="1" y="1835"/>
                    <a:pt x="814" y="3231"/>
                  </a:cubicBezTo>
                  <a:cubicBezTo>
                    <a:pt x="1538" y="4556"/>
                    <a:pt x="4631" y="10601"/>
                    <a:pt x="5585" y="14436"/>
                  </a:cubicBezTo>
                  <a:cubicBezTo>
                    <a:pt x="6469" y="18341"/>
                    <a:pt x="6628" y="25252"/>
                    <a:pt x="7282" y="25552"/>
                  </a:cubicBezTo>
                  <a:cubicBezTo>
                    <a:pt x="7423" y="25622"/>
                    <a:pt x="7614" y="25660"/>
                    <a:pt x="7828" y="25660"/>
                  </a:cubicBezTo>
                  <a:cubicBezTo>
                    <a:pt x="8526" y="25660"/>
                    <a:pt x="9454" y="25258"/>
                    <a:pt x="9562" y="24297"/>
                  </a:cubicBezTo>
                  <a:cubicBezTo>
                    <a:pt x="9721" y="23042"/>
                    <a:pt x="8325" y="20904"/>
                    <a:pt x="7724" y="18624"/>
                  </a:cubicBezTo>
                  <a:cubicBezTo>
                    <a:pt x="7141" y="16274"/>
                    <a:pt x="4932" y="6765"/>
                    <a:pt x="3747" y="4415"/>
                  </a:cubicBezTo>
                  <a:cubicBezTo>
                    <a:pt x="2493" y="2135"/>
                    <a:pt x="2793" y="138"/>
                    <a:pt x="2793" y="138"/>
                  </a:cubicBezTo>
                  <a:cubicBezTo>
                    <a:pt x="2793" y="138"/>
                    <a:pt x="2338" y="1"/>
                    <a:pt x="1860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Google Shape;166;p23">
              <a:extLst>
                <a:ext uri="{FF2B5EF4-FFF2-40B4-BE49-F238E27FC236}">
                  <a16:creationId xmlns:a16="http://schemas.microsoft.com/office/drawing/2014/main" id="{29027601-AB05-49B3-8710-07B0F709B747}"/>
                </a:ext>
              </a:extLst>
            </p:cNvPr>
            <p:cNvSpPr/>
            <p:nvPr/>
          </p:nvSpPr>
          <p:spPr>
            <a:xfrm>
              <a:off x="-2373071" y="408233"/>
              <a:ext cx="490372" cy="1474116"/>
            </a:xfrm>
            <a:custGeom>
              <a:avLst/>
              <a:gdLst/>
              <a:ahLst/>
              <a:cxnLst/>
              <a:rect l="l" t="t" r="r" b="b"/>
              <a:pathLst>
                <a:path w="10621" h="31928" extrusionOk="0">
                  <a:moveTo>
                    <a:pt x="2052" y="0"/>
                  </a:moveTo>
                  <a:cubicBezTo>
                    <a:pt x="1528" y="0"/>
                    <a:pt x="1055" y="189"/>
                    <a:pt x="814" y="754"/>
                  </a:cubicBezTo>
                  <a:cubicBezTo>
                    <a:pt x="1" y="2433"/>
                    <a:pt x="283" y="3105"/>
                    <a:pt x="1980" y="4501"/>
                  </a:cubicBezTo>
                  <a:cubicBezTo>
                    <a:pt x="3818" y="6198"/>
                    <a:pt x="6469" y="25126"/>
                    <a:pt x="5515" y="27547"/>
                  </a:cubicBezTo>
                  <a:cubicBezTo>
                    <a:pt x="4631" y="30056"/>
                    <a:pt x="3535" y="31082"/>
                    <a:pt x="4790" y="31753"/>
                  </a:cubicBezTo>
                  <a:cubicBezTo>
                    <a:pt x="5037" y="31879"/>
                    <a:pt x="5218" y="31928"/>
                    <a:pt x="5367" y="31928"/>
                  </a:cubicBezTo>
                  <a:cubicBezTo>
                    <a:pt x="5656" y="31928"/>
                    <a:pt x="5824" y="31746"/>
                    <a:pt x="6115" y="31594"/>
                  </a:cubicBezTo>
                  <a:cubicBezTo>
                    <a:pt x="6348" y="31420"/>
                    <a:pt x="6689" y="31293"/>
                    <a:pt x="7294" y="31293"/>
                  </a:cubicBezTo>
                  <a:cubicBezTo>
                    <a:pt x="7425" y="31293"/>
                    <a:pt x="7567" y="31299"/>
                    <a:pt x="7724" y="31311"/>
                  </a:cubicBezTo>
                  <a:cubicBezTo>
                    <a:pt x="8777" y="31386"/>
                    <a:pt x="9580" y="31667"/>
                    <a:pt x="10049" y="31667"/>
                  </a:cubicBezTo>
                  <a:cubicBezTo>
                    <a:pt x="10469" y="31667"/>
                    <a:pt x="10621" y="31441"/>
                    <a:pt x="10445" y="30640"/>
                  </a:cubicBezTo>
                  <a:cubicBezTo>
                    <a:pt x="10163" y="28943"/>
                    <a:pt x="7441" y="24684"/>
                    <a:pt x="6911" y="21874"/>
                  </a:cubicBezTo>
                  <a:cubicBezTo>
                    <a:pt x="6469" y="19081"/>
                    <a:pt x="5515" y="4643"/>
                    <a:pt x="5744" y="3847"/>
                  </a:cubicBezTo>
                  <a:cubicBezTo>
                    <a:pt x="5886" y="3105"/>
                    <a:pt x="7211" y="2663"/>
                    <a:pt x="6328" y="1550"/>
                  </a:cubicBezTo>
                  <a:cubicBezTo>
                    <a:pt x="6328" y="1550"/>
                    <a:pt x="6190" y="552"/>
                    <a:pt x="5213" y="552"/>
                  </a:cubicBezTo>
                  <a:cubicBezTo>
                    <a:pt x="4977" y="552"/>
                    <a:pt x="4692" y="610"/>
                    <a:pt x="4348" y="754"/>
                  </a:cubicBezTo>
                  <a:cubicBezTo>
                    <a:pt x="4348" y="754"/>
                    <a:pt x="3099" y="0"/>
                    <a:pt x="2052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Google Shape;167;p23">
              <a:extLst>
                <a:ext uri="{FF2B5EF4-FFF2-40B4-BE49-F238E27FC236}">
                  <a16:creationId xmlns:a16="http://schemas.microsoft.com/office/drawing/2014/main" id="{75A248FC-58B2-428F-BBF5-CE54E8CB3271}"/>
                </a:ext>
              </a:extLst>
            </p:cNvPr>
            <p:cNvSpPr/>
            <p:nvPr/>
          </p:nvSpPr>
          <p:spPr>
            <a:xfrm>
              <a:off x="-1850054" y="3060662"/>
              <a:ext cx="346875" cy="214413"/>
            </a:xfrm>
            <a:custGeom>
              <a:avLst/>
              <a:gdLst/>
              <a:ahLst/>
              <a:cxnLst/>
              <a:rect l="l" t="t" r="r" b="b"/>
              <a:pathLst>
                <a:path w="7513" h="4644" extrusionOk="0">
                  <a:moveTo>
                    <a:pt x="743" y="1"/>
                  </a:moveTo>
                  <a:cubicBezTo>
                    <a:pt x="160" y="955"/>
                    <a:pt x="1" y="3977"/>
                    <a:pt x="743" y="4490"/>
                  </a:cubicBezTo>
                  <a:cubicBezTo>
                    <a:pt x="940" y="4597"/>
                    <a:pt x="1223" y="4644"/>
                    <a:pt x="1557" y="4644"/>
                  </a:cubicBezTo>
                  <a:cubicBezTo>
                    <a:pt x="2601" y="4644"/>
                    <a:pt x="4140" y="4186"/>
                    <a:pt x="5091" y="3677"/>
                  </a:cubicBezTo>
                  <a:cubicBezTo>
                    <a:pt x="6346" y="3094"/>
                    <a:pt x="6929" y="1839"/>
                    <a:pt x="7229" y="1397"/>
                  </a:cubicBezTo>
                  <a:cubicBezTo>
                    <a:pt x="7512" y="955"/>
                    <a:pt x="5674" y="1"/>
                    <a:pt x="567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Google Shape;168;p23">
              <a:extLst>
                <a:ext uri="{FF2B5EF4-FFF2-40B4-BE49-F238E27FC236}">
                  <a16:creationId xmlns:a16="http://schemas.microsoft.com/office/drawing/2014/main" id="{D0499CA4-EE66-40A6-A6A0-1B5887958684}"/>
                </a:ext>
              </a:extLst>
            </p:cNvPr>
            <p:cNvSpPr/>
            <p:nvPr/>
          </p:nvSpPr>
          <p:spPr>
            <a:xfrm>
              <a:off x="-1533418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742" y="0"/>
                  </a:moveTo>
                  <a:cubicBezTo>
                    <a:pt x="742" y="0"/>
                    <a:pt x="0" y="813"/>
                    <a:pt x="301" y="1326"/>
                  </a:cubicBezTo>
                  <a:cubicBezTo>
                    <a:pt x="496" y="1865"/>
                    <a:pt x="1959" y="4168"/>
                    <a:pt x="2474" y="4168"/>
                  </a:cubicBezTo>
                  <a:cubicBezTo>
                    <a:pt x="2516" y="4168"/>
                    <a:pt x="2552" y="4152"/>
                    <a:pt x="2580" y="4118"/>
                  </a:cubicBezTo>
                  <a:cubicBezTo>
                    <a:pt x="2952" y="3676"/>
                    <a:pt x="3022" y="3235"/>
                    <a:pt x="2952" y="2722"/>
                  </a:cubicBezTo>
                  <a:cubicBezTo>
                    <a:pt x="2792" y="2280"/>
                    <a:pt x="742" y="0"/>
                    <a:pt x="74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Google Shape;169;p23">
              <a:extLst>
                <a:ext uri="{FF2B5EF4-FFF2-40B4-BE49-F238E27FC236}">
                  <a16:creationId xmlns:a16="http://schemas.microsoft.com/office/drawing/2014/main" id="{E5A9A5D1-D4D2-40EC-B4F7-0EB5E62D486C}"/>
                </a:ext>
              </a:extLst>
            </p:cNvPr>
            <p:cNvSpPr/>
            <p:nvPr/>
          </p:nvSpPr>
          <p:spPr>
            <a:xfrm>
              <a:off x="-1417577" y="3274476"/>
              <a:ext cx="123089" cy="229557"/>
            </a:xfrm>
            <a:custGeom>
              <a:avLst/>
              <a:gdLst/>
              <a:ahLst/>
              <a:cxnLst/>
              <a:rect l="l" t="t" r="r" b="b"/>
              <a:pathLst>
                <a:path w="2666" h="4972" extrusionOk="0">
                  <a:moveTo>
                    <a:pt x="884" y="0"/>
                  </a:moveTo>
                  <a:cubicBezTo>
                    <a:pt x="884" y="0"/>
                    <a:pt x="1" y="530"/>
                    <a:pt x="213" y="972"/>
                  </a:cubicBezTo>
                  <a:cubicBezTo>
                    <a:pt x="354" y="1485"/>
                    <a:pt x="1909" y="3765"/>
                    <a:pt x="2121" y="4790"/>
                  </a:cubicBezTo>
                  <a:cubicBezTo>
                    <a:pt x="2204" y="4916"/>
                    <a:pt x="2277" y="4971"/>
                    <a:pt x="2339" y="4971"/>
                  </a:cubicBezTo>
                  <a:cubicBezTo>
                    <a:pt x="2607" y="4971"/>
                    <a:pt x="2666" y="3927"/>
                    <a:pt x="2422" y="3022"/>
                  </a:cubicBezTo>
                  <a:cubicBezTo>
                    <a:pt x="2121" y="1856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Google Shape;170;p23">
              <a:extLst>
                <a:ext uri="{FF2B5EF4-FFF2-40B4-BE49-F238E27FC236}">
                  <a16:creationId xmlns:a16="http://schemas.microsoft.com/office/drawing/2014/main" id="{F90A4FD2-8225-445D-A9EB-9ED63D80F952}"/>
                </a:ext>
              </a:extLst>
            </p:cNvPr>
            <p:cNvSpPr/>
            <p:nvPr/>
          </p:nvSpPr>
          <p:spPr>
            <a:xfrm>
              <a:off x="-1601150" y="3220595"/>
              <a:ext cx="159148" cy="319081"/>
            </a:xfrm>
            <a:custGeom>
              <a:avLst/>
              <a:gdLst/>
              <a:ahLst/>
              <a:cxnLst/>
              <a:rect l="l" t="t" r="r" b="b"/>
              <a:pathLst>
                <a:path w="3447" h="6911" extrusionOk="0">
                  <a:moveTo>
                    <a:pt x="955" y="1"/>
                  </a:moveTo>
                  <a:cubicBezTo>
                    <a:pt x="955" y="1"/>
                    <a:pt x="0" y="71"/>
                    <a:pt x="354" y="1167"/>
                  </a:cubicBezTo>
                  <a:cubicBezTo>
                    <a:pt x="796" y="2210"/>
                    <a:pt x="2421" y="6911"/>
                    <a:pt x="2793" y="6911"/>
                  </a:cubicBezTo>
                  <a:cubicBezTo>
                    <a:pt x="3164" y="6911"/>
                    <a:pt x="3447" y="6628"/>
                    <a:pt x="3376" y="6257"/>
                  </a:cubicBezTo>
                  <a:cubicBezTo>
                    <a:pt x="3305" y="5886"/>
                    <a:pt x="1167" y="71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Google Shape;171;p23">
              <a:extLst>
                <a:ext uri="{FF2B5EF4-FFF2-40B4-BE49-F238E27FC236}">
                  <a16:creationId xmlns:a16="http://schemas.microsoft.com/office/drawing/2014/main" id="{253E1F09-D4B8-441A-8E66-9855BEF66D87}"/>
                </a:ext>
              </a:extLst>
            </p:cNvPr>
            <p:cNvSpPr/>
            <p:nvPr/>
          </p:nvSpPr>
          <p:spPr>
            <a:xfrm>
              <a:off x="-1462454" y="3555514"/>
              <a:ext cx="109377" cy="166720"/>
            </a:xfrm>
            <a:custGeom>
              <a:avLst/>
              <a:gdLst/>
              <a:ahLst/>
              <a:cxnLst/>
              <a:rect l="l" t="t" r="r" b="b"/>
              <a:pathLst>
                <a:path w="2369" h="3611" extrusionOk="0">
                  <a:moveTo>
                    <a:pt x="456" y="0"/>
                  </a:moveTo>
                  <a:cubicBezTo>
                    <a:pt x="171" y="0"/>
                    <a:pt x="1" y="328"/>
                    <a:pt x="1" y="328"/>
                  </a:cubicBezTo>
                  <a:cubicBezTo>
                    <a:pt x="1" y="328"/>
                    <a:pt x="1114" y="3050"/>
                    <a:pt x="1114" y="3421"/>
                  </a:cubicBezTo>
                  <a:cubicBezTo>
                    <a:pt x="1114" y="3558"/>
                    <a:pt x="1163" y="3610"/>
                    <a:pt x="1242" y="3610"/>
                  </a:cubicBezTo>
                  <a:cubicBezTo>
                    <a:pt x="1418" y="3610"/>
                    <a:pt x="1741" y="3350"/>
                    <a:pt x="1998" y="3192"/>
                  </a:cubicBezTo>
                  <a:cubicBezTo>
                    <a:pt x="2369" y="2979"/>
                    <a:pt x="973" y="258"/>
                    <a:pt x="602" y="28"/>
                  </a:cubicBezTo>
                  <a:cubicBezTo>
                    <a:pt x="550" y="9"/>
                    <a:pt x="502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Google Shape;172;p23">
              <a:extLst>
                <a:ext uri="{FF2B5EF4-FFF2-40B4-BE49-F238E27FC236}">
                  <a16:creationId xmlns:a16="http://schemas.microsoft.com/office/drawing/2014/main" id="{1DEBE4D7-F1E6-491E-88EF-4D2A4506B74D}"/>
                </a:ext>
              </a:extLst>
            </p:cNvPr>
            <p:cNvSpPr/>
            <p:nvPr/>
          </p:nvSpPr>
          <p:spPr>
            <a:xfrm>
              <a:off x="-1397170" y="3713462"/>
              <a:ext cx="77566" cy="106930"/>
            </a:xfrm>
            <a:custGeom>
              <a:avLst/>
              <a:gdLst/>
              <a:ahLst/>
              <a:cxnLst/>
              <a:rect l="l" t="t" r="r" b="b"/>
              <a:pathLst>
                <a:path w="1680" h="2316" extrusionOk="0">
                  <a:moveTo>
                    <a:pt x="884" y="0"/>
                  </a:moveTo>
                  <a:cubicBezTo>
                    <a:pt x="884" y="0"/>
                    <a:pt x="1" y="442"/>
                    <a:pt x="71" y="654"/>
                  </a:cubicBezTo>
                  <a:cubicBezTo>
                    <a:pt x="136" y="865"/>
                    <a:pt x="768" y="2316"/>
                    <a:pt x="1145" y="2316"/>
                  </a:cubicBezTo>
                  <a:cubicBezTo>
                    <a:pt x="1178" y="2316"/>
                    <a:pt x="1209" y="2304"/>
                    <a:pt x="1238" y="2280"/>
                  </a:cubicBezTo>
                  <a:cubicBezTo>
                    <a:pt x="1679" y="1980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Google Shape;173;p23">
              <a:extLst>
                <a:ext uri="{FF2B5EF4-FFF2-40B4-BE49-F238E27FC236}">
                  <a16:creationId xmlns:a16="http://schemas.microsoft.com/office/drawing/2014/main" id="{35978AD0-71CF-4B37-B11B-B22375D034BB}"/>
                </a:ext>
              </a:extLst>
            </p:cNvPr>
            <p:cNvSpPr/>
            <p:nvPr/>
          </p:nvSpPr>
          <p:spPr>
            <a:xfrm>
              <a:off x="-1655077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904" y="0"/>
                  </a:moveTo>
                  <a:cubicBezTo>
                    <a:pt x="735" y="0"/>
                    <a:pt x="0" y="55"/>
                    <a:pt x="126" y="1026"/>
                  </a:cubicBezTo>
                  <a:cubicBezTo>
                    <a:pt x="285" y="2210"/>
                    <a:pt x="797" y="7141"/>
                    <a:pt x="1168" y="7212"/>
                  </a:cubicBezTo>
                  <a:cubicBezTo>
                    <a:pt x="1219" y="7224"/>
                    <a:pt x="1271" y="7230"/>
                    <a:pt x="1322" y="7230"/>
                  </a:cubicBezTo>
                  <a:cubicBezTo>
                    <a:pt x="1621" y="7230"/>
                    <a:pt x="1893" y="7016"/>
                    <a:pt x="1893" y="6699"/>
                  </a:cubicBezTo>
                  <a:cubicBezTo>
                    <a:pt x="1893" y="6257"/>
                    <a:pt x="1080" y="142"/>
                    <a:pt x="939" y="1"/>
                  </a:cubicBezTo>
                  <a:cubicBezTo>
                    <a:pt x="939" y="1"/>
                    <a:pt x="926" y="0"/>
                    <a:pt x="90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Google Shape;174;p23">
              <a:extLst>
                <a:ext uri="{FF2B5EF4-FFF2-40B4-BE49-F238E27FC236}">
                  <a16:creationId xmlns:a16="http://schemas.microsoft.com/office/drawing/2014/main" id="{DD89D8C2-C6DB-4913-8B20-914121A8EB1B}"/>
                </a:ext>
              </a:extLst>
            </p:cNvPr>
            <p:cNvSpPr/>
            <p:nvPr/>
          </p:nvSpPr>
          <p:spPr>
            <a:xfrm>
              <a:off x="-1597918" y="3602792"/>
              <a:ext cx="81675" cy="189158"/>
            </a:xfrm>
            <a:custGeom>
              <a:avLst/>
              <a:gdLst/>
              <a:ahLst/>
              <a:cxnLst/>
              <a:rect l="l" t="t" r="r" b="b"/>
              <a:pathLst>
                <a:path w="1769" h="4097" extrusionOk="0">
                  <a:moveTo>
                    <a:pt x="361" y="0"/>
                  </a:moveTo>
                  <a:cubicBezTo>
                    <a:pt x="144" y="0"/>
                    <a:pt x="1" y="188"/>
                    <a:pt x="1" y="188"/>
                  </a:cubicBezTo>
                  <a:cubicBezTo>
                    <a:pt x="1" y="188"/>
                    <a:pt x="372" y="3422"/>
                    <a:pt x="284" y="3864"/>
                  </a:cubicBezTo>
                  <a:cubicBezTo>
                    <a:pt x="257" y="4034"/>
                    <a:pt x="339" y="4097"/>
                    <a:pt x="476" y="4097"/>
                  </a:cubicBezTo>
                  <a:cubicBezTo>
                    <a:pt x="695" y="4097"/>
                    <a:pt x="1054" y="3935"/>
                    <a:pt x="1326" y="3793"/>
                  </a:cubicBezTo>
                  <a:cubicBezTo>
                    <a:pt x="1768" y="3652"/>
                    <a:pt x="1026" y="330"/>
                    <a:pt x="655" y="117"/>
                  </a:cubicBezTo>
                  <a:cubicBezTo>
                    <a:pt x="548" y="31"/>
                    <a:pt x="448" y="0"/>
                    <a:pt x="36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Google Shape;175;p23">
              <a:extLst>
                <a:ext uri="{FF2B5EF4-FFF2-40B4-BE49-F238E27FC236}">
                  <a16:creationId xmlns:a16="http://schemas.microsoft.com/office/drawing/2014/main" id="{BDF6CFE8-09A7-4CC7-AC8C-0077F31D8E78}"/>
                </a:ext>
              </a:extLst>
            </p:cNvPr>
            <p:cNvSpPr/>
            <p:nvPr/>
          </p:nvSpPr>
          <p:spPr>
            <a:xfrm>
              <a:off x="-1574233" y="3795044"/>
              <a:ext cx="61221" cy="116672"/>
            </a:xfrm>
            <a:custGeom>
              <a:avLst/>
              <a:gdLst/>
              <a:ahLst/>
              <a:cxnLst/>
              <a:rect l="l" t="t" r="r" b="b"/>
              <a:pathLst>
                <a:path w="1326" h="2527" extrusionOk="0">
                  <a:moveTo>
                    <a:pt x="1026" y="1"/>
                  </a:moveTo>
                  <a:cubicBezTo>
                    <a:pt x="1025" y="1"/>
                    <a:pt x="0" y="213"/>
                    <a:pt x="0" y="442"/>
                  </a:cubicBezTo>
                  <a:cubicBezTo>
                    <a:pt x="68" y="728"/>
                    <a:pt x="405" y="2526"/>
                    <a:pt x="818" y="2526"/>
                  </a:cubicBezTo>
                  <a:cubicBezTo>
                    <a:pt x="840" y="2526"/>
                    <a:pt x="862" y="2521"/>
                    <a:pt x="884" y="2510"/>
                  </a:cubicBezTo>
                  <a:cubicBezTo>
                    <a:pt x="1326" y="2280"/>
                    <a:pt x="1026" y="1"/>
                    <a:pt x="1026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Google Shape;176;p23">
              <a:extLst>
                <a:ext uri="{FF2B5EF4-FFF2-40B4-BE49-F238E27FC236}">
                  <a16:creationId xmlns:a16="http://schemas.microsoft.com/office/drawing/2014/main" id="{40704BA0-40E0-447B-8C5A-8C6220F8EDE8}"/>
                </a:ext>
              </a:extLst>
            </p:cNvPr>
            <p:cNvSpPr/>
            <p:nvPr/>
          </p:nvSpPr>
          <p:spPr>
            <a:xfrm>
              <a:off x="-1743955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985" y="1"/>
                  </a:moveTo>
                  <a:cubicBezTo>
                    <a:pt x="726" y="1"/>
                    <a:pt x="283" y="116"/>
                    <a:pt x="283" y="904"/>
                  </a:cubicBezTo>
                  <a:cubicBezTo>
                    <a:pt x="213" y="2071"/>
                    <a:pt x="0" y="7019"/>
                    <a:pt x="354" y="7160"/>
                  </a:cubicBezTo>
                  <a:cubicBezTo>
                    <a:pt x="446" y="7196"/>
                    <a:pt x="542" y="7213"/>
                    <a:pt x="635" y="7213"/>
                  </a:cubicBezTo>
                  <a:cubicBezTo>
                    <a:pt x="917" y="7213"/>
                    <a:pt x="1167" y="7051"/>
                    <a:pt x="1167" y="6719"/>
                  </a:cubicBezTo>
                  <a:cubicBezTo>
                    <a:pt x="1238" y="6348"/>
                    <a:pt x="1397" y="162"/>
                    <a:pt x="1167" y="21"/>
                  </a:cubicBezTo>
                  <a:cubicBezTo>
                    <a:pt x="1167" y="21"/>
                    <a:pt x="1091" y="1"/>
                    <a:pt x="98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Google Shape;177;p23">
              <a:extLst>
                <a:ext uri="{FF2B5EF4-FFF2-40B4-BE49-F238E27FC236}">
                  <a16:creationId xmlns:a16="http://schemas.microsoft.com/office/drawing/2014/main" id="{D49CEE06-DE0B-42B7-BDA0-BF587EBBB66E}"/>
                </a:ext>
              </a:extLst>
            </p:cNvPr>
            <p:cNvSpPr/>
            <p:nvPr/>
          </p:nvSpPr>
          <p:spPr>
            <a:xfrm>
              <a:off x="-1740446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642" y="1"/>
                  </a:moveTo>
                  <a:cubicBezTo>
                    <a:pt x="443" y="1"/>
                    <a:pt x="278" y="126"/>
                    <a:pt x="278" y="126"/>
                  </a:cubicBezTo>
                  <a:cubicBezTo>
                    <a:pt x="278" y="126"/>
                    <a:pt x="207" y="3449"/>
                    <a:pt x="66" y="3820"/>
                  </a:cubicBezTo>
                  <a:cubicBezTo>
                    <a:pt x="1" y="4023"/>
                    <a:pt x="104" y="4084"/>
                    <a:pt x="277" y="4084"/>
                  </a:cubicBezTo>
                  <a:cubicBezTo>
                    <a:pt x="481" y="4084"/>
                    <a:pt x="781" y="4000"/>
                    <a:pt x="1020" y="3961"/>
                  </a:cubicBezTo>
                  <a:cubicBezTo>
                    <a:pt x="1533" y="3891"/>
                    <a:pt x="1321" y="427"/>
                    <a:pt x="950" y="126"/>
                  </a:cubicBezTo>
                  <a:cubicBezTo>
                    <a:pt x="849" y="32"/>
                    <a:pt x="741" y="1"/>
                    <a:pt x="642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Google Shape;178;p23">
              <a:extLst>
                <a:ext uri="{FF2B5EF4-FFF2-40B4-BE49-F238E27FC236}">
                  <a16:creationId xmlns:a16="http://schemas.microsoft.com/office/drawing/2014/main" id="{6237BB7B-BA4F-4C60-955E-4D21C54C8856}"/>
                </a:ext>
              </a:extLst>
            </p:cNvPr>
            <p:cNvSpPr/>
            <p:nvPr/>
          </p:nvSpPr>
          <p:spPr>
            <a:xfrm>
              <a:off x="-1734028" y="3795044"/>
              <a:ext cx="51295" cy="112239"/>
            </a:xfrm>
            <a:custGeom>
              <a:avLst/>
              <a:gdLst/>
              <a:ahLst/>
              <a:cxnLst/>
              <a:rect l="l" t="t" r="r" b="b"/>
              <a:pathLst>
                <a:path w="1111" h="2431" extrusionOk="0">
                  <a:moveTo>
                    <a:pt x="1111" y="1"/>
                  </a:moveTo>
                  <a:cubicBezTo>
                    <a:pt x="1111" y="1"/>
                    <a:pt x="68" y="1"/>
                    <a:pt x="68" y="301"/>
                  </a:cubicBezTo>
                  <a:cubicBezTo>
                    <a:pt x="0" y="573"/>
                    <a:pt x="63" y="2431"/>
                    <a:pt x="524" y="2431"/>
                  </a:cubicBezTo>
                  <a:cubicBezTo>
                    <a:pt x="542" y="2431"/>
                    <a:pt x="561" y="2428"/>
                    <a:pt x="581" y="2422"/>
                  </a:cubicBezTo>
                  <a:cubicBezTo>
                    <a:pt x="1111" y="2280"/>
                    <a:pt x="1111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Google Shape;179;p23">
              <a:extLst>
                <a:ext uri="{FF2B5EF4-FFF2-40B4-BE49-F238E27FC236}">
                  <a16:creationId xmlns:a16="http://schemas.microsoft.com/office/drawing/2014/main" id="{FDC7A3CE-397F-44E0-847C-3AC75AEEEF19}"/>
                </a:ext>
              </a:extLst>
            </p:cNvPr>
            <p:cNvSpPr/>
            <p:nvPr/>
          </p:nvSpPr>
          <p:spPr>
            <a:xfrm>
              <a:off x="-1863074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1762" y="1"/>
                  </a:moveTo>
                  <a:cubicBezTo>
                    <a:pt x="1541" y="1"/>
                    <a:pt x="1259" y="126"/>
                    <a:pt x="1167" y="720"/>
                  </a:cubicBezTo>
                  <a:cubicBezTo>
                    <a:pt x="955" y="1675"/>
                    <a:pt x="0" y="6022"/>
                    <a:pt x="283" y="6181"/>
                  </a:cubicBezTo>
                  <a:cubicBezTo>
                    <a:pt x="382" y="6228"/>
                    <a:pt x="488" y="6251"/>
                    <a:pt x="592" y="6251"/>
                  </a:cubicBezTo>
                  <a:cubicBezTo>
                    <a:pt x="803" y="6251"/>
                    <a:pt x="1001" y="6153"/>
                    <a:pt x="1096" y="5952"/>
                  </a:cubicBezTo>
                  <a:cubicBezTo>
                    <a:pt x="1167" y="5580"/>
                    <a:pt x="2209" y="278"/>
                    <a:pt x="2050" y="66"/>
                  </a:cubicBezTo>
                  <a:cubicBezTo>
                    <a:pt x="2050" y="66"/>
                    <a:pt x="1922" y="1"/>
                    <a:pt x="1762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Google Shape;180;p23">
              <a:extLst>
                <a:ext uri="{FF2B5EF4-FFF2-40B4-BE49-F238E27FC236}">
                  <a16:creationId xmlns:a16="http://schemas.microsoft.com/office/drawing/2014/main" id="{6C43B881-95F2-44B2-8485-B85D2289F093}"/>
                </a:ext>
              </a:extLst>
            </p:cNvPr>
            <p:cNvSpPr/>
            <p:nvPr/>
          </p:nvSpPr>
          <p:spPr>
            <a:xfrm>
              <a:off x="-1897932" y="3567425"/>
              <a:ext cx="78951" cy="163442"/>
            </a:xfrm>
            <a:custGeom>
              <a:avLst/>
              <a:gdLst/>
              <a:ahLst/>
              <a:cxnLst/>
              <a:rect l="l" t="t" r="r" b="b"/>
              <a:pathLst>
                <a:path w="1710" h="3540" extrusionOk="0">
                  <a:moveTo>
                    <a:pt x="1148" y="0"/>
                  </a:moveTo>
                  <a:cubicBezTo>
                    <a:pt x="1010" y="0"/>
                    <a:pt x="897" y="70"/>
                    <a:pt x="897" y="70"/>
                  </a:cubicBezTo>
                  <a:cubicBezTo>
                    <a:pt x="897" y="70"/>
                    <a:pt x="313" y="2934"/>
                    <a:pt x="154" y="3234"/>
                  </a:cubicBezTo>
                  <a:cubicBezTo>
                    <a:pt x="1" y="3503"/>
                    <a:pt x="301" y="3540"/>
                    <a:pt x="620" y="3540"/>
                  </a:cubicBezTo>
                  <a:cubicBezTo>
                    <a:pt x="741" y="3540"/>
                    <a:pt x="865" y="3534"/>
                    <a:pt x="967" y="3534"/>
                  </a:cubicBezTo>
                  <a:cubicBezTo>
                    <a:pt x="1409" y="3464"/>
                    <a:pt x="1710" y="512"/>
                    <a:pt x="1480" y="212"/>
                  </a:cubicBezTo>
                  <a:cubicBezTo>
                    <a:pt x="1385" y="46"/>
                    <a:pt x="1259" y="0"/>
                    <a:pt x="1148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Google Shape;181;p23">
              <a:extLst>
                <a:ext uri="{FF2B5EF4-FFF2-40B4-BE49-F238E27FC236}">
                  <a16:creationId xmlns:a16="http://schemas.microsoft.com/office/drawing/2014/main" id="{87F7D552-B5DD-4009-BF55-DECA4F56021E}"/>
                </a:ext>
              </a:extLst>
            </p:cNvPr>
            <p:cNvSpPr/>
            <p:nvPr/>
          </p:nvSpPr>
          <p:spPr>
            <a:xfrm>
              <a:off x="-1906659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1000" y="1"/>
                  </a:moveTo>
                  <a:cubicBezTo>
                    <a:pt x="716" y="1"/>
                    <a:pt x="343" y="28"/>
                    <a:pt x="343" y="170"/>
                  </a:cubicBezTo>
                  <a:cubicBezTo>
                    <a:pt x="274" y="378"/>
                    <a:pt x="1" y="2081"/>
                    <a:pt x="473" y="2081"/>
                  </a:cubicBezTo>
                  <a:cubicBezTo>
                    <a:pt x="483" y="2081"/>
                    <a:pt x="492" y="2080"/>
                    <a:pt x="502" y="2079"/>
                  </a:cubicBezTo>
                  <a:cubicBezTo>
                    <a:pt x="944" y="2008"/>
                    <a:pt x="1315" y="11"/>
                    <a:pt x="1315" y="11"/>
                  </a:cubicBezTo>
                  <a:cubicBezTo>
                    <a:pt x="1315" y="11"/>
                    <a:pt x="1174" y="1"/>
                    <a:pt x="1000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Google Shape;182;p23">
              <a:extLst>
                <a:ext uri="{FF2B5EF4-FFF2-40B4-BE49-F238E27FC236}">
                  <a16:creationId xmlns:a16="http://schemas.microsoft.com/office/drawing/2014/main" id="{123AD1A6-FF5D-4E93-8580-AC12E266C012}"/>
                </a:ext>
              </a:extLst>
            </p:cNvPr>
            <p:cNvSpPr/>
            <p:nvPr/>
          </p:nvSpPr>
          <p:spPr>
            <a:xfrm>
              <a:off x="-2209859" y="1591943"/>
              <a:ext cx="102036" cy="288886"/>
            </a:xfrm>
            <a:custGeom>
              <a:avLst/>
              <a:gdLst/>
              <a:ahLst/>
              <a:cxnLst/>
              <a:rect l="l" t="t" r="r" b="b"/>
              <a:pathLst>
                <a:path w="2210" h="6257" extrusionOk="0">
                  <a:moveTo>
                    <a:pt x="2209" y="0"/>
                  </a:moveTo>
                  <a:cubicBezTo>
                    <a:pt x="2209" y="884"/>
                    <a:pt x="2139" y="1626"/>
                    <a:pt x="1980" y="1909"/>
                  </a:cubicBezTo>
                  <a:cubicBezTo>
                    <a:pt x="1096" y="4418"/>
                    <a:pt x="0" y="5444"/>
                    <a:pt x="1255" y="6115"/>
                  </a:cubicBezTo>
                  <a:cubicBezTo>
                    <a:pt x="1396" y="6186"/>
                    <a:pt x="1467" y="6186"/>
                    <a:pt x="1538" y="6256"/>
                  </a:cubicBezTo>
                  <a:cubicBezTo>
                    <a:pt x="1467" y="6186"/>
                    <a:pt x="1396" y="6186"/>
                    <a:pt x="1255" y="6115"/>
                  </a:cubicBezTo>
                  <a:cubicBezTo>
                    <a:pt x="0" y="5444"/>
                    <a:pt x="1096" y="4418"/>
                    <a:pt x="1980" y="1909"/>
                  </a:cubicBezTo>
                  <a:cubicBezTo>
                    <a:pt x="2139" y="1626"/>
                    <a:pt x="2209" y="884"/>
                    <a:pt x="2209" y="0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Google Shape;183;p23">
              <a:extLst>
                <a:ext uri="{FF2B5EF4-FFF2-40B4-BE49-F238E27FC236}">
                  <a16:creationId xmlns:a16="http://schemas.microsoft.com/office/drawing/2014/main" id="{2A2390DE-C807-408D-A9B5-68A8E1A4001E}"/>
                </a:ext>
              </a:extLst>
            </p:cNvPr>
            <p:cNvSpPr/>
            <p:nvPr/>
          </p:nvSpPr>
          <p:spPr>
            <a:xfrm>
              <a:off x="-2363026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955" y="1"/>
                  </a:moveTo>
                  <a:cubicBezTo>
                    <a:pt x="725" y="160"/>
                    <a:pt x="584" y="301"/>
                    <a:pt x="443" y="601"/>
                  </a:cubicBezTo>
                  <a:cubicBezTo>
                    <a:pt x="142" y="1185"/>
                    <a:pt x="1" y="1627"/>
                    <a:pt x="1" y="2068"/>
                  </a:cubicBezTo>
                  <a:cubicBezTo>
                    <a:pt x="1" y="2811"/>
                    <a:pt x="513" y="3394"/>
                    <a:pt x="1609" y="4348"/>
                  </a:cubicBezTo>
                  <a:cubicBezTo>
                    <a:pt x="3235" y="5744"/>
                    <a:pt x="5373" y="19883"/>
                    <a:pt x="5373" y="25485"/>
                  </a:cubicBezTo>
                  <a:cubicBezTo>
                    <a:pt x="5373" y="26369"/>
                    <a:pt x="5303" y="27111"/>
                    <a:pt x="5144" y="27394"/>
                  </a:cubicBezTo>
                  <a:cubicBezTo>
                    <a:pt x="4260" y="29903"/>
                    <a:pt x="3164" y="30929"/>
                    <a:pt x="4419" y="31600"/>
                  </a:cubicBezTo>
                  <a:cubicBezTo>
                    <a:pt x="4560" y="31671"/>
                    <a:pt x="4631" y="31671"/>
                    <a:pt x="4702" y="31741"/>
                  </a:cubicBezTo>
                  <a:lnTo>
                    <a:pt x="5002" y="31741"/>
                  </a:lnTo>
                  <a:cubicBezTo>
                    <a:pt x="5144" y="31741"/>
                    <a:pt x="5214" y="31741"/>
                    <a:pt x="5373" y="31671"/>
                  </a:cubicBezTo>
                  <a:cubicBezTo>
                    <a:pt x="4931" y="30204"/>
                    <a:pt x="5744" y="27995"/>
                    <a:pt x="6186" y="27394"/>
                  </a:cubicBezTo>
                  <a:cubicBezTo>
                    <a:pt x="6769" y="26581"/>
                    <a:pt x="5002" y="10905"/>
                    <a:pt x="4861" y="9509"/>
                  </a:cubicBezTo>
                  <a:cubicBezTo>
                    <a:pt x="4631" y="8113"/>
                    <a:pt x="4260" y="4790"/>
                    <a:pt x="2281" y="3252"/>
                  </a:cubicBezTo>
                  <a:cubicBezTo>
                    <a:pt x="1026" y="2210"/>
                    <a:pt x="884" y="814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Google Shape;184;p23">
              <a:extLst>
                <a:ext uri="{FF2B5EF4-FFF2-40B4-BE49-F238E27FC236}">
                  <a16:creationId xmlns:a16="http://schemas.microsoft.com/office/drawing/2014/main" id="{7C071FD3-9FE8-4E6A-B777-B2CCCE226358}"/>
                </a:ext>
              </a:extLst>
            </p:cNvPr>
            <p:cNvSpPr/>
            <p:nvPr/>
          </p:nvSpPr>
          <p:spPr>
            <a:xfrm>
              <a:off x="-3220064" y="346596"/>
              <a:ext cx="710787" cy="1554636"/>
            </a:xfrm>
            <a:custGeom>
              <a:avLst/>
              <a:gdLst/>
              <a:ahLst/>
              <a:cxnLst/>
              <a:rect l="l" t="t" r="r" b="b"/>
              <a:pathLst>
                <a:path w="15395" h="33672" extrusionOk="0">
                  <a:moveTo>
                    <a:pt x="5091" y="24976"/>
                  </a:moveTo>
                  <a:lnTo>
                    <a:pt x="5091" y="24976"/>
                  </a:lnTo>
                  <a:cubicBezTo>
                    <a:pt x="6367" y="25590"/>
                    <a:pt x="8263" y="26322"/>
                    <a:pt x="9929" y="26322"/>
                  </a:cubicBezTo>
                  <a:cubicBezTo>
                    <a:pt x="10086" y="26322"/>
                    <a:pt x="10241" y="26315"/>
                    <a:pt x="10393" y="26302"/>
                  </a:cubicBezTo>
                  <a:cubicBezTo>
                    <a:pt x="11647" y="26231"/>
                    <a:pt x="12531" y="25860"/>
                    <a:pt x="13185" y="25347"/>
                  </a:cubicBezTo>
                  <a:lnTo>
                    <a:pt x="13185" y="25347"/>
                  </a:lnTo>
                  <a:cubicBezTo>
                    <a:pt x="12814" y="26160"/>
                    <a:pt x="12089" y="27344"/>
                    <a:pt x="10605" y="28069"/>
                  </a:cubicBezTo>
                  <a:cubicBezTo>
                    <a:pt x="10345" y="28189"/>
                    <a:pt x="10073" y="28243"/>
                    <a:pt x="9795" y="28243"/>
                  </a:cubicBezTo>
                  <a:cubicBezTo>
                    <a:pt x="8184" y="28243"/>
                    <a:pt x="6342" y="26423"/>
                    <a:pt x="5091" y="24976"/>
                  </a:cubicBezTo>
                  <a:close/>
                  <a:moveTo>
                    <a:pt x="13857" y="26832"/>
                  </a:moveTo>
                  <a:cubicBezTo>
                    <a:pt x="13698" y="28511"/>
                    <a:pt x="12602" y="30137"/>
                    <a:pt x="10393" y="30720"/>
                  </a:cubicBezTo>
                  <a:cubicBezTo>
                    <a:pt x="10288" y="30747"/>
                    <a:pt x="10179" y="30759"/>
                    <a:pt x="10068" y="30759"/>
                  </a:cubicBezTo>
                  <a:cubicBezTo>
                    <a:pt x="8924" y="30759"/>
                    <a:pt x="7473" y="29409"/>
                    <a:pt x="6346" y="27928"/>
                  </a:cubicBezTo>
                  <a:lnTo>
                    <a:pt x="6346" y="27928"/>
                  </a:lnTo>
                  <a:cubicBezTo>
                    <a:pt x="7229" y="28811"/>
                    <a:pt x="8466" y="29394"/>
                    <a:pt x="10163" y="29483"/>
                  </a:cubicBezTo>
                  <a:cubicBezTo>
                    <a:pt x="10208" y="29485"/>
                    <a:pt x="10252" y="29485"/>
                    <a:pt x="10296" y="29485"/>
                  </a:cubicBezTo>
                  <a:cubicBezTo>
                    <a:pt x="12058" y="29485"/>
                    <a:pt x="13201" y="28125"/>
                    <a:pt x="13857" y="26832"/>
                  </a:cubicBezTo>
                  <a:close/>
                  <a:moveTo>
                    <a:pt x="4861" y="27998"/>
                  </a:moveTo>
                  <a:lnTo>
                    <a:pt x="4861" y="27998"/>
                  </a:lnTo>
                  <a:cubicBezTo>
                    <a:pt x="6116" y="29624"/>
                    <a:pt x="7671" y="31091"/>
                    <a:pt x="9438" y="31692"/>
                  </a:cubicBezTo>
                  <a:cubicBezTo>
                    <a:pt x="9751" y="31788"/>
                    <a:pt x="10046" y="31832"/>
                    <a:pt x="10325" y="31832"/>
                  </a:cubicBezTo>
                  <a:cubicBezTo>
                    <a:pt x="11942" y="31832"/>
                    <a:pt x="13028" y="30363"/>
                    <a:pt x="13857" y="29112"/>
                  </a:cubicBezTo>
                  <a:lnTo>
                    <a:pt x="13857" y="29112"/>
                  </a:lnTo>
                  <a:cubicBezTo>
                    <a:pt x="13556" y="30366"/>
                    <a:pt x="12885" y="32134"/>
                    <a:pt x="10835" y="32576"/>
                  </a:cubicBezTo>
                  <a:cubicBezTo>
                    <a:pt x="10661" y="32613"/>
                    <a:pt x="10487" y="32631"/>
                    <a:pt x="10314" y="32631"/>
                  </a:cubicBezTo>
                  <a:cubicBezTo>
                    <a:pt x="8128" y="32631"/>
                    <a:pt x="6024" y="29783"/>
                    <a:pt x="4861" y="27998"/>
                  </a:cubicBezTo>
                  <a:close/>
                  <a:moveTo>
                    <a:pt x="8580" y="1"/>
                  </a:moveTo>
                  <a:cubicBezTo>
                    <a:pt x="8429" y="1"/>
                    <a:pt x="8272" y="9"/>
                    <a:pt x="8113" y="22"/>
                  </a:cubicBezTo>
                  <a:cubicBezTo>
                    <a:pt x="8325" y="3857"/>
                    <a:pt x="1" y="5978"/>
                    <a:pt x="1" y="5978"/>
                  </a:cubicBezTo>
                  <a:cubicBezTo>
                    <a:pt x="1" y="5978"/>
                    <a:pt x="443" y="7232"/>
                    <a:pt x="301" y="7603"/>
                  </a:cubicBezTo>
                  <a:cubicBezTo>
                    <a:pt x="5091" y="6861"/>
                    <a:pt x="7812" y="4369"/>
                    <a:pt x="9138" y="2602"/>
                  </a:cubicBezTo>
                  <a:cubicBezTo>
                    <a:pt x="9721" y="2973"/>
                    <a:pt x="10675" y="3627"/>
                    <a:pt x="10534" y="4210"/>
                  </a:cubicBezTo>
                  <a:cubicBezTo>
                    <a:pt x="8767" y="8187"/>
                    <a:pt x="72" y="8858"/>
                    <a:pt x="72" y="8858"/>
                  </a:cubicBezTo>
                  <a:cubicBezTo>
                    <a:pt x="72" y="8858"/>
                    <a:pt x="602" y="10484"/>
                    <a:pt x="72" y="10626"/>
                  </a:cubicBezTo>
                  <a:cubicBezTo>
                    <a:pt x="1839" y="10484"/>
                    <a:pt x="5974" y="9813"/>
                    <a:pt x="8184" y="8558"/>
                  </a:cubicBezTo>
                  <a:cubicBezTo>
                    <a:pt x="9509" y="7745"/>
                    <a:pt x="10675" y="6791"/>
                    <a:pt x="11347" y="5765"/>
                  </a:cubicBezTo>
                  <a:cubicBezTo>
                    <a:pt x="11559" y="6278"/>
                    <a:pt x="11718" y="7020"/>
                    <a:pt x="11559" y="7975"/>
                  </a:cubicBezTo>
                  <a:cubicBezTo>
                    <a:pt x="11206" y="9813"/>
                    <a:pt x="7512" y="12022"/>
                    <a:pt x="6699" y="12092"/>
                  </a:cubicBezTo>
                  <a:cubicBezTo>
                    <a:pt x="6434" y="12145"/>
                    <a:pt x="5668" y="12163"/>
                    <a:pt x="4765" y="12163"/>
                  </a:cubicBezTo>
                  <a:cubicBezTo>
                    <a:pt x="2958" y="12163"/>
                    <a:pt x="602" y="12092"/>
                    <a:pt x="602" y="12092"/>
                  </a:cubicBezTo>
                  <a:lnTo>
                    <a:pt x="443" y="13789"/>
                  </a:lnTo>
                  <a:cubicBezTo>
                    <a:pt x="443" y="13789"/>
                    <a:pt x="2507" y="14071"/>
                    <a:pt x="4360" y="14071"/>
                  </a:cubicBezTo>
                  <a:cubicBezTo>
                    <a:pt x="5174" y="14071"/>
                    <a:pt x="5947" y="14016"/>
                    <a:pt x="6487" y="13860"/>
                  </a:cubicBezTo>
                  <a:cubicBezTo>
                    <a:pt x="8184" y="13418"/>
                    <a:pt x="10163" y="12464"/>
                    <a:pt x="11559" y="11209"/>
                  </a:cubicBezTo>
                  <a:cubicBezTo>
                    <a:pt x="11860" y="10926"/>
                    <a:pt x="12089" y="10696"/>
                    <a:pt x="12301" y="10396"/>
                  </a:cubicBezTo>
                  <a:lnTo>
                    <a:pt x="12301" y="10396"/>
                  </a:lnTo>
                  <a:cubicBezTo>
                    <a:pt x="12231" y="11439"/>
                    <a:pt x="12001" y="12764"/>
                    <a:pt x="11418" y="14019"/>
                  </a:cubicBezTo>
                  <a:cubicBezTo>
                    <a:pt x="10393" y="16228"/>
                    <a:pt x="8113" y="16228"/>
                    <a:pt x="5974" y="16299"/>
                  </a:cubicBezTo>
                  <a:cubicBezTo>
                    <a:pt x="5903" y="16304"/>
                    <a:pt x="5830" y="16306"/>
                    <a:pt x="5756" y="16306"/>
                  </a:cubicBezTo>
                  <a:cubicBezTo>
                    <a:pt x="3672" y="16306"/>
                    <a:pt x="443" y="14461"/>
                    <a:pt x="443" y="14461"/>
                  </a:cubicBezTo>
                  <a:lnTo>
                    <a:pt x="443" y="14461"/>
                  </a:lnTo>
                  <a:lnTo>
                    <a:pt x="602" y="15998"/>
                  </a:lnTo>
                  <a:cubicBezTo>
                    <a:pt x="602" y="15998"/>
                    <a:pt x="2281" y="16811"/>
                    <a:pt x="3323" y="17394"/>
                  </a:cubicBezTo>
                  <a:cubicBezTo>
                    <a:pt x="3916" y="17691"/>
                    <a:pt x="5154" y="17940"/>
                    <a:pt x="6533" y="17940"/>
                  </a:cubicBezTo>
                  <a:cubicBezTo>
                    <a:pt x="7538" y="17940"/>
                    <a:pt x="8619" y="17808"/>
                    <a:pt x="9580" y="17465"/>
                  </a:cubicBezTo>
                  <a:cubicBezTo>
                    <a:pt x="11347" y="16882"/>
                    <a:pt x="12743" y="15344"/>
                    <a:pt x="13415" y="14090"/>
                  </a:cubicBezTo>
                  <a:lnTo>
                    <a:pt x="13415" y="14090"/>
                  </a:lnTo>
                  <a:cubicBezTo>
                    <a:pt x="14811" y="17253"/>
                    <a:pt x="12160" y="19462"/>
                    <a:pt x="10393" y="20416"/>
                  </a:cubicBezTo>
                  <a:cubicBezTo>
                    <a:pt x="10158" y="20529"/>
                    <a:pt x="9828" y="20578"/>
                    <a:pt x="9430" y="20578"/>
                  </a:cubicBezTo>
                  <a:cubicBezTo>
                    <a:pt x="6706" y="20578"/>
                    <a:pt x="814" y="18278"/>
                    <a:pt x="814" y="18278"/>
                  </a:cubicBezTo>
                  <a:lnTo>
                    <a:pt x="443" y="19462"/>
                  </a:lnTo>
                  <a:cubicBezTo>
                    <a:pt x="443" y="19462"/>
                    <a:pt x="2652" y="20116"/>
                    <a:pt x="3465" y="20487"/>
                  </a:cubicBezTo>
                  <a:cubicBezTo>
                    <a:pt x="4141" y="20796"/>
                    <a:pt x="5931" y="21973"/>
                    <a:pt x="8763" y="21973"/>
                  </a:cubicBezTo>
                  <a:cubicBezTo>
                    <a:pt x="9335" y="21973"/>
                    <a:pt x="9949" y="21925"/>
                    <a:pt x="10605" y="21813"/>
                  </a:cubicBezTo>
                  <a:cubicBezTo>
                    <a:pt x="12001" y="21530"/>
                    <a:pt x="12973" y="20929"/>
                    <a:pt x="13627" y="20204"/>
                  </a:cubicBezTo>
                  <a:lnTo>
                    <a:pt x="13627" y="20204"/>
                  </a:lnTo>
                  <a:cubicBezTo>
                    <a:pt x="14740" y="22184"/>
                    <a:pt x="12743" y="23739"/>
                    <a:pt x="11206" y="24534"/>
                  </a:cubicBezTo>
                  <a:cubicBezTo>
                    <a:pt x="10782" y="24787"/>
                    <a:pt x="10225" y="24894"/>
                    <a:pt x="9605" y="24894"/>
                  </a:cubicBezTo>
                  <a:cubicBezTo>
                    <a:pt x="7846" y="24894"/>
                    <a:pt x="5588" y="24032"/>
                    <a:pt x="4490" y="23209"/>
                  </a:cubicBezTo>
                  <a:cubicBezTo>
                    <a:pt x="3023" y="22042"/>
                    <a:pt x="673" y="20858"/>
                    <a:pt x="673" y="20858"/>
                  </a:cubicBezTo>
                  <a:lnTo>
                    <a:pt x="301" y="22626"/>
                  </a:lnTo>
                  <a:cubicBezTo>
                    <a:pt x="301" y="22626"/>
                    <a:pt x="955" y="22926"/>
                    <a:pt x="1698" y="23368"/>
                  </a:cubicBezTo>
                  <a:cubicBezTo>
                    <a:pt x="2069" y="23880"/>
                    <a:pt x="2581" y="24693"/>
                    <a:pt x="3164" y="25648"/>
                  </a:cubicBezTo>
                  <a:cubicBezTo>
                    <a:pt x="4048" y="30066"/>
                    <a:pt x="7141" y="33671"/>
                    <a:pt x="10605" y="33671"/>
                  </a:cubicBezTo>
                  <a:cubicBezTo>
                    <a:pt x="14210" y="33671"/>
                    <a:pt x="14440" y="30366"/>
                    <a:pt x="14652" y="28882"/>
                  </a:cubicBezTo>
                  <a:cubicBezTo>
                    <a:pt x="14811" y="27928"/>
                    <a:pt x="14652" y="26973"/>
                    <a:pt x="14511" y="26390"/>
                  </a:cubicBezTo>
                  <a:cubicBezTo>
                    <a:pt x="14511" y="26019"/>
                    <a:pt x="14440" y="25648"/>
                    <a:pt x="14440" y="25347"/>
                  </a:cubicBezTo>
                  <a:cubicBezTo>
                    <a:pt x="14581" y="24623"/>
                    <a:pt x="14652" y="23880"/>
                    <a:pt x="14581" y="23368"/>
                  </a:cubicBezTo>
                  <a:cubicBezTo>
                    <a:pt x="14581" y="23297"/>
                    <a:pt x="14652" y="23209"/>
                    <a:pt x="14652" y="23209"/>
                  </a:cubicBezTo>
                  <a:cubicBezTo>
                    <a:pt x="15394" y="21442"/>
                    <a:pt x="14652" y="18879"/>
                    <a:pt x="14581" y="18508"/>
                  </a:cubicBezTo>
                  <a:cubicBezTo>
                    <a:pt x="14882" y="17394"/>
                    <a:pt x="14952" y="16299"/>
                    <a:pt x="14882" y="15256"/>
                  </a:cubicBezTo>
                  <a:cubicBezTo>
                    <a:pt x="14811" y="13718"/>
                    <a:pt x="14369" y="12905"/>
                    <a:pt x="13998" y="12534"/>
                  </a:cubicBezTo>
                  <a:cubicBezTo>
                    <a:pt x="14139" y="11439"/>
                    <a:pt x="13998" y="10325"/>
                    <a:pt x="13627" y="9070"/>
                  </a:cubicBezTo>
                  <a:cubicBezTo>
                    <a:pt x="13485" y="8629"/>
                    <a:pt x="13256" y="8275"/>
                    <a:pt x="13114" y="8116"/>
                  </a:cubicBezTo>
                  <a:cubicBezTo>
                    <a:pt x="13114" y="7745"/>
                    <a:pt x="13114" y="7391"/>
                    <a:pt x="13044" y="6861"/>
                  </a:cubicBezTo>
                  <a:cubicBezTo>
                    <a:pt x="12885" y="5695"/>
                    <a:pt x="12443" y="4953"/>
                    <a:pt x="12001" y="4440"/>
                  </a:cubicBezTo>
                  <a:cubicBezTo>
                    <a:pt x="12089" y="4210"/>
                    <a:pt x="12089" y="3998"/>
                    <a:pt x="12089" y="3768"/>
                  </a:cubicBezTo>
                  <a:cubicBezTo>
                    <a:pt x="12089" y="2602"/>
                    <a:pt x="10605" y="1718"/>
                    <a:pt x="9880" y="1277"/>
                  </a:cubicBezTo>
                  <a:cubicBezTo>
                    <a:pt x="9880" y="1117"/>
                    <a:pt x="9951" y="976"/>
                    <a:pt x="9951" y="835"/>
                  </a:cubicBezTo>
                  <a:cubicBezTo>
                    <a:pt x="9821" y="169"/>
                    <a:pt x="9263" y="1"/>
                    <a:pt x="8580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Google Shape;185;p23">
              <a:extLst>
                <a:ext uri="{FF2B5EF4-FFF2-40B4-BE49-F238E27FC236}">
                  <a16:creationId xmlns:a16="http://schemas.microsoft.com/office/drawing/2014/main" id="{2B751D0F-375B-4472-B2BA-8BB56DE7CEA7}"/>
                </a:ext>
              </a:extLst>
            </p:cNvPr>
            <p:cNvSpPr/>
            <p:nvPr/>
          </p:nvSpPr>
          <p:spPr>
            <a:xfrm>
              <a:off x="-4293846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2105" y="0"/>
                  </a:moveTo>
                  <a:cubicBezTo>
                    <a:pt x="1182" y="0"/>
                    <a:pt x="944" y="1046"/>
                    <a:pt x="513" y="2131"/>
                  </a:cubicBezTo>
                  <a:cubicBezTo>
                    <a:pt x="0" y="3527"/>
                    <a:pt x="9119" y="8034"/>
                    <a:pt x="9791" y="11922"/>
                  </a:cubicBezTo>
                  <a:cubicBezTo>
                    <a:pt x="7639" y="18489"/>
                    <a:pt x="11338" y="22124"/>
                    <a:pt x="12695" y="22124"/>
                  </a:cubicBezTo>
                  <a:cubicBezTo>
                    <a:pt x="12832" y="22124"/>
                    <a:pt x="12944" y="22088"/>
                    <a:pt x="13025" y="22013"/>
                  </a:cubicBezTo>
                  <a:cubicBezTo>
                    <a:pt x="11841" y="20476"/>
                    <a:pt x="16790" y="7150"/>
                    <a:pt x="16348" y="5524"/>
                  </a:cubicBezTo>
                  <a:cubicBezTo>
                    <a:pt x="15818" y="3898"/>
                    <a:pt x="12884" y="3898"/>
                    <a:pt x="12884" y="3898"/>
                  </a:cubicBezTo>
                  <a:cubicBezTo>
                    <a:pt x="11700" y="3386"/>
                    <a:pt x="5443" y="1548"/>
                    <a:pt x="3376" y="434"/>
                  </a:cubicBezTo>
                  <a:cubicBezTo>
                    <a:pt x="2841" y="130"/>
                    <a:pt x="2431" y="0"/>
                    <a:pt x="2105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Google Shape;186;p23">
              <a:extLst>
                <a:ext uri="{FF2B5EF4-FFF2-40B4-BE49-F238E27FC236}">
                  <a16:creationId xmlns:a16="http://schemas.microsoft.com/office/drawing/2014/main" id="{240BDC0B-9317-4333-B5E2-C568308A053A}"/>
                </a:ext>
              </a:extLst>
            </p:cNvPr>
            <p:cNvSpPr/>
            <p:nvPr/>
          </p:nvSpPr>
          <p:spPr>
            <a:xfrm>
              <a:off x="-4723922" y="1874412"/>
              <a:ext cx="422779" cy="1169486"/>
            </a:xfrm>
            <a:custGeom>
              <a:avLst/>
              <a:gdLst/>
              <a:ahLst/>
              <a:cxnLst/>
              <a:rect l="l" t="t" r="r" b="b"/>
              <a:pathLst>
                <a:path w="9157" h="25330" extrusionOk="0">
                  <a:moveTo>
                    <a:pt x="7909" y="1"/>
                  </a:moveTo>
                  <a:cubicBezTo>
                    <a:pt x="7156" y="1"/>
                    <a:pt x="6222" y="1022"/>
                    <a:pt x="6222" y="1022"/>
                  </a:cubicBezTo>
                  <a:cubicBezTo>
                    <a:pt x="5180" y="1976"/>
                    <a:pt x="5480" y="4787"/>
                    <a:pt x="4526" y="7349"/>
                  </a:cubicBezTo>
                  <a:cubicBezTo>
                    <a:pt x="3642" y="10000"/>
                    <a:pt x="3784" y="11043"/>
                    <a:pt x="3271" y="14136"/>
                  </a:cubicBezTo>
                  <a:cubicBezTo>
                    <a:pt x="2829" y="17228"/>
                    <a:pt x="1574" y="22601"/>
                    <a:pt x="1133" y="23255"/>
                  </a:cubicBezTo>
                  <a:cubicBezTo>
                    <a:pt x="691" y="23856"/>
                    <a:pt x="549" y="24139"/>
                    <a:pt x="249" y="24810"/>
                  </a:cubicBezTo>
                  <a:cubicBezTo>
                    <a:pt x="0" y="25201"/>
                    <a:pt x="220" y="25330"/>
                    <a:pt x="769" y="25330"/>
                  </a:cubicBezTo>
                  <a:cubicBezTo>
                    <a:pt x="1040" y="25330"/>
                    <a:pt x="1390" y="25299"/>
                    <a:pt x="1804" y="25252"/>
                  </a:cubicBezTo>
                  <a:cubicBezTo>
                    <a:pt x="3271" y="23856"/>
                    <a:pt x="4225" y="17370"/>
                    <a:pt x="4809" y="13535"/>
                  </a:cubicBezTo>
                  <a:cubicBezTo>
                    <a:pt x="5480" y="9717"/>
                    <a:pt x="5781" y="6625"/>
                    <a:pt x="7177" y="3814"/>
                  </a:cubicBezTo>
                  <a:cubicBezTo>
                    <a:pt x="8573" y="1022"/>
                    <a:pt x="9156" y="1694"/>
                    <a:pt x="8573" y="439"/>
                  </a:cubicBezTo>
                  <a:cubicBezTo>
                    <a:pt x="8402" y="120"/>
                    <a:pt x="8166" y="1"/>
                    <a:pt x="7909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Google Shape;187;p23">
              <a:extLst>
                <a:ext uri="{FF2B5EF4-FFF2-40B4-BE49-F238E27FC236}">
                  <a16:creationId xmlns:a16="http://schemas.microsoft.com/office/drawing/2014/main" id="{750A0CA0-7BE7-4AD1-93C6-B132E69716B3}"/>
                </a:ext>
              </a:extLst>
            </p:cNvPr>
            <p:cNvSpPr/>
            <p:nvPr/>
          </p:nvSpPr>
          <p:spPr>
            <a:xfrm>
              <a:off x="-4834870" y="1860561"/>
              <a:ext cx="448865" cy="1184722"/>
            </a:xfrm>
            <a:custGeom>
              <a:avLst/>
              <a:gdLst/>
              <a:ahLst/>
              <a:cxnLst/>
              <a:rect l="l" t="t" r="r" b="b"/>
              <a:pathLst>
                <a:path w="9722" h="25660" extrusionOk="0">
                  <a:moveTo>
                    <a:pt x="7862" y="1"/>
                  </a:moveTo>
                  <a:cubicBezTo>
                    <a:pt x="7384" y="1"/>
                    <a:pt x="6929" y="138"/>
                    <a:pt x="6929" y="138"/>
                  </a:cubicBezTo>
                  <a:cubicBezTo>
                    <a:pt x="6929" y="138"/>
                    <a:pt x="7212" y="2135"/>
                    <a:pt x="6045" y="4415"/>
                  </a:cubicBezTo>
                  <a:cubicBezTo>
                    <a:pt x="4790" y="6765"/>
                    <a:pt x="2652" y="16274"/>
                    <a:pt x="1998" y="18624"/>
                  </a:cubicBezTo>
                  <a:cubicBezTo>
                    <a:pt x="1397" y="20904"/>
                    <a:pt x="1" y="23042"/>
                    <a:pt x="142" y="24297"/>
                  </a:cubicBezTo>
                  <a:cubicBezTo>
                    <a:pt x="264" y="25258"/>
                    <a:pt x="1195" y="25660"/>
                    <a:pt x="1926" y="25660"/>
                  </a:cubicBezTo>
                  <a:cubicBezTo>
                    <a:pt x="2149" y="25660"/>
                    <a:pt x="2353" y="25622"/>
                    <a:pt x="2511" y="25552"/>
                  </a:cubicBezTo>
                  <a:cubicBezTo>
                    <a:pt x="3094" y="25252"/>
                    <a:pt x="3235" y="18341"/>
                    <a:pt x="4207" y="14436"/>
                  </a:cubicBezTo>
                  <a:cubicBezTo>
                    <a:pt x="5091" y="10601"/>
                    <a:pt x="8184" y="4556"/>
                    <a:pt x="8908" y="3231"/>
                  </a:cubicBezTo>
                  <a:cubicBezTo>
                    <a:pt x="9721" y="1835"/>
                    <a:pt x="9279" y="1552"/>
                    <a:pt x="8908" y="580"/>
                  </a:cubicBezTo>
                  <a:cubicBezTo>
                    <a:pt x="8772" y="120"/>
                    <a:pt x="8307" y="1"/>
                    <a:pt x="7862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Google Shape;188;p23">
              <a:extLst>
                <a:ext uri="{FF2B5EF4-FFF2-40B4-BE49-F238E27FC236}">
                  <a16:creationId xmlns:a16="http://schemas.microsoft.com/office/drawing/2014/main" id="{20E15595-90CC-4B6E-84DE-0AD124496789}"/>
                </a:ext>
              </a:extLst>
            </p:cNvPr>
            <p:cNvSpPr/>
            <p:nvPr/>
          </p:nvSpPr>
          <p:spPr>
            <a:xfrm>
              <a:off x="-4548891" y="408233"/>
              <a:ext cx="489263" cy="1474116"/>
            </a:xfrm>
            <a:custGeom>
              <a:avLst/>
              <a:gdLst/>
              <a:ahLst/>
              <a:cxnLst/>
              <a:rect l="l" t="t" r="r" b="b"/>
              <a:pathLst>
                <a:path w="10597" h="31928" extrusionOk="0">
                  <a:moveTo>
                    <a:pt x="8566" y="0"/>
                  </a:moveTo>
                  <a:cubicBezTo>
                    <a:pt x="7498" y="0"/>
                    <a:pt x="6249" y="754"/>
                    <a:pt x="6249" y="754"/>
                  </a:cubicBezTo>
                  <a:cubicBezTo>
                    <a:pt x="5905" y="610"/>
                    <a:pt x="5620" y="552"/>
                    <a:pt x="5384" y="552"/>
                  </a:cubicBezTo>
                  <a:cubicBezTo>
                    <a:pt x="4407" y="552"/>
                    <a:pt x="4269" y="1550"/>
                    <a:pt x="4269" y="1550"/>
                  </a:cubicBezTo>
                  <a:cubicBezTo>
                    <a:pt x="3386" y="2663"/>
                    <a:pt x="4782" y="3105"/>
                    <a:pt x="4923" y="3847"/>
                  </a:cubicBezTo>
                  <a:cubicBezTo>
                    <a:pt x="5082" y="4643"/>
                    <a:pt x="4110" y="19081"/>
                    <a:pt x="3669" y="21874"/>
                  </a:cubicBezTo>
                  <a:cubicBezTo>
                    <a:pt x="3227" y="24684"/>
                    <a:pt x="434" y="28943"/>
                    <a:pt x="134" y="30640"/>
                  </a:cubicBezTo>
                  <a:cubicBezTo>
                    <a:pt x="0" y="31441"/>
                    <a:pt x="159" y="31667"/>
                    <a:pt x="574" y="31667"/>
                  </a:cubicBezTo>
                  <a:cubicBezTo>
                    <a:pt x="1037" y="31667"/>
                    <a:pt x="1820" y="31386"/>
                    <a:pt x="2873" y="31311"/>
                  </a:cubicBezTo>
                  <a:cubicBezTo>
                    <a:pt x="3030" y="31299"/>
                    <a:pt x="3172" y="31293"/>
                    <a:pt x="3303" y="31293"/>
                  </a:cubicBezTo>
                  <a:cubicBezTo>
                    <a:pt x="3908" y="31293"/>
                    <a:pt x="4249" y="31420"/>
                    <a:pt x="4481" y="31594"/>
                  </a:cubicBezTo>
                  <a:cubicBezTo>
                    <a:pt x="4773" y="31746"/>
                    <a:pt x="4972" y="31928"/>
                    <a:pt x="5262" y="31928"/>
                  </a:cubicBezTo>
                  <a:cubicBezTo>
                    <a:pt x="5411" y="31928"/>
                    <a:pt x="5584" y="31879"/>
                    <a:pt x="5807" y="31753"/>
                  </a:cubicBezTo>
                  <a:cubicBezTo>
                    <a:pt x="7062" y="31082"/>
                    <a:pt x="5966" y="30056"/>
                    <a:pt x="5082" y="27547"/>
                  </a:cubicBezTo>
                  <a:cubicBezTo>
                    <a:pt x="4110" y="25126"/>
                    <a:pt x="6761" y="6198"/>
                    <a:pt x="8617" y="4501"/>
                  </a:cubicBezTo>
                  <a:cubicBezTo>
                    <a:pt x="10296" y="3105"/>
                    <a:pt x="10596" y="2433"/>
                    <a:pt x="9854" y="754"/>
                  </a:cubicBezTo>
                  <a:cubicBezTo>
                    <a:pt x="9589" y="189"/>
                    <a:pt x="9100" y="0"/>
                    <a:pt x="8566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Google Shape;189;p23">
              <a:extLst>
                <a:ext uri="{FF2B5EF4-FFF2-40B4-BE49-F238E27FC236}">
                  <a16:creationId xmlns:a16="http://schemas.microsoft.com/office/drawing/2014/main" id="{81004D22-D30F-4363-BB41-8D517F0C9463}"/>
                </a:ext>
              </a:extLst>
            </p:cNvPr>
            <p:cNvSpPr/>
            <p:nvPr/>
          </p:nvSpPr>
          <p:spPr>
            <a:xfrm>
              <a:off x="-4930303" y="3060662"/>
              <a:ext cx="346829" cy="214413"/>
            </a:xfrm>
            <a:custGeom>
              <a:avLst/>
              <a:gdLst/>
              <a:ahLst/>
              <a:cxnLst/>
              <a:rect l="l" t="t" r="r" b="b"/>
              <a:pathLst>
                <a:path w="7512" h="4644" extrusionOk="0">
                  <a:moveTo>
                    <a:pt x="1856" y="1"/>
                  </a:moveTo>
                  <a:cubicBezTo>
                    <a:pt x="1856" y="1"/>
                    <a:pt x="0" y="955"/>
                    <a:pt x="301" y="1397"/>
                  </a:cubicBezTo>
                  <a:cubicBezTo>
                    <a:pt x="601" y="1839"/>
                    <a:pt x="1255" y="3094"/>
                    <a:pt x="2439" y="3677"/>
                  </a:cubicBezTo>
                  <a:cubicBezTo>
                    <a:pt x="3390" y="4186"/>
                    <a:pt x="4929" y="4644"/>
                    <a:pt x="5973" y="4644"/>
                  </a:cubicBezTo>
                  <a:cubicBezTo>
                    <a:pt x="6306" y="4644"/>
                    <a:pt x="6590" y="4597"/>
                    <a:pt x="6787" y="4490"/>
                  </a:cubicBezTo>
                  <a:cubicBezTo>
                    <a:pt x="7511" y="3977"/>
                    <a:pt x="7370" y="955"/>
                    <a:pt x="6787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Google Shape;190;p23">
              <a:extLst>
                <a:ext uri="{FF2B5EF4-FFF2-40B4-BE49-F238E27FC236}">
                  <a16:creationId xmlns:a16="http://schemas.microsoft.com/office/drawing/2014/main" id="{148D474D-FC19-4E99-B8E8-FA26E4E7B064}"/>
                </a:ext>
              </a:extLst>
            </p:cNvPr>
            <p:cNvSpPr/>
            <p:nvPr/>
          </p:nvSpPr>
          <p:spPr>
            <a:xfrm>
              <a:off x="-5038850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2281" y="0"/>
                  </a:moveTo>
                  <a:cubicBezTo>
                    <a:pt x="2281" y="0"/>
                    <a:pt x="230" y="2280"/>
                    <a:pt x="71" y="2722"/>
                  </a:cubicBezTo>
                  <a:cubicBezTo>
                    <a:pt x="1" y="3235"/>
                    <a:pt x="71" y="3676"/>
                    <a:pt x="443" y="4118"/>
                  </a:cubicBezTo>
                  <a:cubicBezTo>
                    <a:pt x="471" y="4152"/>
                    <a:pt x="507" y="4168"/>
                    <a:pt x="549" y="4168"/>
                  </a:cubicBezTo>
                  <a:cubicBezTo>
                    <a:pt x="1064" y="4168"/>
                    <a:pt x="2532" y="1865"/>
                    <a:pt x="2793" y="1326"/>
                  </a:cubicBezTo>
                  <a:cubicBezTo>
                    <a:pt x="3023" y="813"/>
                    <a:pt x="2281" y="0"/>
                    <a:pt x="228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Google Shape;191;p23">
              <a:extLst>
                <a:ext uri="{FF2B5EF4-FFF2-40B4-BE49-F238E27FC236}">
                  <a16:creationId xmlns:a16="http://schemas.microsoft.com/office/drawing/2014/main" id="{ABFAB9AC-F500-4FB7-8D4C-8967391C7CF9}"/>
                </a:ext>
              </a:extLst>
            </p:cNvPr>
            <p:cNvSpPr/>
            <p:nvPr/>
          </p:nvSpPr>
          <p:spPr>
            <a:xfrm>
              <a:off x="-5138254" y="3274476"/>
              <a:ext cx="123135" cy="229557"/>
            </a:xfrm>
            <a:custGeom>
              <a:avLst/>
              <a:gdLst/>
              <a:ahLst/>
              <a:cxnLst/>
              <a:rect l="l" t="t" r="r" b="b"/>
              <a:pathLst>
                <a:path w="2667" h="4972" extrusionOk="0">
                  <a:moveTo>
                    <a:pt x="1783" y="0"/>
                  </a:moveTo>
                  <a:cubicBezTo>
                    <a:pt x="1783" y="0"/>
                    <a:pt x="528" y="1856"/>
                    <a:pt x="245" y="3022"/>
                  </a:cubicBezTo>
                  <a:cubicBezTo>
                    <a:pt x="1" y="3927"/>
                    <a:pt x="48" y="4971"/>
                    <a:pt x="312" y="4971"/>
                  </a:cubicBezTo>
                  <a:cubicBezTo>
                    <a:pt x="373" y="4971"/>
                    <a:pt x="445" y="4916"/>
                    <a:pt x="528" y="4790"/>
                  </a:cubicBezTo>
                  <a:cubicBezTo>
                    <a:pt x="828" y="3765"/>
                    <a:pt x="2383" y="1485"/>
                    <a:pt x="2525" y="972"/>
                  </a:cubicBezTo>
                  <a:cubicBezTo>
                    <a:pt x="2666" y="530"/>
                    <a:pt x="1783" y="0"/>
                    <a:pt x="1783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Google Shape;192;p23">
              <a:extLst>
                <a:ext uri="{FF2B5EF4-FFF2-40B4-BE49-F238E27FC236}">
                  <a16:creationId xmlns:a16="http://schemas.microsoft.com/office/drawing/2014/main" id="{D526FEBF-7DFA-44F0-8C46-59CDCFC72029}"/>
                </a:ext>
              </a:extLst>
            </p:cNvPr>
            <p:cNvSpPr/>
            <p:nvPr/>
          </p:nvSpPr>
          <p:spPr>
            <a:xfrm>
              <a:off x="-4991525" y="3220595"/>
              <a:ext cx="159979" cy="319081"/>
            </a:xfrm>
            <a:custGeom>
              <a:avLst/>
              <a:gdLst/>
              <a:ahLst/>
              <a:cxnLst/>
              <a:rect l="l" t="t" r="r" b="b"/>
              <a:pathLst>
                <a:path w="3465" h="6911" extrusionOk="0">
                  <a:moveTo>
                    <a:pt x="2581" y="1"/>
                  </a:moveTo>
                  <a:cubicBezTo>
                    <a:pt x="2298" y="71"/>
                    <a:pt x="160" y="5886"/>
                    <a:pt x="89" y="6257"/>
                  </a:cubicBezTo>
                  <a:cubicBezTo>
                    <a:pt x="1" y="6628"/>
                    <a:pt x="301" y="6911"/>
                    <a:pt x="672" y="6911"/>
                  </a:cubicBezTo>
                  <a:cubicBezTo>
                    <a:pt x="1114" y="6911"/>
                    <a:pt x="2740" y="2210"/>
                    <a:pt x="3094" y="1167"/>
                  </a:cubicBezTo>
                  <a:cubicBezTo>
                    <a:pt x="3465" y="71"/>
                    <a:pt x="2581" y="1"/>
                    <a:pt x="258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Google Shape;193;p23">
              <a:extLst>
                <a:ext uri="{FF2B5EF4-FFF2-40B4-BE49-F238E27FC236}">
                  <a16:creationId xmlns:a16="http://schemas.microsoft.com/office/drawing/2014/main" id="{46AE4BA4-9ADB-44C5-A333-547197CC4B10}"/>
                </a:ext>
              </a:extLst>
            </p:cNvPr>
            <p:cNvSpPr/>
            <p:nvPr/>
          </p:nvSpPr>
          <p:spPr>
            <a:xfrm>
              <a:off x="-5079618" y="3555514"/>
              <a:ext cx="108546" cy="166720"/>
            </a:xfrm>
            <a:custGeom>
              <a:avLst/>
              <a:gdLst/>
              <a:ahLst/>
              <a:cxnLst/>
              <a:rect l="l" t="t" r="r" b="b"/>
              <a:pathLst>
                <a:path w="2351" h="3611" extrusionOk="0">
                  <a:moveTo>
                    <a:pt x="1912" y="0"/>
                  </a:moveTo>
                  <a:cubicBezTo>
                    <a:pt x="1867" y="0"/>
                    <a:pt x="1819" y="9"/>
                    <a:pt x="1767" y="28"/>
                  </a:cubicBezTo>
                  <a:cubicBezTo>
                    <a:pt x="1396" y="258"/>
                    <a:pt x="0" y="2979"/>
                    <a:pt x="371" y="3192"/>
                  </a:cubicBezTo>
                  <a:cubicBezTo>
                    <a:pt x="628" y="3350"/>
                    <a:pt x="985" y="3610"/>
                    <a:pt x="1182" y="3610"/>
                  </a:cubicBezTo>
                  <a:cubicBezTo>
                    <a:pt x="1270" y="3610"/>
                    <a:pt x="1326" y="3558"/>
                    <a:pt x="1326" y="3421"/>
                  </a:cubicBezTo>
                  <a:cubicBezTo>
                    <a:pt x="1326" y="3050"/>
                    <a:pt x="2351" y="328"/>
                    <a:pt x="2351" y="328"/>
                  </a:cubicBezTo>
                  <a:cubicBezTo>
                    <a:pt x="2351" y="328"/>
                    <a:pt x="2193" y="0"/>
                    <a:pt x="191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Google Shape;194;p23">
              <a:extLst>
                <a:ext uri="{FF2B5EF4-FFF2-40B4-BE49-F238E27FC236}">
                  <a16:creationId xmlns:a16="http://schemas.microsoft.com/office/drawing/2014/main" id="{3B639F4F-037D-46CF-B1CA-A4DF08CFBA1C}"/>
                </a:ext>
              </a:extLst>
            </p:cNvPr>
            <p:cNvSpPr/>
            <p:nvPr/>
          </p:nvSpPr>
          <p:spPr>
            <a:xfrm>
              <a:off x="-5113923" y="3713462"/>
              <a:ext cx="78397" cy="106930"/>
            </a:xfrm>
            <a:custGeom>
              <a:avLst/>
              <a:gdLst/>
              <a:ahLst/>
              <a:cxnLst/>
              <a:rect l="l" t="t" r="r" b="b"/>
              <a:pathLst>
                <a:path w="1698" h="2316" extrusionOk="0">
                  <a:moveTo>
                    <a:pt x="814" y="0"/>
                  </a:moveTo>
                  <a:cubicBezTo>
                    <a:pt x="814" y="0"/>
                    <a:pt x="1" y="1980"/>
                    <a:pt x="443" y="2280"/>
                  </a:cubicBezTo>
                  <a:cubicBezTo>
                    <a:pt x="473" y="2304"/>
                    <a:pt x="505" y="2316"/>
                    <a:pt x="539" y="2316"/>
                  </a:cubicBezTo>
                  <a:cubicBezTo>
                    <a:pt x="929" y="2316"/>
                    <a:pt x="1562" y="865"/>
                    <a:pt x="1627" y="654"/>
                  </a:cubicBezTo>
                  <a:cubicBezTo>
                    <a:pt x="1697" y="442"/>
                    <a:pt x="814" y="0"/>
                    <a:pt x="81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Google Shape;195;p23">
              <a:extLst>
                <a:ext uri="{FF2B5EF4-FFF2-40B4-BE49-F238E27FC236}">
                  <a16:creationId xmlns:a16="http://schemas.microsoft.com/office/drawing/2014/main" id="{80C88779-F655-4631-BC01-708E6BCD95D9}"/>
                </a:ext>
              </a:extLst>
            </p:cNvPr>
            <p:cNvSpPr/>
            <p:nvPr/>
          </p:nvSpPr>
          <p:spPr>
            <a:xfrm>
              <a:off x="-4865019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1057" y="0"/>
                  </a:moveTo>
                  <a:cubicBezTo>
                    <a:pt x="1037" y="0"/>
                    <a:pt x="1025" y="1"/>
                    <a:pt x="1025" y="1"/>
                  </a:cubicBezTo>
                  <a:cubicBezTo>
                    <a:pt x="795" y="142"/>
                    <a:pt x="0" y="6257"/>
                    <a:pt x="0" y="6699"/>
                  </a:cubicBezTo>
                  <a:cubicBezTo>
                    <a:pt x="0" y="7016"/>
                    <a:pt x="259" y="7230"/>
                    <a:pt x="566" y="7230"/>
                  </a:cubicBezTo>
                  <a:cubicBezTo>
                    <a:pt x="618" y="7230"/>
                    <a:pt x="671" y="7224"/>
                    <a:pt x="725" y="7212"/>
                  </a:cubicBezTo>
                  <a:cubicBezTo>
                    <a:pt x="1096" y="7141"/>
                    <a:pt x="1608" y="2210"/>
                    <a:pt x="1767" y="1026"/>
                  </a:cubicBezTo>
                  <a:cubicBezTo>
                    <a:pt x="1893" y="55"/>
                    <a:pt x="1214" y="0"/>
                    <a:pt x="1057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Google Shape;196;p23">
              <a:extLst>
                <a:ext uri="{FF2B5EF4-FFF2-40B4-BE49-F238E27FC236}">
                  <a16:creationId xmlns:a16="http://schemas.microsoft.com/office/drawing/2014/main" id="{069B2102-FE67-4159-ADF3-3D08E626BC38}"/>
                </a:ext>
              </a:extLst>
            </p:cNvPr>
            <p:cNvSpPr/>
            <p:nvPr/>
          </p:nvSpPr>
          <p:spPr>
            <a:xfrm>
              <a:off x="-4916452" y="3602792"/>
              <a:ext cx="81629" cy="189158"/>
            </a:xfrm>
            <a:custGeom>
              <a:avLst/>
              <a:gdLst/>
              <a:ahLst/>
              <a:cxnLst/>
              <a:rect l="l" t="t" r="r" b="b"/>
              <a:pathLst>
                <a:path w="1768" h="4097" extrusionOk="0">
                  <a:moveTo>
                    <a:pt x="1400" y="0"/>
                  </a:moveTo>
                  <a:cubicBezTo>
                    <a:pt x="1313" y="0"/>
                    <a:pt x="1216" y="31"/>
                    <a:pt x="1114" y="117"/>
                  </a:cubicBezTo>
                  <a:cubicBezTo>
                    <a:pt x="743" y="330"/>
                    <a:pt x="1" y="3652"/>
                    <a:pt x="442" y="3793"/>
                  </a:cubicBezTo>
                  <a:cubicBezTo>
                    <a:pt x="758" y="3935"/>
                    <a:pt x="1107" y="4097"/>
                    <a:pt x="1308" y="4097"/>
                  </a:cubicBezTo>
                  <a:cubicBezTo>
                    <a:pt x="1434" y="4097"/>
                    <a:pt x="1501" y="4034"/>
                    <a:pt x="1468" y="3864"/>
                  </a:cubicBezTo>
                  <a:cubicBezTo>
                    <a:pt x="1397" y="3422"/>
                    <a:pt x="1768" y="188"/>
                    <a:pt x="1768" y="188"/>
                  </a:cubicBezTo>
                  <a:cubicBezTo>
                    <a:pt x="1768" y="188"/>
                    <a:pt x="1616" y="0"/>
                    <a:pt x="1400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Google Shape;197;p23">
              <a:extLst>
                <a:ext uri="{FF2B5EF4-FFF2-40B4-BE49-F238E27FC236}">
                  <a16:creationId xmlns:a16="http://schemas.microsoft.com/office/drawing/2014/main" id="{CC57AD0D-D91E-4490-9EAC-EE7575BC7ACC}"/>
                </a:ext>
              </a:extLst>
            </p:cNvPr>
            <p:cNvSpPr/>
            <p:nvPr/>
          </p:nvSpPr>
          <p:spPr>
            <a:xfrm>
              <a:off x="-4919730" y="3795044"/>
              <a:ext cx="61268" cy="116672"/>
            </a:xfrm>
            <a:custGeom>
              <a:avLst/>
              <a:gdLst/>
              <a:ahLst/>
              <a:cxnLst/>
              <a:rect l="l" t="t" r="r" b="b"/>
              <a:pathLst>
                <a:path w="1327" h="2527" extrusionOk="0">
                  <a:moveTo>
                    <a:pt x="301" y="1"/>
                  </a:moveTo>
                  <a:cubicBezTo>
                    <a:pt x="301" y="1"/>
                    <a:pt x="1" y="2280"/>
                    <a:pt x="443" y="2510"/>
                  </a:cubicBezTo>
                  <a:cubicBezTo>
                    <a:pt x="469" y="2521"/>
                    <a:pt x="494" y="2526"/>
                    <a:pt x="520" y="2526"/>
                  </a:cubicBezTo>
                  <a:cubicBezTo>
                    <a:pt x="992" y="2526"/>
                    <a:pt x="1326" y="728"/>
                    <a:pt x="1326" y="442"/>
                  </a:cubicBezTo>
                  <a:cubicBezTo>
                    <a:pt x="1326" y="213"/>
                    <a:pt x="302" y="1"/>
                    <a:pt x="30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Google Shape;198;p23">
              <a:extLst>
                <a:ext uri="{FF2B5EF4-FFF2-40B4-BE49-F238E27FC236}">
                  <a16:creationId xmlns:a16="http://schemas.microsoft.com/office/drawing/2014/main" id="{E2E0FC6C-1DB0-4F04-AC3C-5D63A88F5F6A}"/>
                </a:ext>
              </a:extLst>
            </p:cNvPr>
            <p:cNvSpPr/>
            <p:nvPr/>
          </p:nvSpPr>
          <p:spPr>
            <a:xfrm>
              <a:off x="-4753240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414" y="1"/>
                  </a:moveTo>
                  <a:cubicBezTo>
                    <a:pt x="305" y="1"/>
                    <a:pt x="230" y="21"/>
                    <a:pt x="230" y="21"/>
                  </a:cubicBezTo>
                  <a:cubicBezTo>
                    <a:pt x="0" y="162"/>
                    <a:pt x="142" y="6348"/>
                    <a:pt x="230" y="6719"/>
                  </a:cubicBezTo>
                  <a:cubicBezTo>
                    <a:pt x="283" y="7051"/>
                    <a:pt x="506" y="7213"/>
                    <a:pt x="764" y="7213"/>
                  </a:cubicBezTo>
                  <a:cubicBezTo>
                    <a:pt x="849" y="7213"/>
                    <a:pt x="938" y="7196"/>
                    <a:pt x="1025" y="7160"/>
                  </a:cubicBezTo>
                  <a:cubicBezTo>
                    <a:pt x="1396" y="7019"/>
                    <a:pt x="1184" y="2071"/>
                    <a:pt x="1184" y="904"/>
                  </a:cubicBezTo>
                  <a:cubicBezTo>
                    <a:pt x="1134" y="116"/>
                    <a:pt x="677" y="1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Google Shape;199;p23">
              <a:extLst>
                <a:ext uri="{FF2B5EF4-FFF2-40B4-BE49-F238E27FC236}">
                  <a16:creationId xmlns:a16="http://schemas.microsoft.com/office/drawing/2014/main" id="{462D250F-E429-4BE8-860A-823F1A0F5005}"/>
                </a:ext>
              </a:extLst>
            </p:cNvPr>
            <p:cNvSpPr/>
            <p:nvPr/>
          </p:nvSpPr>
          <p:spPr>
            <a:xfrm>
              <a:off x="-4763029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886" y="1"/>
                  </a:moveTo>
                  <a:cubicBezTo>
                    <a:pt x="790" y="1"/>
                    <a:pt x="684" y="32"/>
                    <a:pt x="583" y="126"/>
                  </a:cubicBezTo>
                  <a:cubicBezTo>
                    <a:pt x="283" y="427"/>
                    <a:pt x="0" y="3891"/>
                    <a:pt x="513" y="3961"/>
                  </a:cubicBezTo>
                  <a:cubicBezTo>
                    <a:pt x="751" y="4000"/>
                    <a:pt x="1052" y="4084"/>
                    <a:pt x="1256" y="4084"/>
                  </a:cubicBezTo>
                  <a:cubicBezTo>
                    <a:pt x="1429" y="4084"/>
                    <a:pt x="1532" y="4023"/>
                    <a:pt x="1467" y="3820"/>
                  </a:cubicBezTo>
                  <a:cubicBezTo>
                    <a:pt x="1326" y="3449"/>
                    <a:pt x="1237" y="126"/>
                    <a:pt x="1237" y="126"/>
                  </a:cubicBezTo>
                  <a:cubicBezTo>
                    <a:pt x="1237" y="126"/>
                    <a:pt x="1080" y="1"/>
                    <a:pt x="886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Google Shape;200;p23">
              <a:extLst>
                <a:ext uri="{FF2B5EF4-FFF2-40B4-BE49-F238E27FC236}">
                  <a16:creationId xmlns:a16="http://schemas.microsoft.com/office/drawing/2014/main" id="{F81DD1EE-200E-4A8D-92C2-632B50BF8B98}"/>
                </a:ext>
              </a:extLst>
            </p:cNvPr>
            <p:cNvSpPr/>
            <p:nvPr/>
          </p:nvSpPr>
          <p:spPr>
            <a:xfrm>
              <a:off x="-4750009" y="3795044"/>
              <a:ext cx="51480" cy="112239"/>
            </a:xfrm>
            <a:custGeom>
              <a:avLst/>
              <a:gdLst/>
              <a:ahLst/>
              <a:cxnLst/>
              <a:rect l="l" t="t" r="r" b="b"/>
              <a:pathLst>
                <a:path w="1115" h="2431" extrusionOk="0">
                  <a:moveTo>
                    <a:pt x="1" y="1"/>
                  </a:moveTo>
                  <a:cubicBezTo>
                    <a:pt x="1" y="1"/>
                    <a:pt x="1" y="2280"/>
                    <a:pt x="513" y="2422"/>
                  </a:cubicBezTo>
                  <a:cubicBezTo>
                    <a:pt x="534" y="2428"/>
                    <a:pt x="553" y="2431"/>
                    <a:pt x="572" y="2431"/>
                  </a:cubicBezTo>
                  <a:cubicBezTo>
                    <a:pt x="1049" y="2431"/>
                    <a:pt x="1114" y="573"/>
                    <a:pt x="1114" y="301"/>
                  </a:cubicBezTo>
                  <a:cubicBezTo>
                    <a:pt x="1044" y="1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Google Shape;201;p23">
              <a:extLst>
                <a:ext uri="{FF2B5EF4-FFF2-40B4-BE49-F238E27FC236}">
                  <a16:creationId xmlns:a16="http://schemas.microsoft.com/office/drawing/2014/main" id="{8A1C3048-593C-4226-8AA8-FC2B8FCC83DC}"/>
                </a:ext>
              </a:extLst>
            </p:cNvPr>
            <p:cNvSpPr/>
            <p:nvPr/>
          </p:nvSpPr>
          <p:spPr>
            <a:xfrm>
              <a:off x="-4671658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442" y="1"/>
                  </a:moveTo>
                  <a:cubicBezTo>
                    <a:pt x="273" y="1"/>
                    <a:pt x="142" y="66"/>
                    <a:pt x="142" y="66"/>
                  </a:cubicBezTo>
                  <a:cubicBezTo>
                    <a:pt x="1" y="278"/>
                    <a:pt x="1026" y="5580"/>
                    <a:pt x="1185" y="5952"/>
                  </a:cubicBezTo>
                  <a:cubicBezTo>
                    <a:pt x="1232" y="6153"/>
                    <a:pt x="1415" y="6251"/>
                    <a:pt x="1615" y="6251"/>
                  </a:cubicBezTo>
                  <a:cubicBezTo>
                    <a:pt x="1714" y="6251"/>
                    <a:pt x="1816" y="6228"/>
                    <a:pt x="1909" y="6181"/>
                  </a:cubicBezTo>
                  <a:cubicBezTo>
                    <a:pt x="2210" y="6022"/>
                    <a:pt x="1255" y="1675"/>
                    <a:pt x="1114" y="720"/>
                  </a:cubicBezTo>
                  <a:cubicBezTo>
                    <a:pt x="981" y="126"/>
                    <a:pt x="675" y="1"/>
                    <a:pt x="442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Google Shape;202;p23">
              <a:extLst>
                <a:ext uri="{FF2B5EF4-FFF2-40B4-BE49-F238E27FC236}">
                  <a16:creationId xmlns:a16="http://schemas.microsoft.com/office/drawing/2014/main" id="{C322A191-CE51-4B02-83DD-EF1D81599AD3}"/>
                </a:ext>
              </a:extLst>
            </p:cNvPr>
            <p:cNvSpPr/>
            <p:nvPr/>
          </p:nvSpPr>
          <p:spPr>
            <a:xfrm>
              <a:off x="-4613714" y="3567425"/>
              <a:ext cx="78720" cy="163442"/>
            </a:xfrm>
            <a:custGeom>
              <a:avLst/>
              <a:gdLst/>
              <a:ahLst/>
              <a:cxnLst/>
              <a:rect l="l" t="t" r="r" b="b"/>
              <a:pathLst>
                <a:path w="1705" h="3540" extrusionOk="0">
                  <a:moveTo>
                    <a:pt x="559" y="0"/>
                  </a:moveTo>
                  <a:cubicBezTo>
                    <a:pt x="446" y="0"/>
                    <a:pt x="315" y="46"/>
                    <a:pt x="212" y="212"/>
                  </a:cubicBezTo>
                  <a:cubicBezTo>
                    <a:pt x="0" y="512"/>
                    <a:pt x="301" y="3464"/>
                    <a:pt x="743" y="3534"/>
                  </a:cubicBezTo>
                  <a:cubicBezTo>
                    <a:pt x="865" y="3534"/>
                    <a:pt x="997" y="3540"/>
                    <a:pt x="1121" y="3540"/>
                  </a:cubicBezTo>
                  <a:cubicBezTo>
                    <a:pt x="1444" y="3540"/>
                    <a:pt x="1704" y="3503"/>
                    <a:pt x="1538" y="3234"/>
                  </a:cubicBezTo>
                  <a:cubicBezTo>
                    <a:pt x="1397" y="2934"/>
                    <a:pt x="813" y="70"/>
                    <a:pt x="813" y="70"/>
                  </a:cubicBezTo>
                  <a:cubicBezTo>
                    <a:pt x="813" y="70"/>
                    <a:pt x="700" y="0"/>
                    <a:pt x="559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Google Shape;203;p23">
              <a:extLst>
                <a:ext uri="{FF2B5EF4-FFF2-40B4-BE49-F238E27FC236}">
                  <a16:creationId xmlns:a16="http://schemas.microsoft.com/office/drawing/2014/main" id="{93B826C6-AA3F-481D-804C-D7EF3FEDD719}"/>
                </a:ext>
              </a:extLst>
            </p:cNvPr>
            <p:cNvSpPr/>
            <p:nvPr/>
          </p:nvSpPr>
          <p:spPr>
            <a:xfrm>
              <a:off x="-4586797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315" y="1"/>
                  </a:moveTo>
                  <a:cubicBezTo>
                    <a:pt x="139" y="1"/>
                    <a:pt x="1" y="11"/>
                    <a:pt x="1" y="11"/>
                  </a:cubicBezTo>
                  <a:cubicBezTo>
                    <a:pt x="1" y="11"/>
                    <a:pt x="372" y="2008"/>
                    <a:pt x="884" y="2079"/>
                  </a:cubicBezTo>
                  <a:cubicBezTo>
                    <a:pt x="893" y="2080"/>
                    <a:pt x="901" y="2081"/>
                    <a:pt x="909" y="2081"/>
                  </a:cubicBezTo>
                  <a:cubicBezTo>
                    <a:pt x="1315" y="2081"/>
                    <a:pt x="1043" y="378"/>
                    <a:pt x="1043" y="170"/>
                  </a:cubicBezTo>
                  <a:cubicBezTo>
                    <a:pt x="989" y="28"/>
                    <a:pt x="602" y="1"/>
                    <a:pt x="31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Google Shape;204;p23">
              <a:extLst>
                <a:ext uri="{FF2B5EF4-FFF2-40B4-BE49-F238E27FC236}">
                  <a16:creationId xmlns:a16="http://schemas.microsoft.com/office/drawing/2014/main" id="{9BA9B7A9-BE01-47DF-9E17-E4F910BAFCC0}"/>
                </a:ext>
              </a:extLst>
            </p:cNvPr>
            <p:cNvSpPr/>
            <p:nvPr/>
          </p:nvSpPr>
          <p:spPr>
            <a:xfrm>
              <a:off x="-4382242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5815" y="1"/>
                  </a:moveTo>
                  <a:cubicBezTo>
                    <a:pt x="5886" y="814"/>
                    <a:pt x="5744" y="2210"/>
                    <a:pt x="4489" y="3252"/>
                  </a:cubicBezTo>
                  <a:cubicBezTo>
                    <a:pt x="2510" y="4790"/>
                    <a:pt x="2139" y="8113"/>
                    <a:pt x="1909" y="9509"/>
                  </a:cubicBezTo>
                  <a:cubicBezTo>
                    <a:pt x="1768" y="10905"/>
                    <a:pt x="0" y="26581"/>
                    <a:pt x="584" y="27394"/>
                  </a:cubicBezTo>
                  <a:cubicBezTo>
                    <a:pt x="1025" y="27995"/>
                    <a:pt x="1838" y="30204"/>
                    <a:pt x="1397" y="31671"/>
                  </a:cubicBezTo>
                  <a:cubicBezTo>
                    <a:pt x="1538" y="31741"/>
                    <a:pt x="1626" y="31741"/>
                    <a:pt x="1768" y="31741"/>
                  </a:cubicBezTo>
                  <a:cubicBezTo>
                    <a:pt x="1909" y="31741"/>
                    <a:pt x="2139" y="31741"/>
                    <a:pt x="2351" y="31600"/>
                  </a:cubicBezTo>
                  <a:cubicBezTo>
                    <a:pt x="2793" y="31370"/>
                    <a:pt x="2952" y="31158"/>
                    <a:pt x="2952" y="30787"/>
                  </a:cubicBezTo>
                  <a:cubicBezTo>
                    <a:pt x="2952" y="30116"/>
                    <a:pt x="2210" y="29091"/>
                    <a:pt x="1626" y="27394"/>
                  </a:cubicBezTo>
                  <a:cubicBezTo>
                    <a:pt x="1467" y="27111"/>
                    <a:pt x="1397" y="26369"/>
                    <a:pt x="1397" y="25485"/>
                  </a:cubicBezTo>
                  <a:cubicBezTo>
                    <a:pt x="1397" y="19883"/>
                    <a:pt x="3535" y="5744"/>
                    <a:pt x="5161" y="4348"/>
                  </a:cubicBezTo>
                  <a:cubicBezTo>
                    <a:pt x="6257" y="3394"/>
                    <a:pt x="6769" y="2811"/>
                    <a:pt x="6769" y="2068"/>
                  </a:cubicBezTo>
                  <a:cubicBezTo>
                    <a:pt x="6769" y="1627"/>
                    <a:pt x="6628" y="1185"/>
                    <a:pt x="6398" y="601"/>
                  </a:cubicBezTo>
                  <a:lnTo>
                    <a:pt x="6327" y="601"/>
                  </a:lnTo>
                  <a:cubicBezTo>
                    <a:pt x="6186" y="301"/>
                    <a:pt x="6045" y="160"/>
                    <a:pt x="581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Google Shape;205;p23">
              <a:extLst>
                <a:ext uri="{FF2B5EF4-FFF2-40B4-BE49-F238E27FC236}">
                  <a16:creationId xmlns:a16="http://schemas.microsoft.com/office/drawing/2014/main" id="{52903437-3D73-4F40-B78A-5FC7A5689C29}"/>
                </a:ext>
              </a:extLst>
            </p:cNvPr>
            <p:cNvSpPr/>
            <p:nvPr/>
          </p:nvSpPr>
          <p:spPr>
            <a:xfrm>
              <a:off x="-3923422" y="346596"/>
              <a:ext cx="710741" cy="1554636"/>
            </a:xfrm>
            <a:custGeom>
              <a:avLst/>
              <a:gdLst/>
              <a:ahLst/>
              <a:cxnLst/>
              <a:rect l="l" t="t" r="r" b="b"/>
              <a:pathLst>
                <a:path w="15394" h="33672" extrusionOk="0">
                  <a:moveTo>
                    <a:pt x="10304" y="24976"/>
                  </a:moveTo>
                  <a:lnTo>
                    <a:pt x="10304" y="24976"/>
                  </a:lnTo>
                  <a:cubicBezTo>
                    <a:pt x="9053" y="26423"/>
                    <a:pt x="7211" y="28243"/>
                    <a:pt x="5600" y="28243"/>
                  </a:cubicBezTo>
                  <a:cubicBezTo>
                    <a:pt x="5321" y="28243"/>
                    <a:pt x="5050" y="28189"/>
                    <a:pt x="4790" y="28069"/>
                  </a:cubicBezTo>
                  <a:cubicBezTo>
                    <a:pt x="3306" y="27344"/>
                    <a:pt x="2581" y="26160"/>
                    <a:pt x="2210" y="25347"/>
                  </a:cubicBezTo>
                  <a:lnTo>
                    <a:pt x="2210" y="25347"/>
                  </a:lnTo>
                  <a:cubicBezTo>
                    <a:pt x="2864" y="25860"/>
                    <a:pt x="3747" y="26231"/>
                    <a:pt x="5002" y="26302"/>
                  </a:cubicBezTo>
                  <a:cubicBezTo>
                    <a:pt x="5154" y="26315"/>
                    <a:pt x="5309" y="26322"/>
                    <a:pt x="5466" y="26322"/>
                  </a:cubicBezTo>
                  <a:cubicBezTo>
                    <a:pt x="7132" y="26322"/>
                    <a:pt x="9028" y="25590"/>
                    <a:pt x="10304" y="24976"/>
                  </a:cubicBezTo>
                  <a:close/>
                  <a:moveTo>
                    <a:pt x="1538" y="26832"/>
                  </a:moveTo>
                  <a:lnTo>
                    <a:pt x="1538" y="26832"/>
                  </a:lnTo>
                  <a:cubicBezTo>
                    <a:pt x="2193" y="28125"/>
                    <a:pt x="3320" y="29485"/>
                    <a:pt x="5097" y="29485"/>
                  </a:cubicBezTo>
                  <a:cubicBezTo>
                    <a:pt x="5142" y="29485"/>
                    <a:pt x="5187" y="29485"/>
                    <a:pt x="5232" y="29483"/>
                  </a:cubicBezTo>
                  <a:cubicBezTo>
                    <a:pt x="6911" y="29394"/>
                    <a:pt x="8166" y="28811"/>
                    <a:pt x="9049" y="27928"/>
                  </a:cubicBezTo>
                  <a:lnTo>
                    <a:pt x="9049" y="27928"/>
                  </a:lnTo>
                  <a:cubicBezTo>
                    <a:pt x="7906" y="29409"/>
                    <a:pt x="6468" y="30759"/>
                    <a:pt x="5326" y="30759"/>
                  </a:cubicBezTo>
                  <a:cubicBezTo>
                    <a:pt x="5215" y="30759"/>
                    <a:pt x="5107" y="30747"/>
                    <a:pt x="5002" y="30720"/>
                  </a:cubicBezTo>
                  <a:cubicBezTo>
                    <a:pt x="2793" y="30137"/>
                    <a:pt x="1697" y="28511"/>
                    <a:pt x="1538" y="26832"/>
                  </a:cubicBezTo>
                  <a:close/>
                  <a:moveTo>
                    <a:pt x="10534" y="27998"/>
                  </a:moveTo>
                  <a:lnTo>
                    <a:pt x="10534" y="27998"/>
                  </a:lnTo>
                  <a:cubicBezTo>
                    <a:pt x="9371" y="29783"/>
                    <a:pt x="7252" y="32631"/>
                    <a:pt x="5077" y="32631"/>
                  </a:cubicBezTo>
                  <a:cubicBezTo>
                    <a:pt x="4905" y="32631"/>
                    <a:pt x="4733" y="32613"/>
                    <a:pt x="4560" y="32576"/>
                  </a:cubicBezTo>
                  <a:cubicBezTo>
                    <a:pt x="2493" y="32134"/>
                    <a:pt x="1839" y="30366"/>
                    <a:pt x="1538" y="29112"/>
                  </a:cubicBezTo>
                  <a:lnTo>
                    <a:pt x="1538" y="29112"/>
                  </a:lnTo>
                  <a:cubicBezTo>
                    <a:pt x="2352" y="30363"/>
                    <a:pt x="3436" y="31832"/>
                    <a:pt x="5064" y="31832"/>
                  </a:cubicBezTo>
                  <a:cubicBezTo>
                    <a:pt x="5345" y="31832"/>
                    <a:pt x="5642" y="31788"/>
                    <a:pt x="5957" y="31692"/>
                  </a:cubicBezTo>
                  <a:cubicBezTo>
                    <a:pt x="7724" y="31091"/>
                    <a:pt x="9279" y="29624"/>
                    <a:pt x="10534" y="27998"/>
                  </a:cubicBezTo>
                  <a:close/>
                  <a:moveTo>
                    <a:pt x="6853" y="1"/>
                  </a:moveTo>
                  <a:cubicBezTo>
                    <a:pt x="6127" y="1"/>
                    <a:pt x="5560" y="169"/>
                    <a:pt x="5444" y="835"/>
                  </a:cubicBezTo>
                  <a:cubicBezTo>
                    <a:pt x="5444" y="976"/>
                    <a:pt x="5515" y="1117"/>
                    <a:pt x="5585" y="1277"/>
                  </a:cubicBezTo>
                  <a:cubicBezTo>
                    <a:pt x="4790" y="1718"/>
                    <a:pt x="3306" y="2602"/>
                    <a:pt x="3306" y="3768"/>
                  </a:cubicBezTo>
                  <a:cubicBezTo>
                    <a:pt x="3306" y="3998"/>
                    <a:pt x="3306" y="4210"/>
                    <a:pt x="3376" y="4440"/>
                  </a:cubicBezTo>
                  <a:cubicBezTo>
                    <a:pt x="2934" y="4953"/>
                    <a:pt x="2493" y="5695"/>
                    <a:pt x="2351" y="6861"/>
                  </a:cubicBezTo>
                  <a:cubicBezTo>
                    <a:pt x="2281" y="7391"/>
                    <a:pt x="2281" y="7745"/>
                    <a:pt x="2281" y="8116"/>
                  </a:cubicBezTo>
                  <a:cubicBezTo>
                    <a:pt x="2139" y="8275"/>
                    <a:pt x="1980" y="8629"/>
                    <a:pt x="1768" y="9070"/>
                  </a:cubicBezTo>
                  <a:cubicBezTo>
                    <a:pt x="1397" y="10325"/>
                    <a:pt x="1256" y="11439"/>
                    <a:pt x="1468" y="12534"/>
                  </a:cubicBezTo>
                  <a:cubicBezTo>
                    <a:pt x="1026" y="12905"/>
                    <a:pt x="584" y="13718"/>
                    <a:pt x="513" y="15256"/>
                  </a:cubicBezTo>
                  <a:cubicBezTo>
                    <a:pt x="443" y="16299"/>
                    <a:pt x="513" y="17394"/>
                    <a:pt x="884" y="18508"/>
                  </a:cubicBezTo>
                  <a:cubicBezTo>
                    <a:pt x="725" y="18879"/>
                    <a:pt x="1" y="21442"/>
                    <a:pt x="725" y="23209"/>
                  </a:cubicBezTo>
                  <a:cubicBezTo>
                    <a:pt x="814" y="23209"/>
                    <a:pt x="814" y="23297"/>
                    <a:pt x="814" y="23368"/>
                  </a:cubicBezTo>
                  <a:cubicBezTo>
                    <a:pt x="814" y="23880"/>
                    <a:pt x="814" y="24623"/>
                    <a:pt x="955" y="25347"/>
                  </a:cubicBezTo>
                  <a:cubicBezTo>
                    <a:pt x="955" y="25648"/>
                    <a:pt x="955" y="26019"/>
                    <a:pt x="884" y="26390"/>
                  </a:cubicBezTo>
                  <a:cubicBezTo>
                    <a:pt x="725" y="26973"/>
                    <a:pt x="584" y="27928"/>
                    <a:pt x="725" y="28882"/>
                  </a:cubicBezTo>
                  <a:cubicBezTo>
                    <a:pt x="955" y="30366"/>
                    <a:pt x="1167" y="33671"/>
                    <a:pt x="4790" y="33671"/>
                  </a:cubicBezTo>
                  <a:cubicBezTo>
                    <a:pt x="8236" y="33671"/>
                    <a:pt x="11329" y="30066"/>
                    <a:pt x="12213" y="25648"/>
                  </a:cubicBezTo>
                  <a:cubicBezTo>
                    <a:pt x="12814" y="24693"/>
                    <a:pt x="13326" y="23880"/>
                    <a:pt x="13697" y="23368"/>
                  </a:cubicBezTo>
                  <a:cubicBezTo>
                    <a:pt x="14422" y="22926"/>
                    <a:pt x="15094" y="22626"/>
                    <a:pt x="15094" y="22626"/>
                  </a:cubicBezTo>
                  <a:lnTo>
                    <a:pt x="14722" y="20858"/>
                  </a:lnTo>
                  <a:cubicBezTo>
                    <a:pt x="14722" y="20858"/>
                    <a:pt x="12443" y="22042"/>
                    <a:pt x="10887" y="23209"/>
                  </a:cubicBezTo>
                  <a:cubicBezTo>
                    <a:pt x="9803" y="24032"/>
                    <a:pt x="7548" y="24894"/>
                    <a:pt x="5790" y="24894"/>
                  </a:cubicBezTo>
                  <a:cubicBezTo>
                    <a:pt x="5170" y="24894"/>
                    <a:pt x="4613" y="24787"/>
                    <a:pt x="4189" y="24534"/>
                  </a:cubicBezTo>
                  <a:cubicBezTo>
                    <a:pt x="2722" y="23739"/>
                    <a:pt x="655" y="22184"/>
                    <a:pt x="1768" y="20204"/>
                  </a:cubicBezTo>
                  <a:lnTo>
                    <a:pt x="1768" y="20204"/>
                  </a:lnTo>
                  <a:cubicBezTo>
                    <a:pt x="2422" y="20929"/>
                    <a:pt x="3376" y="21530"/>
                    <a:pt x="4790" y="21813"/>
                  </a:cubicBezTo>
                  <a:cubicBezTo>
                    <a:pt x="5443" y="21925"/>
                    <a:pt x="6055" y="21973"/>
                    <a:pt x="6626" y="21973"/>
                  </a:cubicBezTo>
                  <a:cubicBezTo>
                    <a:pt x="9452" y="21973"/>
                    <a:pt x="11254" y="20796"/>
                    <a:pt x="11930" y="20487"/>
                  </a:cubicBezTo>
                  <a:cubicBezTo>
                    <a:pt x="12743" y="20116"/>
                    <a:pt x="14952" y="19462"/>
                    <a:pt x="14952" y="19462"/>
                  </a:cubicBezTo>
                  <a:lnTo>
                    <a:pt x="14581" y="18278"/>
                  </a:lnTo>
                  <a:cubicBezTo>
                    <a:pt x="14581" y="18278"/>
                    <a:pt x="8689" y="20578"/>
                    <a:pt x="5965" y="20578"/>
                  </a:cubicBezTo>
                  <a:cubicBezTo>
                    <a:pt x="5567" y="20578"/>
                    <a:pt x="5237" y="20529"/>
                    <a:pt x="5002" y="20416"/>
                  </a:cubicBezTo>
                  <a:cubicBezTo>
                    <a:pt x="3235" y="19462"/>
                    <a:pt x="584" y="17253"/>
                    <a:pt x="1980" y="14090"/>
                  </a:cubicBezTo>
                  <a:lnTo>
                    <a:pt x="1980" y="14090"/>
                  </a:lnTo>
                  <a:cubicBezTo>
                    <a:pt x="2652" y="15344"/>
                    <a:pt x="4048" y="16882"/>
                    <a:pt x="5815" y="17465"/>
                  </a:cubicBezTo>
                  <a:cubicBezTo>
                    <a:pt x="6806" y="17808"/>
                    <a:pt x="7891" y="17940"/>
                    <a:pt x="8891" y="17940"/>
                  </a:cubicBezTo>
                  <a:cubicBezTo>
                    <a:pt x="10265" y="17940"/>
                    <a:pt x="11478" y="17691"/>
                    <a:pt x="12071" y="17394"/>
                  </a:cubicBezTo>
                  <a:cubicBezTo>
                    <a:pt x="13096" y="16811"/>
                    <a:pt x="14864" y="15998"/>
                    <a:pt x="14864" y="15998"/>
                  </a:cubicBezTo>
                  <a:lnTo>
                    <a:pt x="14952" y="14461"/>
                  </a:lnTo>
                  <a:lnTo>
                    <a:pt x="14952" y="14461"/>
                  </a:lnTo>
                  <a:cubicBezTo>
                    <a:pt x="14952" y="14461"/>
                    <a:pt x="11723" y="16306"/>
                    <a:pt x="9639" y="16306"/>
                  </a:cubicBezTo>
                  <a:cubicBezTo>
                    <a:pt x="9565" y="16306"/>
                    <a:pt x="9492" y="16304"/>
                    <a:pt x="9420" y="16299"/>
                  </a:cubicBezTo>
                  <a:cubicBezTo>
                    <a:pt x="7353" y="16228"/>
                    <a:pt x="5002" y="16228"/>
                    <a:pt x="3977" y="14019"/>
                  </a:cubicBezTo>
                  <a:cubicBezTo>
                    <a:pt x="3376" y="12764"/>
                    <a:pt x="3164" y="11439"/>
                    <a:pt x="3094" y="10396"/>
                  </a:cubicBezTo>
                  <a:lnTo>
                    <a:pt x="3094" y="10396"/>
                  </a:lnTo>
                  <a:cubicBezTo>
                    <a:pt x="3306" y="10696"/>
                    <a:pt x="3535" y="10926"/>
                    <a:pt x="3907" y="11209"/>
                  </a:cubicBezTo>
                  <a:cubicBezTo>
                    <a:pt x="5232" y="12464"/>
                    <a:pt x="7211" y="13418"/>
                    <a:pt x="8979" y="13860"/>
                  </a:cubicBezTo>
                  <a:cubicBezTo>
                    <a:pt x="9497" y="14016"/>
                    <a:pt x="10255" y="14071"/>
                    <a:pt x="11059" y="14071"/>
                  </a:cubicBezTo>
                  <a:cubicBezTo>
                    <a:pt x="12888" y="14071"/>
                    <a:pt x="14952" y="13789"/>
                    <a:pt x="14952" y="13789"/>
                  </a:cubicBezTo>
                  <a:lnTo>
                    <a:pt x="14864" y="12092"/>
                  </a:lnTo>
                  <a:cubicBezTo>
                    <a:pt x="14864" y="12092"/>
                    <a:pt x="12476" y="12163"/>
                    <a:pt x="10643" y="12163"/>
                  </a:cubicBezTo>
                  <a:cubicBezTo>
                    <a:pt x="9727" y="12163"/>
                    <a:pt x="8949" y="12145"/>
                    <a:pt x="8678" y="12092"/>
                  </a:cubicBezTo>
                  <a:cubicBezTo>
                    <a:pt x="7883" y="12022"/>
                    <a:pt x="4189" y="9813"/>
                    <a:pt x="3907" y="7975"/>
                  </a:cubicBezTo>
                  <a:cubicBezTo>
                    <a:pt x="3677" y="7020"/>
                    <a:pt x="3818" y="6278"/>
                    <a:pt x="4048" y="5765"/>
                  </a:cubicBezTo>
                  <a:cubicBezTo>
                    <a:pt x="4702" y="6791"/>
                    <a:pt x="5886" y="7745"/>
                    <a:pt x="7211" y="8558"/>
                  </a:cubicBezTo>
                  <a:cubicBezTo>
                    <a:pt x="9420" y="9813"/>
                    <a:pt x="13538" y="10484"/>
                    <a:pt x="15306" y="10626"/>
                  </a:cubicBezTo>
                  <a:cubicBezTo>
                    <a:pt x="14864" y="10484"/>
                    <a:pt x="15306" y="8858"/>
                    <a:pt x="15306" y="8858"/>
                  </a:cubicBezTo>
                  <a:cubicBezTo>
                    <a:pt x="15306" y="8858"/>
                    <a:pt x="6628" y="8187"/>
                    <a:pt x="4932" y="4210"/>
                  </a:cubicBezTo>
                  <a:cubicBezTo>
                    <a:pt x="4702" y="3627"/>
                    <a:pt x="5674" y="2973"/>
                    <a:pt x="6328" y="2602"/>
                  </a:cubicBezTo>
                  <a:cubicBezTo>
                    <a:pt x="7582" y="4369"/>
                    <a:pt x="10375" y="6861"/>
                    <a:pt x="15094" y="7603"/>
                  </a:cubicBezTo>
                  <a:cubicBezTo>
                    <a:pt x="14952" y="7232"/>
                    <a:pt x="15394" y="5978"/>
                    <a:pt x="15394" y="5978"/>
                  </a:cubicBezTo>
                  <a:cubicBezTo>
                    <a:pt x="15394" y="5978"/>
                    <a:pt x="7070" y="3857"/>
                    <a:pt x="7353" y="22"/>
                  </a:cubicBezTo>
                  <a:cubicBezTo>
                    <a:pt x="7180" y="9"/>
                    <a:pt x="7013" y="1"/>
                    <a:pt x="6853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Google Shape;206;p23">
              <a:extLst>
                <a:ext uri="{FF2B5EF4-FFF2-40B4-BE49-F238E27FC236}">
                  <a16:creationId xmlns:a16="http://schemas.microsoft.com/office/drawing/2014/main" id="{BD9BEBDF-B347-47D9-87FC-9FAD6E851522}"/>
                </a:ext>
              </a:extLst>
            </p:cNvPr>
            <p:cNvSpPr/>
            <p:nvPr/>
          </p:nvSpPr>
          <p:spPr>
            <a:xfrm>
              <a:off x="-3085986" y="278725"/>
              <a:ext cx="943899" cy="124382"/>
            </a:xfrm>
            <a:custGeom>
              <a:avLst/>
              <a:gdLst/>
              <a:ahLst/>
              <a:cxnLst/>
              <a:rect l="l" t="t" r="r" b="b"/>
              <a:pathLst>
                <a:path w="20444" h="2694" extrusionOk="0">
                  <a:moveTo>
                    <a:pt x="18609" y="0"/>
                  </a:moveTo>
                  <a:cubicBezTo>
                    <a:pt x="17860" y="0"/>
                    <a:pt x="17694" y="537"/>
                    <a:pt x="14929" y="537"/>
                  </a:cubicBezTo>
                  <a:lnTo>
                    <a:pt x="3070" y="537"/>
                  </a:lnTo>
                  <a:lnTo>
                    <a:pt x="1674" y="378"/>
                  </a:lnTo>
                  <a:cubicBezTo>
                    <a:pt x="1674" y="378"/>
                    <a:pt x="1569" y="358"/>
                    <a:pt x="1414" y="358"/>
                  </a:cubicBezTo>
                  <a:cubicBezTo>
                    <a:pt x="1066" y="358"/>
                    <a:pt x="468" y="460"/>
                    <a:pt x="260" y="1121"/>
                  </a:cubicBezTo>
                  <a:cubicBezTo>
                    <a:pt x="1" y="1996"/>
                    <a:pt x="351" y="2693"/>
                    <a:pt x="1039" y="2693"/>
                  </a:cubicBezTo>
                  <a:cubicBezTo>
                    <a:pt x="1101" y="2693"/>
                    <a:pt x="1165" y="2688"/>
                    <a:pt x="1232" y="2676"/>
                  </a:cubicBezTo>
                  <a:cubicBezTo>
                    <a:pt x="1957" y="2517"/>
                    <a:pt x="2911" y="2075"/>
                    <a:pt x="2911" y="2075"/>
                  </a:cubicBezTo>
                  <a:cubicBezTo>
                    <a:pt x="2911" y="2075"/>
                    <a:pt x="4559" y="2097"/>
                    <a:pt x="6813" y="2097"/>
                  </a:cubicBezTo>
                  <a:cubicBezTo>
                    <a:pt x="10568" y="2097"/>
                    <a:pt x="16007" y="2035"/>
                    <a:pt x="18305" y="1704"/>
                  </a:cubicBezTo>
                  <a:cubicBezTo>
                    <a:pt x="18636" y="1704"/>
                    <a:pt x="19176" y="2330"/>
                    <a:pt x="19612" y="2330"/>
                  </a:cubicBezTo>
                  <a:cubicBezTo>
                    <a:pt x="19757" y="2330"/>
                    <a:pt x="19891" y="2261"/>
                    <a:pt x="20001" y="2075"/>
                  </a:cubicBezTo>
                  <a:cubicBezTo>
                    <a:pt x="20443" y="1262"/>
                    <a:pt x="20001" y="166"/>
                    <a:pt x="18905" y="25"/>
                  </a:cubicBezTo>
                  <a:cubicBezTo>
                    <a:pt x="18795" y="8"/>
                    <a:pt x="18698" y="0"/>
                    <a:pt x="18609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Google Shape;207;p23">
              <a:extLst>
                <a:ext uri="{FF2B5EF4-FFF2-40B4-BE49-F238E27FC236}">
                  <a16:creationId xmlns:a16="http://schemas.microsoft.com/office/drawing/2014/main" id="{FC741A9E-8EDF-41FE-A9B2-263ED0D0ADE8}"/>
                </a:ext>
              </a:extLst>
            </p:cNvPr>
            <p:cNvSpPr/>
            <p:nvPr/>
          </p:nvSpPr>
          <p:spPr>
            <a:xfrm>
              <a:off x="-4257141" y="278725"/>
              <a:ext cx="944592" cy="124382"/>
            </a:xfrm>
            <a:custGeom>
              <a:avLst/>
              <a:gdLst/>
              <a:ahLst/>
              <a:cxnLst/>
              <a:rect l="l" t="t" r="r" b="b"/>
              <a:pathLst>
                <a:path w="20459" h="2694" extrusionOk="0">
                  <a:moveTo>
                    <a:pt x="1867" y="0"/>
                  </a:moveTo>
                  <a:cubicBezTo>
                    <a:pt x="1774" y="0"/>
                    <a:pt x="1672" y="8"/>
                    <a:pt x="1556" y="25"/>
                  </a:cubicBezTo>
                  <a:cubicBezTo>
                    <a:pt x="442" y="166"/>
                    <a:pt x="0" y="1262"/>
                    <a:pt x="442" y="2075"/>
                  </a:cubicBezTo>
                  <a:cubicBezTo>
                    <a:pt x="575" y="2261"/>
                    <a:pt x="720" y="2330"/>
                    <a:pt x="869" y="2330"/>
                  </a:cubicBezTo>
                  <a:cubicBezTo>
                    <a:pt x="1317" y="2330"/>
                    <a:pt x="1808" y="1704"/>
                    <a:pt x="2139" y="1704"/>
                  </a:cubicBezTo>
                  <a:cubicBezTo>
                    <a:pt x="4492" y="2035"/>
                    <a:pt x="9916" y="2097"/>
                    <a:pt x="13654" y="2097"/>
                  </a:cubicBezTo>
                  <a:cubicBezTo>
                    <a:pt x="15897" y="2097"/>
                    <a:pt x="17532" y="2075"/>
                    <a:pt x="17532" y="2075"/>
                  </a:cubicBezTo>
                  <a:cubicBezTo>
                    <a:pt x="17532" y="2075"/>
                    <a:pt x="18486" y="2517"/>
                    <a:pt x="19229" y="2676"/>
                  </a:cubicBezTo>
                  <a:cubicBezTo>
                    <a:pt x="19296" y="2688"/>
                    <a:pt x="19361" y="2693"/>
                    <a:pt x="19422" y="2693"/>
                  </a:cubicBezTo>
                  <a:cubicBezTo>
                    <a:pt x="20110" y="2693"/>
                    <a:pt x="20459" y="1996"/>
                    <a:pt x="20183" y="1121"/>
                  </a:cubicBezTo>
                  <a:cubicBezTo>
                    <a:pt x="19975" y="460"/>
                    <a:pt x="19386" y="358"/>
                    <a:pt x="19043" y="358"/>
                  </a:cubicBezTo>
                  <a:cubicBezTo>
                    <a:pt x="18891" y="358"/>
                    <a:pt x="18787" y="378"/>
                    <a:pt x="18787" y="378"/>
                  </a:cubicBezTo>
                  <a:lnTo>
                    <a:pt x="17391" y="537"/>
                  </a:lnTo>
                  <a:lnTo>
                    <a:pt x="5532" y="537"/>
                  </a:lnTo>
                  <a:cubicBezTo>
                    <a:pt x="2830" y="537"/>
                    <a:pt x="2657" y="0"/>
                    <a:pt x="1867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Google Shape;208;p23">
              <a:extLst>
                <a:ext uri="{FF2B5EF4-FFF2-40B4-BE49-F238E27FC236}">
                  <a16:creationId xmlns:a16="http://schemas.microsoft.com/office/drawing/2014/main" id="{F84B5F52-BF42-4017-95E4-B5140F6F477B}"/>
                </a:ext>
              </a:extLst>
            </p:cNvPr>
            <p:cNvSpPr/>
            <p:nvPr/>
          </p:nvSpPr>
          <p:spPr>
            <a:xfrm>
              <a:off x="-3439150" y="400978"/>
              <a:ext cx="445592" cy="1004576"/>
            </a:xfrm>
            <a:custGeom>
              <a:avLst/>
              <a:gdLst/>
              <a:ahLst/>
              <a:cxnLst/>
              <a:rect l="l" t="t" r="r" b="b"/>
              <a:pathLst>
                <a:path w="9439" h="21280" extrusionOk="0">
                  <a:moveTo>
                    <a:pt x="1627" y="1"/>
                  </a:moveTo>
                  <a:cubicBezTo>
                    <a:pt x="1114" y="1"/>
                    <a:pt x="230" y="955"/>
                    <a:pt x="71" y="1768"/>
                  </a:cubicBezTo>
                  <a:cubicBezTo>
                    <a:pt x="1" y="2581"/>
                    <a:pt x="602" y="3465"/>
                    <a:pt x="1255" y="3836"/>
                  </a:cubicBezTo>
                  <a:cubicBezTo>
                    <a:pt x="1927" y="4207"/>
                    <a:pt x="2510" y="4419"/>
                    <a:pt x="2510" y="4419"/>
                  </a:cubicBezTo>
                  <a:cubicBezTo>
                    <a:pt x="2510" y="4419"/>
                    <a:pt x="2652" y="18699"/>
                    <a:pt x="2952" y="19300"/>
                  </a:cubicBezTo>
                  <a:cubicBezTo>
                    <a:pt x="3323" y="19883"/>
                    <a:pt x="4719" y="21279"/>
                    <a:pt x="4719" y="21279"/>
                  </a:cubicBezTo>
                  <a:cubicBezTo>
                    <a:pt x="4719" y="21279"/>
                    <a:pt x="6116" y="19883"/>
                    <a:pt x="6416" y="19300"/>
                  </a:cubicBezTo>
                  <a:cubicBezTo>
                    <a:pt x="6787" y="18699"/>
                    <a:pt x="6929" y="4419"/>
                    <a:pt x="6929" y="4419"/>
                  </a:cubicBezTo>
                  <a:cubicBezTo>
                    <a:pt x="6929" y="4419"/>
                    <a:pt x="7441" y="4207"/>
                    <a:pt x="8183" y="3836"/>
                  </a:cubicBezTo>
                  <a:cubicBezTo>
                    <a:pt x="8837" y="3465"/>
                    <a:pt x="9438" y="2581"/>
                    <a:pt x="9350" y="1768"/>
                  </a:cubicBezTo>
                  <a:cubicBezTo>
                    <a:pt x="9208" y="955"/>
                    <a:pt x="8254" y="1"/>
                    <a:pt x="7812" y="1"/>
                  </a:cubicBezTo>
                  <a:cubicBezTo>
                    <a:pt x="7370" y="1"/>
                    <a:pt x="5603" y="1468"/>
                    <a:pt x="5603" y="1468"/>
                  </a:cubicBezTo>
                  <a:cubicBezTo>
                    <a:pt x="5603" y="1468"/>
                    <a:pt x="5273" y="1735"/>
                    <a:pt x="4729" y="1735"/>
                  </a:cubicBezTo>
                  <a:cubicBezTo>
                    <a:pt x="4456" y="1735"/>
                    <a:pt x="4130" y="1668"/>
                    <a:pt x="3765" y="1468"/>
                  </a:cubicBezTo>
                  <a:cubicBezTo>
                    <a:pt x="3765" y="1468"/>
                    <a:pt x="2068" y="1"/>
                    <a:pt x="1627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Google Shape;209;p23">
              <a:extLst>
                <a:ext uri="{FF2B5EF4-FFF2-40B4-BE49-F238E27FC236}">
                  <a16:creationId xmlns:a16="http://schemas.microsoft.com/office/drawing/2014/main" id="{164B1A96-F5C2-47B9-AF3A-F1A71C023686}"/>
                </a:ext>
              </a:extLst>
            </p:cNvPr>
            <p:cNvSpPr/>
            <p:nvPr/>
          </p:nvSpPr>
          <p:spPr>
            <a:xfrm>
              <a:off x="-3998496" y="2192478"/>
              <a:ext cx="1556945" cy="1076223"/>
            </a:xfrm>
            <a:custGeom>
              <a:avLst/>
              <a:gdLst/>
              <a:ahLst/>
              <a:cxnLst/>
              <a:rect l="l" t="t" r="r" b="b"/>
              <a:pathLst>
                <a:path w="33722" h="23310" extrusionOk="0">
                  <a:moveTo>
                    <a:pt x="11559" y="18805"/>
                  </a:moveTo>
                  <a:lnTo>
                    <a:pt x="14440" y="19388"/>
                  </a:lnTo>
                  <a:cubicBezTo>
                    <a:pt x="14440" y="19388"/>
                    <a:pt x="14567" y="21777"/>
                    <a:pt x="13446" y="21777"/>
                  </a:cubicBezTo>
                  <a:cubicBezTo>
                    <a:pt x="13386" y="21777"/>
                    <a:pt x="13323" y="21771"/>
                    <a:pt x="13256" y="21756"/>
                  </a:cubicBezTo>
                  <a:cubicBezTo>
                    <a:pt x="11859" y="21456"/>
                    <a:pt x="11559" y="18805"/>
                    <a:pt x="11559" y="18805"/>
                  </a:cubicBezTo>
                  <a:close/>
                  <a:moveTo>
                    <a:pt x="22163" y="18805"/>
                  </a:moveTo>
                  <a:cubicBezTo>
                    <a:pt x="22163" y="18805"/>
                    <a:pt x="21880" y="21456"/>
                    <a:pt x="20466" y="21756"/>
                  </a:cubicBezTo>
                  <a:cubicBezTo>
                    <a:pt x="20399" y="21771"/>
                    <a:pt x="20336" y="21777"/>
                    <a:pt x="20276" y="21777"/>
                  </a:cubicBezTo>
                  <a:cubicBezTo>
                    <a:pt x="19156" y="21777"/>
                    <a:pt x="19300" y="19388"/>
                    <a:pt x="19300" y="19388"/>
                  </a:cubicBezTo>
                  <a:lnTo>
                    <a:pt x="22163" y="18805"/>
                  </a:lnTo>
                  <a:close/>
                  <a:moveTo>
                    <a:pt x="7761" y="0"/>
                  </a:moveTo>
                  <a:cubicBezTo>
                    <a:pt x="7636" y="0"/>
                    <a:pt x="7506" y="6"/>
                    <a:pt x="7371" y="18"/>
                  </a:cubicBezTo>
                  <a:cubicBezTo>
                    <a:pt x="4278" y="319"/>
                    <a:pt x="1026" y="1574"/>
                    <a:pt x="884" y="5691"/>
                  </a:cubicBezTo>
                  <a:cubicBezTo>
                    <a:pt x="743" y="9898"/>
                    <a:pt x="4119" y="10339"/>
                    <a:pt x="4932" y="11152"/>
                  </a:cubicBezTo>
                  <a:cubicBezTo>
                    <a:pt x="5674" y="11877"/>
                    <a:pt x="6487" y="14157"/>
                    <a:pt x="5974" y="14970"/>
                  </a:cubicBezTo>
                  <a:cubicBezTo>
                    <a:pt x="5533" y="15712"/>
                    <a:pt x="5815" y="17409"/>
                    <a:pt x="4419" y="17550"/>
                  </a:cubicBezTo>
                  <a:cubicBezTo>
                    <a:pt x="4269" y="17571"/>
                    <a:pt x="4131" y="17579"/>
                    <a:pt x="4006" y="17579"/>
                  </a:cubicBezTo>
                  <a:cubicBezTo>
                    <a:pt x="3703" y="17579"/>
                    <a:pt x="3473" y="17529"/>
                    <a:pt x="3323" y="17479"/>
                  </a:cubicBezTo>
                  <a:cubicBezTo>
                    <a:pt x="3138" y="17444"/>
                    <a:pt x="2970" y="17409"/>
                    <a:pt x="2747" y="17409"/>
                  </a:cubicBezTo>
                  <a:cubicBezTo>
                    <a:pt x="2524" y="17409"/>
                    <a:pt x="2245" y="17444"/>
                    <a:pt x="1839" y="17550"/>
                  </a:cubicBezTo>
                  <a:cubicBezTo>
                    <a:pt x="443" y="18063"/>
                    <a:pt x="1" y="18363"/>
                    <a:pt x="584" y="18946"/>
                  </a:cubicBezTo>
                  <a:cubicBezTo>
                    <a:pt x="1163" y="19593"/>
                    <a:pt x="4401" y="23310"/>
                    <a:pt x="5284" y="23310"/>
                  </a:cubicBezTo>
                  <a:cubicBezTo>
                    <a:pt x="5317" y="23310"/>
                    <a:pt x="5347" y="23305"/>
                    <a:pt x="5373" y="23294"/>
                  </a:cubicBezTo>
                  <a:cubicBezTo>
                    <a:pt x="6116" y="22993"/>
                    <a:pt x="4932" y="22039"/>
                    <a:pt x="5974" y="20784"/>
                  </a:cubicBezTo>
                  <a:cubicBezTo>
                    <a:pt x="6973" y="19721"/>
                    <a:pt x="8221" y="18467"/>
                    <a:pt x="8889" y="18467"/>
                  </a:cubicBezTo>
                  <a:cubicBezTo>
                    <a:pt x="8954" y="18467"/>
                    <a:pt x="9014" y="18479"/>
                    <a:pt x="9067" y="18504"/>
                  </a:cubicBezTo>
                  <a:cubicBezTo>
                    <a:pt x="9721" y="18805"/>
                    <a:pt x="9350" y="21756"/>
                    <a:pt x="11046" y="22640"/>
                  </a:cubicBezTo>
                  <a:cubicBezTo>
                    <a:pt x="11744" y="23032"/>
                    <a:pt x="12218" y="23213"/>
                    <a:pt x="12636" y="23213"/>
                  </a:cubicBezTo>
                  <a:cubicBezTo>
                    <a:pt x="13234" y="23213"/>
                    <a:pt x="13717" y="22843"/>
                    <a:pt x="14581" y="22198"/>
                  </a:cubicBezTo>
                  <a:cubicBezTo>
                    <a:pt x="16136" y="21085"/>
                    <a:pt x="17091" y="19247"/>
                    <a:pt x="16490" y="18504"/>
                  </a:cubicBezTo>
                  <a:cubicBezTo>
                    <a:pt x="15253" y="18363"/>
                    <a:pt x="12001" y="18063"/>
                    <a:pt x="11418" y="16666"/>
                  </a:cubicBezTo>
                  <a:cubicBezTo>
                    <a:pt x="10905" y="14970"/>
                    <a:pt x="10304" y="13715"/>
                    <a:pt x="10163" y="13132"/>
                  </a:cubicBezTo>
                  <a:cubicBezTo>
                    <a:pt x="10021" y="12478"/>
                    <a:pt x="9067" y="11152"/>
                    <a:pt x="10163" y="9738"/>
                  </a:cubicBezTo>
                  <a:cubicBezTo>
                    <a:pt x="11188" y="8342"/>
                    <a:pt x="11718" y="7247"/>
                    <a:pt x="13998" y="7088"/>
                  </a:cubicBezTo>
                  <a:cubicBezTo>
                    <a:pt x="15323" y="7017"/>
                    <a:pt x="16278" y="6946"/>
                    <a:pt x="16861" y="6946"/>
                  </a:cubicBezTo>
                  <a:cubicBezTo>
                    <a:pt x="17462" y="6946"/>
                    <a:pt x="18416" y="7017"/>
                    <a:pt x="19742" y="7088"/>
                  </a:cubicBezTo>
                  <a:cubicBezTo>
                    <a:pt x="22021" y="7247"/>
                    <a:pt x="22534" y="8342"/>
                    <a:pt x="23559" y="9738"/>
                  </a:cubicBezTo>
                  <a:cubicBezTo>
                    <a:pt x="24672" y="11152"/>
                    <a:pt x="23718" y="12478"/>
                    <a:pt x="23559" y="13132"/>
                  </a:cubicBezTo>
                  <a:cubicBezTo>
                    <a:pt x="23418" y="13715"/>
                    <a:pt x="22834" y="14970"/>
                    <a:pt x="22393" y="16666"/>
                  </a:cubicBezTo>
                  <a:cubicBezTo>
                    <a:pt x="21721" y="18063"/>
                    <a:pt x="18487" y="18363"/>
                    <a:pt x="17303" y="18504"/>
                  </a:cubicBezTo>
                  <a:cubicBezTo>
                    <a:pt x="16649" y="19247"/>
                    <a:pt x="17603" y="21085"/>
                    <a:pt x="19141" y="22198"/>
                  </a:cubicBezTo>
                  <a:cubicBezTo>
                    <a:pt x="20056" y="22843"/>
                    <a:pt x="20537" y="23213"/>
                    <a:pt x="21120" y="23213"/>
                  </a:cubicBezTo>
                  <a:cubicBezTo>
                    <a:pt x="21528" y="23213"/>
                    <a:pt x="21985" y="23032"/>
                    <a:pt x="22675" y="22640"/>
                  </a:cubicBezTo>
                  <a:cubicBezTo>
                    <a:pt x="24372" y="21756"/>
                    <a:pt x="24089" y="18805"/>
                    <a:pt x="24672" y="18504"/>
                  </a:cubicBezTo>
                  <a:cubicBezTo>
                    <a:pt x="24724" y="18479"/>
                    <a:pt x="24782" y="18467"/>
                    <a:pt x="24846" y="18467"/>
                  </a:cubicBezTo>
                  <a:cubicBezTo>
                    <a:pt x="25501" y="18467"/>
                    <a:pt x="26751" y="19721"/>
                    <a:pt x="27765" y="20784"/>
                  </a:cubicBezTo>
                  <a:cubicBezTo>
                    <a:pt x="28790" y="22039"/>
                    <a:pt x="27624" y="22993"/>
                    <a:pt x="28348" y="23294"/>
                  </a:cubicBezTo>
                  <a:cubicBezTo>
                    <a:pt x="28378" y="23305"/>
                    <a:pt x="28411" y="23310"/>
                    <a:pt x="28447" y="23310"/>
                  </a:cubicBezTo>
                  <a:cubicBezTo>
                    <a:pt x="29404" y="23310"/>
                    <a:pt x="32576" y="19593"/>
                    <a:pt x="33138" y="18946"/>
                  </a:cubicBezTo>
                  <a:cubicBezTo>
                    <a:pt x="33721" y="18363"/>
                    <a:pt x="33279" y="18063"/>
                    <a:pt x="31883" y="17550"/>
                  </a:cubicBezTo>
                  <a:cubicBezTo>
                    <a:pt x="31477" y="17444"/>
                    <a:pt x="31203" y="17409"/>
                    <a:pt x="30984" y="17409"/>
                  </a:cubicBezTo>
                  <a:cubicBezTo>
                    <a:pt x="30765" y="17409"/>
                    <a:pt x="30602" y="17444"/>
                    <a:pt x="30416" y="17479"/>
                  </a:cubicBezTo>
                  <a:cubicBezTo>
                    <a:pt x="30254" y="17529"/>
                    <a:pt x="30065" y="17579"/>
                    <a:pt x="29756" y="17579"/>
                  </a:cubicBezTo>
                  <a:cubicBezTo>
                    <a:pt x="29627" y="17579"/>
                    <a:pt x="29479" y="17571"/>
                    <a:pt x="29303" y="17550"/>
                  </a:cubicBezTo>
                  <a:cubicBezTo>
                    <a:pt x="27907" y="17409"/>
                    <a:pt x="28207" y="15712"/>
                    <a:pt x="27765" y="14970"/>
                  </a:cubicBezTo>
                  <a:cubicBezTo>
                    <a:pt x="27253" y="14157"/>
                    <a:pt x="28066" y="11877"/>
                    <a:pt x="28790" y="11152"/>
                  </a:cubicBezTo>
                  <a:cubicBezTo>
                    <a:pt x="29603" y="10339"/>
                    <a:pt x="32996" y="9898"/>
                    <a:pt x="32837" y="5691"/>
                  </a:cubicBezTo>
                  <a:cubicBezTo>
                    <a:pt x="32696" y="1574"/>
                    <a:pt x="29462" y="319"/>
                    <a:pt x="26369" y="18"/>
                  </a:cubicBezTo>
                  <a:cubicBezTo>
                    <a:pt x="26234" y="6"/>
                    <a:pt x="26104" y="0"/>
                    <a:pt x="25979" y="0"/>
                  </a:cubicBezTo>
                  <a:cubicBezTo>
                    <a:pt x="23238" y="0"/>
                    <a:pt x="22815" y="2834"/>
                    <a:pt x="22393" y="2970"/>
                  </a:cubicBezTo>
                  <a:cubicBezTo>
                    <a:pt x="21880" y="3111"/>
                    <a:pt x="20996" y="3553"/>
                    <a:pt x="19883" y="4808"/>
                  </a:cubicBezTo>
                  <a:cubicBezTo>
                    <a:pt x="19411" y="5351"/>
                    <a:pt x="18592" y="5501"/>
                    <a:pt x="17866" y="5501"/>
                  </a:cubicBezTo>
                  <a:cubicBezTo>
                    <a:pt x="17695" y="5501"/>
                    <a:pt x="17529" y="5493"/>
                    <a:pt x="17373" y="5479"/>
                  </a:cubicBezTo>
                  <a:lnTo>
                    <a:pt x="17373" y="5250"/>
                  </a:lnTo>
                  <a:cubicBezTo>
                    <a:pt x="17373" y="5250"/>
                    <a:pt x="17161" y="5320"/>
                    <a:pt x="16861" y="5409"/>
                  </a:cubicBezTo>
                  <a:cubicBezTo>
                    <a:pt x="16578" y="5320"/>
                    <a:pt x="16348" y="5250"/>
                    <a:pt x="16348" y="5250"/>
                  </a:cubicBezTo>
                  <a:lnTo>
                    <a:pt x="16348" y="5479"/>
                  </a:lnTo>
                  <a:cubicBezTo>
                    <a:pt x="16193" y="5493"/>
                    <a:pt x="16028" y="5501"/>
                    <a:pt x="15858" y="5501"/>
                  </a:cubicBezTo>
                  <a:cubicBezTo>
                    <a:pt x="15135" y="5501"/>
                    <a:pt x="14325" y="5351"/>
                    <a:pt x="13839" y="4808"/>
                  </a:cubicBezTo>
                  <a:cubicBezTo>
                    <a:pt x="12743" y="3553"/>
                    <a:pt x="11859" y="3111"/>
                    <a:pt x="11418" y="2970"/>
                  </a:cubicBezTo>
                  <a:cubicBezTo>
                    <a:pt x="10927" y="2834"/>
                    <a:pt x="10502" y="0"/>
                    <a:pt x="7761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Google Shape;210;p23">
              <a:extLst>
                <a:ext uri="{FF2B5EF4-FFF2-40B4-BE49-F238E27FC236}">
                  <a16:creationId xmlns:a16="http://schemas.microsoft.com/office/drawing/2014/main" id="{CA227A5A-8EB1-4024-B9E1-669D7D9BC794}"/>
                </a:ext>
              </a:extLst>
            </p:cNvPr>
            <p:cNvSpPr/>
            <p:nvPr/>
          </p:nvSpPr>
          <p:spPr>
            <a:xfrm>
              <a:off x="-3485220" y="2312428"/>
              <a:ext cx="211366" cy="133062"/>
            </a:xfrm>
            <a:custGeom>
              <a:avLst/>
              <a:gdLst/>
              <a:ahLst/>
              <a:cxnLst/>
              <a:rect l="l" t="t" r="r" b="b"/>
              <a:pathLst>
                <a:path w="4578" h="2882" extrusionOk="0">
                  <a:moveTo>
                    <a:pt x="230" y="372"/>
                  </a:moveTo>
                  <a:lnTo>
                    <a:pt x="301" y="372"/>
                  </a:lnTo>
                  <a:cubicBezTo>
                    <a:pt x="742" y="513"/>
                    <a:pt x="1626" y="955"/>
                    <a:pt x="2722" y="2210"/>
                  </a:cubicBezTo>
                  <a:cubicBezTo>
                    <a:pt x="3164" y="2722"/>
                    <a:pt x="3906" y="2881"/>
                    <a:pt x="4578" y="2881"/>
                  </a:cubicBezTo>
                  <a:lnTo>
                    <a:pt x="4578" y="2881"/>
                  </a:lnTo>
                  <a:cubicBezTo>
                    <a:pt x="3906" y="2881"/>
                    <a:pt x="3164" y="2722"/>
                    <a:pt x="2722" y="2210"/>
                  </a:cubicBezTo>
                  <a:cubicBezTo>
                    <a:pt x="1626" y="955"/>
                    <a:pt x="742" y="513"/>
                    <a:pt x="301" y="372"/>
                  </a:cubicBezTo>
                  <a:lnTo>
                    <a:pt x="230" y="37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71" y="160"/>
                    <a:pt x="159" y="301"/>
                    <a:pt x="230" y="372"/>
                  </a:cubicBezTo>
                  <a:cubicBezTo>
                    <a:pt x="159" y="301"/>
                    <a:pt x="71" y="160"/>
                    <a:pt x="0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Google Shape;211;p23">
              <a:extLst>
                <a:ext uri="{FF2B5EF4-FFF2-40B4-BE49-F238E27FC236}">
                  <a16:creationId xmlns:a16="http://schemas.microsoft.com/office/drawing/2014/main" id="{DF2C0A4C-F679-4B61-AD82-CA4C7FDD9B06}"/>
                </a:ext>
              </a:extLst>
            </p:cNvPr>
            <p:cNvSpPr/>
            <p:nvPr/>
          </p:nvSpPr>
          <p:spPr>
            <a:xfrm>
              <a:off x="-3549674" y="2642083"/>
              <a:ext cx="652798" cy="129784"/>
            </a:xfrm>
            <a:custGeom>
              <a:avLst/>
              <a:gdLst/>
              <a:ahLst/>
              <a:cxnLst/>
              <a:rect l="l" t="t" r="r" b="b"/>
              <a:pathLst>
                <a:path w="14139" h="2811" extrusionOk="0">
                  <a:moveTo>
                    <a:pt x="14138" y="2581"/>
                  </a:moveTo>
                  <a:cubicBezTo>
                    <a:pt x="14138" y="2651"/>
                    <a:pt x="14068" y="2740"/>
                    <a:pt x="14068" y="2811"/>
                  </a:cubicBezTo>
                  <a:lnTo>
                    <a:pt x="14068" y="2811"/>
                  </a:lnTo>
                  <a:cubicBezTo>
                    <a:pt x="14068" y="2740"/>
                    <a:pt x="14138" y="2651"/>
                    <a:pt x="14138" y="2581"/>
                  </a:cubicBezTo>
                  <a:close/>
                  <a:moveTo>
                    <a:pt x="371" y="89"/>
                  </a:moveTo>
                  <a:cubicBezTo>
                    <a:pt x="141" y="372"/>
                    <a:pt x="0" y="672"/>
                    <a:pt x="0" y="973"/>
                  </a:cubicBezTo>
                  <a:lnTo>
                    <a:pt x="0" y="973"/>
                  </a:lnTo>
                  <a:cubicBezTo>
                    <a:pt x="0" y="672"/>
                    <a:pt x="141" y="372"/>
                    <a:pt x="371" y="89"/>
                  </a:cubicBezTo>
                  <a:close/>
                  <a:moveTo>
                    <a:pt x="371" y="0"/>
                  </a:moveTo>
                  <a:lnTo>
                    <a:pt x="371" y="89"/>
                  </a:lnTo>
                  <a:lnTo>
                    <a:pt x="371" y="0"/>
                  </a:lnTo>
                  <a:close/>
                  <a:moveTo>
                    <a:pt x="371" y="0"/>
                  </a:moveTo>
                  <a:lnTo>
                    <a:pt x="371" y="0"/>
                  </a:lnTo>
                  <a:lnTo>
                    <a:pt x="371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lnTo>
                    <a:pt x="13838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Google Shape;212;p23">
              <a:extLst>
                <a:ext uri="{FF2B5EF4-FFF2-40B4-BE49-F238E27FC236}">
                  <a16:creationId xmlns:a16="http://schemas.microsoft.com/office/drawing/2014/main" id="{2660AA73-761E-4DC9-B354-F4069A75DDDE}"/>
                </a:ext>
              </a:extLst>
            </p:cNvPr>
            <p:cNvSpPr/>
            <p:nvPr/>
          </p:nvSpPr>
          <p:spPr>
            <a:xfrm>
              <a:off x="-3634535" y="2312428"/>
              <a:ext cx="842926" cy="459438"/>
            </a:xfrm>
            <a:custGeom>
              <a:avLst/>
              <a:gdLst/>
              <a:ahLst/>
              <a:cxnLst/>
              <a:rect l="l" t="t" r="r" b="b"/>
              <a:pathLst>
                <a:path w="18257" h="9951" extrusionOk="0">
                  <a:moveTo>
                    <a:pt x="3234" y="1"/>
                  </a:moveTo>
                  <a:cubicBezTo>
                    <a:pt x="0" y="2439"/>
                    <a:pt x="1096" y="7812"/>
                    <a:pt x="1096" y="7812"/>
                  </a:cubicBezTo>
                  <a:cubicBezTo>
                    <a:pt x="1096" y="7812"/>
                    <a:pt x="1325" y="7883"/>
                    <a:pt x="1838" y="8113"/>
                  </a:cubicBezTo>
                  <a:cubicBezTo>
                    <a:pt x="1838" y="7812"/>
                    <a:pt x="1979" y="7512"/>
                    <a:pt x="2209" y="7229"/>
                  </a:cubicBezTo>
                  <a:lnTo>
                    <a:pt x="2209" y="7140"/>
                  </a:lnTo>
                  <a:lnTo>
                    <a:pt x="2280" y="7140"/>
                  </a:lnTo>
                  <a:cubicBezTo>
                    <a:pt x="3305" y="5744"/>
                    <a:pt x="3835" y="4649"/>
                    <a:pt x="6115" y="4490"/>
                  </a:cubicBezTo>
                  <a:cubicBezTo>
                    <a:pt x="7440" y="4419"/>
                    <a:pt x="8395" y="4348"/>
                    <a:pt x="8978" y="4348"/>
                  </a:cubicBezTo>
                  <a:cubicBezTo>
                    <a:pt x="9579" y="4348"/>
                    <a:pt x="10533" y="4419"/>
                    <a:pt x="11859" y="4490"/>
                  </a:cubicBezTo>
                  <a:cubicBezTo>
                    <a:pt x="14138" y="4649"/>
                    <a:pt x="14651" y="5744"/>
                    <a:pt x="15676" y="7140"/>
                  </a:cubicBezTo>
                  <a:cubicBezTo>
                    <a:pt x="16418" y="8113"/>
                    <a:pt x="16277" y="8996"/>
                    <a:pt x="15976" y="9721"/>
                  </a:cubicBezTo>
                  <a:cubicBezTo>
                    <a:pt x="15976" y="9791"/>
                    <a:pt x="15906" y="9880"/>
                    <a:pt x="15906" y="9951"/>
                  </a:cubicBezTo>
                  <a:cubicBezTo>
                    <a:pt x="17231" y="8996"/>
                    <a:pt x="18256" y="7512"/>
                    <a:pt x="17974" y="5532"/>
                  </a:cubicBezTo>
                  <a:cubicBezTo>
                    <a:pt x="17231" y="884"/>
                    <a:pt x="14510" y="372"/>
                    <a:pt x="14510" y="372"/>
                  </a:cubicBezTo>
                  <a:cubicBezTo>
                    <a:pt x="13997" y="513"/>
                    <a:pt x="13113" y="955"/>
                    <a:pt x="12000" y="2210"/>
                  </a:cubicBezTo>
                  <a:cubicBezTo>
                    <a:pt x="11558" y="2652"/>
                    <a:pt x="10904" y="2881"/>
                    <a:pt x="10303" y="2881"/>
                  </a:cubicBezTo>
                  <a:lnTo>
                    <a:pt x="9490" y="2881"/>
                  </a:lnTo>
                  <a:lnTo>
                    <a:pt x="9490" y="2652"/>
                  </a:lnTo>
                  <a:cubicBezTo>
                    <a:pt x="9490" y="2652"/>
                    <a:pt x="9278" y="2722"/>
                    <a:pt x="8978" y="2811"/>
                  </a:cubicBezTo>
                  <a:cubicBezTo>
                    <a:pt x="8695" y="2722"/>
                    <a:pt x="8465" y="2652"/>
                    <a:pt x="8465" y="2652"/>
                  </a:cubicBezTo>
                  <a:lnTo>
                    <a:pt x="8465" y="2881"/>
                  </a:lnTo>
                  <a:lnTo>
                    <a:pt x="7812" y="2881"/>
                  </a:lnTo>
                  <a:cubicBezTo>
                    <a:pt x="7140" y="2881"/>
                    <a:pt x="6398" y="2722"/>
                    <a:pt x="5956" y="2210"/>
                  </a:cubicBezTo>
                  <a:cubicBezTo>
                    <a:pt x="4860" y="955"/>
                    <a:pt x="3976" y="513"/>
                    <a:pt x="3535" y="372"/>
                  </a:cubicBezTo>
                  <a:lnTo>
                    <a:pt x="3464" y="372"/>
                  </a:lnTo>
                  <a:cubicBezTo>
                    <a:pt x="3393" y="301"/>
                    <a:pt x="3305" y="160"/>
                    <a:pt x="323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Google Shape;213;p23">
              <a:extLst>
                <a:ext uri="{FF2B5EF4-FFF2-40B4-BE49-F238E27FC236}">
                  <a16:creationId xmlns:a16="http://schemas.microsoft.com/office/drawing/2014/main" id="{C9B27C60-A601-4174-B879-A1D6F4C4C373}"/>
                </a:ext>
              </a:extLst>
            </p:cNvPr>
            <p:cNvSpPr/>
            <p:nvPr/>
          </p:nvSpPr>
          <p:spPr>
            <a:xfrm>
              <a:off x="-2879789" y="7579196"/>
              <a:ext cx="95526" cy="210304"/>
            </a:xfrm>
            <a:custGeom>
              <a:avLst/>
              <a:gdLst/>
              <a:ahLst/>
              <a:cxnLst/>
              <a:rect l="l" t="t" r="r" b="b"/>
              <a:pathLst>
                <a:path w="2069" h="4555" extrusionOk="0">
                  <a:moveTo>
                    <a:pt x="806" y="0"/>
                  </a:moveTo>
                  <a:cubicBezTo>
                    <a:pt x="631" y="0"/>
                    <a:pt x="453" y="39"/>
                    <a:pt x="301" y="149"/>
                  </a:cubicBezTo>
                  <a:cubicBezTo>
                    <a:pt x="301" y="149"/>
                    <a:pt x="1" y="3613"/>
                    <a:pt x="442" y="4196"/>
                  </a:cubicBezTo>
                  <a:cubicBezTo>
                    <a:pt x="655" y="4443"/>
                    <a:pt x="938" y="4554"/>
                    <a:pt x="1197" y="4554"/>
                  </a:cubicBezTo>
                  <a:cubicBezTo>
                    <a:pt x="1476" y="4554"/>
                    <a:pt x="1729" y="4425"/>
                    <a:pt x="1839" y="4196"/>
                  </a:cubicBezTo>
                  <a:cubicBezTo>
                    <a:pt x="2068" y="3683"/>
                    <a:pt x="1627" y="220"/>
                    <a:pt x="1627" y="220"/>
                  </a:cubicBezTo>
                  <a:cubicBezTo>
                    <a:pt x="1627" y="220"/>
                    <a:pt x="1223" y="0"/>
                    <a:pt x="806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Google Shape;214;p23">
              <a:extLst>
                <a:ext uri="{FF2B5EF4-FFF2-40B4-BE49-F238E27FC236}">
                  <a16:creationId xmlns:a16="http://schemas.microsoft.com/office/drawing/2014/main" id="{2A6F3DB2-AA96-4B46-B43E-94200EC17B70}"/>
                </a:ext>
              </a:extLst>
            </p:cNvPr>
            <p:cNvSpPr/>
            <p:nvPr/>
          </p:nvSpPr>
          <p:spPr>
            <a:xfrm>
              <a:off x="-3658220" y="7579196"/>
              <a:ext cx="94695" cy="210304"/>
            </a:xfrm>
            <a:custGeom>
              <a:avLst/>
              <a:gdLst/>
              <a:ahLst/>
              <a:cxnLst/>
              <a:rect l="l" t="t" r="r" b="b"/>
              <a:pathLst>
                <a:path w="2051" h="4555" extrusionOk="0">
                  <a:moveTo>
                    <a:pt x="1263" y="0"/>
                  </a:moveTo>
                  <a:cubicBezTo>
                    <a:pt x="846" y="0"/>
                    <a:pt x="442" y="220"/>
                    <a:pt x="442" y="220"/>
                  </a:cubicBezTo>
                  <a:cubicBezTo>
                    <a:pt x="442" y="220"/>
                    <a:pt x="1" y="3683"/>
                    <a:pt x="213" y="4196"/>
                  </a:cubicBezTo>
                  <a:cubicBezTo>
                    <a:pt x="332" y="4425"/>
                    <a:pt x="584" y="4554"/>
                    <a:pt x="861" y="4554"/>
                  </a:cubicBezTo>
                  <a:cubicBezTo>
                    <a:pt x="1118" y="4554"/>
                    <a:pt x="1396" y="4443"/>
                    <a:pt x="1609" y="4196"/>
                  </a:cubicBezTo>
                  <a:cubicBezTo>
                    <a:pt x="2051" y="3613"/>
                    <a:pt x="1768" y="149"/>
                    <a:pt x="1768" y="149"/>
                  </a:cubicBezTo>
                  <a:cubicBezTo>
                    <a:pt x="1616" y="39"/>
                    <a:pt x="1438" y="0"/>
                    <a:pt x="1263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Google Shape;215;p23">
              <a:extLst>
                <a:ext uri="{FF2B5EF4-FFF2-40B4-BE49-F238E27FC236}">
                  <a16:creationId xmlns:a16="http://schemas.microsoft.com/office/drawing/2014/main" id="{49ED4422-BF86-4270-AE73-6BDD3C2BEC26}"/>
                </a:ext>
              </a:extLst>
            </p:cNvPr>
            <p:cNvSpPr/>
            <p:nvPr/>
          </p:nvSpPr>
          <p:spPr>
            <a:xfrm>
              <a:off x="-2747604" y="7697853"/>
              <a:ext cx="40860" cy="105406"/>
            </a:xfrm>
            <a:custGeom>
              <a:avLst/>
              <a:gdLst/>
              <a:ahLst/>
              <a:cxnLst/>
              <a:rect l="l" t="t" r="r" b="b"/>
              <a:pathLst>
                <a:path w="885" h="2283" extrusionOk="0">
                  <a:moveTo>
                    <a:pt x="884" y="0"/>
                  </a:moveTo>
                  <a:lnTo>
                    <a:pt x="160" y="71"/>
                  </a:lnTo>
                  <a:cubicBezTo>
                    <a:pt x="160" y="71"/>
                    <a:pt x="1" y="2209"/>
                    <a:pt x="442" y="2280"/>
                  </a:cubicBezTo>
                  <a:cubicBezTo>
                    <a:pt x="449" y="2282"/>
                    <a:pt x="456" y="2282"/>
                    <a:pt x="463" y="2282"/>
                  </a:cubicBezTo>
                  <a:cubicBezTo>
                    <a:pt x="816" y="2282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Google Shape;216;p23">
              <a:extLst>
                <a:ext uri="{FF2B5EF4-FFF2-40B4-BE49-F238E27FC236}">
                  <a16:creationId xmlns:a16="http://schemas.microsoft.com/office/drawing/2014/main" id="{725D0928-C16F-4FE5-9528-8318C2F33874}"/>
                </a:ext>
              </a:extLst>
            </p:cNvPr>
            <p:cNvSpPr/>
            <p:nvPr/>
          </p:nvSpPr>
          <p:spPr>
            <a:xfrm>
              <a:off x="-2634995" y="7684787"/>
              <a:ext cx="34304" cy="105314"/>
            </a:xfrm>
            <a:custGeom>
              <a:avLst/>
              <a:gdLst/>
              <a:ahLst/>
              <a:cxnLst/>
              <a:rect l="l" t="t" r="r" b="b"/>
              <a:pathLst>
                <a:path w="743" h="2281" extrusionOk="0">
                  <a:moveTo>
                    <a:pt x="584" y="0"/>
                  </a:moveTo>
                  <a:lnTo>
                    <a:pt x="1" y="142"/>
                  </a:lnTo>
                  <a:cubicBezTo>
                    <a:pt x="1" y="142"/>
                    <a:pt x="1" y="2209"/>
                    <a:pt x="372" y="2280"/>
                  </a:cubicBezTo>
                  <a:cubicBezTo>
                    <a:pt x="743" y="2280"/>
                    <a:pt x="584" y="0"/>
                    <a:pt x="5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Google Shape;217;p23">
              <a:extLst>
                <a:ext uri="{FF2B5EF4-FFF2-40B4-BE49-F238E27FC236}">
                  <a16:creationId xmlns:a16="http://schemas.microsoft.com/office/drawing/2014/main" id="{7BF8E96F-4F50-4737-862C-0D10EC614AC2}"/>
                </a:ext>
              </a:extLst>
            </p:cNvPr>
            <p:cNvSpPr/>
            <p:nvPr/>
          </p:nvSpPr>
          <p:spPr>
            <a:xfrm>
              <a:off x="-2563985" y="7626844"/>
              <a:ext cx="31026" cy="84907"/>
            </a:xfrm>
            <a:custGeom>
              <a:avLst/>
              <a:gdLst/>
              <a:ahLst/>
              <a:cxnLst/>
              <a:rect l="l" t="t" r="r" b="b"/>
              <a:pathLst>
                <a:path w="672" h="1839" extrusionOk="0">
                  <a:moveTo>
                    <a:pt x="442" y="0"/>
                  </a:moveTo>
                  <a:lnTo>
                    <a:pt x="0" y="142"/>
                  </a:lnTo>
                  <a:cubicBezTo>
                    <a:pt x="0" y="142"/>
                    <a:pt x="88" y="1768"/>
                    <a:pt x="371" y="1838"/>
                  </a:cubicBezTo>
                  <a:cubicBezTo>
                    <a:pt x="672" y="1838"/>
                    <a:pt x="442" y="1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Google Shape;218;p23">
              <a:extLst>
                <a:ext uri="{FF2B5EF4-FFF2-40B4-BE49-F238E27FC236}">
                  <a16:creationId xmlns:a16="http://schemas.microsoft.com/office/drawing/2014/main" id="{E4AF6115-885C-49D9-813F-334C8FA1C3C3}"/>
                </a:ext>
              </a:extLst>
            </p:cNvPr>
            <p:cNvSpPr/>
            <p:nvPr/>
          </p:nvSpPr>
          <p:spPr>
            <a:xfrm>
              <a:off x="-3019316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13185" y="0"/>
                  </a:moveTo>
                  <a:cubicBezTo>
                    <a:pt x="13184" y="0"/>
                    <a:pt x="6928" y="3906"/>
                    <a:pt x="7582" y="5514"/>
                  </a:cubicBezTo>
                  <a:cubicBezTo>
                    <a:pt x="8325" y="7140"/>
                    <a:pt x="9208" y="6469"/>
                    <a:pt x="8978" y="8324"/>
                  </a:cubicBezTo>
                  <a:cubicBezTo>
                    <a:pt x="8766" y="10162"/>
                    <a:pt x="7140" y="33508"/>
                    <a:pt x="4118" y="36955"/>
                  </a:cubicBezTo>
                  <a:cubicBezTo>
                    <a:pt x="1185" y="40419"/>
                    <a:pt x="1" y="42928"/>
                    <a:pt x="1626" y="44112"/>
                  </a:cubicBezTo>
                  <a:cubicBezTo>
                    <a:pt x="2123" y="44289"/>
                    <a:pt x="2604" y="44353"/>
                    <a:pt x="3041" y="44353"/>
                  </a:cubicBezTo>
                  <a:cubicBezTo>
                    <a:pt x="4224" y="44353"/>
                    <a:pt x="5090" y="43883"/>
                    <a:pt x="5090" y="43883"/>
                  </a:cubicBezTo>
                  <a:cubicBezTo>
                    <a:pt x="5090" y="43883"/>
                    <a:pt x="6248" y="45041"/>
                    <a:pt x="7336" y="45041"/>
                  </a:cubicBezTo>
                  <a:cubicBezTo>
                    <a:pt x="7774" y="45041"/>
                    <a:pt x="8201" y="44852"/>
                    <a:pt x="8537" y="44324"/>
                  </a:cubicBezTo>
                  <a:cubicBezTo>
                    <a:pt x="9721" y="42486"/>
                    <a:pt x="10163" y="41532"/>
                    <a:pt x="9208" y="40207"/>
                  </a:cubicBezTo>
                  <a:cubicBezTo>
                    <a:pt x="8325" y="38810"/>
                    <a:pt x="8537" y="36743"/>
                    <a:pt x="8766" y="35559"/>
                  </a:cubicBezTo>
                  <a:cubicBezTo>
                    <a:pt x="8978" y="34392"/>
                    <a:pt x="11788" y="5956"/>
                    <a:pt x="12442" y="4631"/>
                  </a:cubicBezTo>
                  <a:cubicBezTo>
                    <a:pt x="13185" y="3234"/>
                    <a:pt x="15252" y="654"/>
                    <a:pt x="13185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Google Shape;219;p23">
              <a:extLst>
                <a:ext uri="{FF2B5EF4-FFF2-40B4-BE49-F238E27FC236}">
                  <a16:creationId xmlns:a16="http://schemas.microsoft.com/office/drawing/2014/main" id="{FA6B5D1A-5B31-42B6-A9FF-1BE3AAC2D2FE}"/>
                </a:ext>
              </a:extLst>
            </p:cNvPr>
            <p:cNvSpPr/>
            <p:nvPr/>
          </p:nvSpPr>
          <p:spPr>
            <a:xfrm>
              <a:off x="-2986350" y="5113202"/>
              <a:ext cx="381595" cy="1993713"/>
            </a:xfrm>
            <a:custGeom>
              <a:avLst/>
              <a:gdLst/>
              <a:ahLst/>
              <a:cxnLst/>
              <a:rect l="l" t="t" r="r" b="b"/>
              <a:pathLst>
                <a:path w="8265" h="43182" extrusionOk="0">
                  <a:moveTo>
                    <a:pt x="2840" y="1"/>
                  </a:moveTo>
                  <a:cubicBezTo>
                    <a:pt x="1768" y="1"/>
                    <a:pt x="1" y="148"/>
                    <a:pt x="99" y="1124"/>
                  </a:cubicBezTo>
                  <a:cubicBezTo>
                    <a:pt x="241" y="2520"/>
                    <a:pt x="612" y="2820"/>
                    <a:pt x="2167" y="4658"/>
                  </a:cubicBezTo>
                  <a:cubicBezTo>
                    <a:pt x="3634" y="6496"/>
                    <a:pt x="4588" y="34844"/>
                    <a:pt x="3493" y="36399"/>
                  </a:cubicBezTo>
                  <a:cubicBezTo>
                    <a:pt x="2450" y="37937"/>
                    <a:pt x="912" y="39934"/>
                    <a:pt x="1354" y="41189"/>
                  </a:cubicBezTo>
                  <a:cubicBezTo>
                    <a:pt x="1715" y="42214"/>
                    <a:pt x="2029" y="43181"/>
                    <a:pt x="2451" y="43181"/>
                  </a:cubicBezTo>
                  <a:cubicBezTo>
                    <a:pt x="2545" y="43181"/>
                    <a:pt x="2644" y="43133"/>
                    <a:pt x="2750" y="43027"/>
                  </a:cubicBezTo>
                  <a:cubicBezTo>
                    <a:pt x="3334" y="42443"/>
                    <a:pt x="4005" y="42072"/>
                    <a:pt x="5030" y="42072"/>
                  </a:cubicBezTo>
                  <a:cubicBezTo>
                    <a:pt x="6144" y="42072"/>
                    <a:pt x="7982" y="40747"/>
                    <a:pt x="6868" y="38538"/>
                  </a:cubicBezTo>
                  <a:cubicBezTo>
                    <a:pt x="5843" y="37142"/>
                    <a:pt x="5030" y="34402"/>
                    <a:pt x="5172" y="32423"/>
                  </a:cubicBezTo>
                  <a:cubicBezTo>
                    <a:pt x="5331" y="30355"/>
                    <a:pt x="5172" y="5772"/>
                    <a:pt x="5985" y="4800"/>
                  </a:cubicBezTo>
                  <a:cubicBezTo>
                    <a:pt x="6727" y="3916"/>
                    <a:pt x="8264" y="2520"/>
                    <a:pt x="8264" y="1707"/>
                  </a:cubicBezTo>
                  <a:lnTo>
                    <a:pt x="8264" y="240"/>
                  </a:lnTo>
                  <a:lnTo>
                    <a:pt x="3634" y="28"/>
                  </a:lnTo>
                  <a:cubicBezTo>
                    <a:pt x="3634" y="28"/>
                    <a:pt x="3301" y="1"/>
                    <a:pt x="2840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Google Shape;220;p23">
              <a:extLst>
                <a:ext uri="{FF2B5EF4-FFF2-40B4-BE49-F238E27FC236}">
                  <a16:creationId xmlns:a16="http://schemas.microsoft.com/office/drawing/2014/main" id="{E15146DF-4115-4010-9712-195A3A093205}"/>
                </a:ext>
              </a:extLst>
            </p:cNvPr>
            <p:cNvSpPr/>
            <p:nvPr/>
          </p:nvSpPr>
          <p:spPr>
            <a:xfrm>
              <a:off x="-2740263" y="5249912"/>
              <a:ext cx="200793" cy="1801415"/>
            </a:xfrm>
            <a:custGeom>
              <a:avLst/>
              <a:gdLst/>
              <a:ahLst/>
              <a:cxnLst/>
              <a:rect l="l" t="t" r="r" b="b"/>
              <a:pathLst>
                <a:path w="4349" h="39017" extrusionOk="0">
                  <a:moveTo>
                    <a:pt x="3235" y="1"/>
                  </a:moveTo>
                  <a:cubicBezTo>
                    <a:pt x="3235" y="1"/>
                    <a:pt x="1255" y="672"/>
                    <a:pt x="1255" y="2139"/>
                  </a:cubicBezTo>
                  <a:cubicBezTo>
                    <a:pt x="1255" y="3694"/>
                    <a:pt x="1538" y="31158"/>
                    <a:pt x="1255" y="32696"/>
                  </a:cubicBezTo>
                  <a:cubicBezTo>
                    <a:pt x="955" y="34181"/>
                    <a:pt x="1096" y="35276"/>
                    <a:pt x="814" y="35718"/>
                  </a:cubicBezTo>
                  <a:cubicBezTo>
                    <a:pt x="513" y="36231"/>
                    <a:pt x="1" y="38669"/>
                    <a:pt x="1538" y="38952"/>
                  </a:cubicBezTo>
                  <a:cubicBezTo>
                    <a:pt x="1759" y="38995"/>
                    <a:pt x="1949" y="39017"/>
                    <a:pt x="2111" y="39017"/>
                  </a:cubicBezTo>
                  <a:cubicBezTo>
                    <a:pt x="3085" y="39017"/>
                    <a:pt x="3031" y="38229"/>
                    <a:pt x="2652" y="36531"/>
                  </a:cubicBezTo>
                  <a:cubicBezTo>
                    <a:pt x="2210" y="34534"/>
                    <a:pt x="2210" y="24973"/>
                    <a:pt x="2210" y="24973"/>
                  </a:cubicBezTo>
                  <a:lnTo>
                    <a:pt x="2351" y="3394"/>
                  </a:lnTo>
                  <a:cubicBezTo>
                    <a:pt x="2351" y="3394"/>
                    <a:pt x="4348" y="1256"/>
                    <a:pt x="323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Google Shape;221;p23">
              <a:extLst>
                <a:ext uri="{FF2B5EF4-FFF2-40B4-BE49-F238E27FC236}">
                  <a16:creationId xmlns:a16="http://schemas.microsoft.com/office/drawing/2014/main" id="{55B51CEC-8A7E-494A-9ADE-A86997513845}"/>
                </a:ext>
              </a:extLst>
            </p:cNvPr>
            <p:cNvSpPr/>
            <p:nvPr/>
          </p:nvSpPr>
          <p:spPr>
            <a:xfrm>
              <a:off x="-2873279" y="7022938"/>
              <a:ext cx="326468" cy="383857"/>
            </a:xfrm>
            <a:custGeom>
              <a:avLst/>
              <a:gdLst/>
              <a:ahLst/>
              <a:cxnLst/>
              <a:rect l="l" t="t" r="r" b="b"/>
              <a:pathLst>
                <a:path w="7071" h="8314" extrusionOk="0">
                  <a:moveTo>
                    <a:pt x="2984" y="0"/>
                  </a:moveTo>
                  <a:cubicBezTo>
                    <a:pt x="2505" y="0"/>
                    <a:pt x="1998" y="67"/>
                    <a:pt x="1556" y="267"/>
                  </a:cubicBezTo>
                  <a:cubicBezTo>
                    <a:pt x="1556" y="267"/>
                    <a:pt x="602" y="851"/>
                    <a:pt x="443" y="1664"/>
                  </a:cubicBezTo>
                  <a:cubicBezTo>
                    <a:pt x="301" y="2406"/>
                    <a:pt x="1" y="7036"/>
                    <a:pt x="301" y="7849"/>
                  </a:cubicBezTo>
                  <a:cubicBezTo>
                    <a:pt x="441" y="8193"/>
                    <a:pt x="576" y="8313"/>
                    <a:pt x="820" y="8313"/>
                  </a:cubicBezTo>
                  <a:cubicBezTo>
                    <a:pt x="1103" y="8313"/>
                    <a:pt x="1531" y="8152"/>
                    <a:pt x="2281" y="7991"/>
                  </a:cubicBezTo>
                  <a:cubicBezTo>
                    <a:pt x="3695" y="7708"/>
                    <a:pt x="6487" y="7991"/>
                    <a:pt x="6787" y="7036"/>
                  </a:cubicBezTo>
                  <a:cubicBezTo>
                    <a:pt x="7070" y="6153"/>
                    <a:pt x="4790" y="267"/>
                    <a:pt x="4790" y="267"/>
                  </a:cubicBezTo>
                  <a:cubicBezTo>
                    <a:pt x="4790" y="267"/>
                    <a:pt x="3942" y="0"/>
                    <a:pt x="29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Google Shape;222;p23">
              <a:extLst>
                <a:ext uri="{FF2B5EF4-FFF2-40B4-BE49-F238E27FC236}">
                  <a16:creationId xmlns:a16="http://schemas.microsoft.com/office/drawing/2014/main" id="{67EC4BED-C1B6-4679-A4E9-9E76753FEB6D}"/>
                </a:ext>
              </a:extLst>
            </p:cNvPr>
            <p:cNvSpPr/>
            <p:nvPr/>
          </p:nvSpPr>
          <p:spPr>
            <a:xfrm>
              <a:off x="-2886299" y="7310255"/>
              <a:ext cx="102036" cy="280206"/>
            </a:xfrm>
            <a:custGeom>
              <a:avLst/>
              <a:gdLst/>
              <a:ahLst/>
              <a:cxnLst/>
              <a:rect l="l" t="t" r="r" b="b"/>
              <a:pathLst>
                <a:path w="2210" h="6069" extrusionOk="0">
                  <a:moveTo>
                    <a:pt x="1378" y="1"/>
                  </a:moveTo>
                  <a:cubicBezTo>
                    <a:pt x="1259" y="1"/>
                    <a:pt x="1138" y="47"/>
                    <a:pt x="1025" y="159"/>
                  </a:cubicBezTo>
                  <a:cubicBezTo>
                    <a:pt x="1025" y="159"/>
                    <a:pt x="0" y="5744"/>
                    <a:pt x="442" y="5974"/>
                  </a:cubicBezTo>
                  <a:cubicBezTo>
                    <a:pt x="613" y="6045"/>
                    <a:pt x="866" y="6068"/>
                    <a:pt x="1128" y="6068"/>
                  </a:cubicBezTo>
                  <a:cubicBezTo>
                    <a:pt x="1652" y="6068"/>
                    <a:pt x="2209" y="5974"/>
                    <a:pt x="2209" y="5974"/>
                  </a:cubicBezTo>
                  <a:cubicBezTo>
                    <a:pt x="2209" y="5974"/>
                    <a:pt x="2050" y="955"/>
                    <a:pt x="2050" y="672"/>
                  </a:cubicBezTo>
                  <a:cubicBezTo>
                    <a:pt x="2050" y="395"/>
                    <a:pt x="1726" y="1"/>
                    <a:pt x="1378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Google Shape;223;p23">
              <a:extLst>
                <a:ext uri="{FF2B5EF4-FFF2-40B4-BE49-F238E27FC236}">
                  <a16:creationId xmlns:a16="http://schemas.microsoft.com/office/drawing/2014/main" id="{E642DAF2-3561-45BB-A8F3-E26F8CECB0BD}"/>
                </a:ext>
              </a:extLst>
            </p:cNvPr>
            <p:cNvSpPr/>
            <p:nvPr/>
          </p:nvSpPr>
          <p:spPr>
            <a:xfrm>
              <a:off x="-2774521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881" y="0"/>
                  </a:moveTo>
                  <a:cubicBezTo>
                    <a:pt x="760" y="0"/>
                    <a:pt x="613" y="57"/>
                    <a:pt x="442" y="228"/>
                  </a:cubicBezTo>
                  <a:cubicBezTo>
                    <a:pt x="442" y="228"/>
                    <a:pt x="0" y="5371"/>
                    <a:pt x="442" y="5371"/>
                  </a:cubicBezTo>
                  <a:cubicBezTo>
                    <a:pt x="955" y="5371"/>
                    <a:pt x="1626" y="4929"/>
                    <a:pt x="1626" y="4929"/>
                  </a:cubicBezTo>
                  <a:lnTo>
                    <a:pt x="1255" y="228"/>
                  </a:lnTo>
                  <a:cubicBezTo>
                    <a:pt x="1255" y="228"/>
                    <a:pt x="1122" y="0"/>
                    <a:pt x="88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Google Shape;224;p23">
              <a:extLst>
                <a:ext uri="{FF2B5EF4-FFF2-40B4-BE49-F238E27FC236}">
                  <a16:creationId xmlns:a16="http://schemas.microsoft.com/office/drawing/2014/main" id="{D63B9651-21ED-449A-877C-4CB02D8A74AF}"/>
                </a:ext>
              </a:extLst>
            </p:cNvPr>
            <p:cNvSpPr/>
            <p:nvPr/>
          </p:nvSpPr>
          <p:spPr>
            <a:xfrm>
              <a:off x="-2754114" y="7555049"/>
              <a:ext cx="54711" cy="151391"/>
            </a:xfrm>
            <a:custGeom>
              <a:avLst/>
              <a:gdLst/>
              <a:ahLst/>
              <a:cxnLst/>
              <a:rect l="l" t="t" r="r" b="b"/>
              <a:pathLst>
                <a:path w="1185" h="3279" extrusionOk="0">
                  <a:moveTo>
                    <a:pt x="743" y="0"/>
                  </a:moveTo>
                  <a:lnTo>
                    <a:pt x="71" y="159"/>
                  </a:lnTo>
                  <a:lnTo>
                    <a:pt x="0" y="3164"/>
                  </a:lnTo>
                  <a:cubicBezTo>
                    <a:pt x="0" y="3164"/>
                    <a:pt x="338" y="3279"/>
                    <a:pt x="629" y="3279"/>
                  </a:cubicBezTo>
                  <a:cubicBezTo>
                    <a:pt x="809" y="3279"/>
                    <a:pt x="971" y="3235"/>
                    <a:pt x="1025" y="3093"/>
                  </a:cubicBezTo>
                  <a:cubicBezTo>
                    <a:pt x="1184" y="2651"/>
                    <a:pt x="743" y="0"/>
                    <a:pt x="743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Google Shape;225;p23">
              <a:extLst>
                <a:ext uri="{FF2B5EF4-FFF2-40B4-BE49-F238E27FC236}">
                  <a16:creationId xmlns:a16="http://schemas.microsoft.com/office/drawing/2014/main" id="{B815127D-36E1-4079-B3FD-55FF3979319F}"/>
                </a:ext>
              </a:extLst>
            </p:cNvPr>
            <p:cNvSpPr/>
            <p:nvPr/>
          </p:nvSpPr>
          <p:spPr>
            <a:xfrm>
              <a:off x="-2682319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385" y="1"/>
                  </a:moveTo>
                  <a:cubicBezTo>
                    <a:pt x="277" y="1"/>
                    <a:pt x="148" y="50"/>
                    <a:pt x="0" y="197"/>
                  </a:cubicBezTo>
                  <a:cubicBezTo>
                    <a:pt x="0" y="197"/>
                    <a:pt x="71" y="5199"/>
                    <a:pt x="513" y="5199"/>
                  </a:cubicBezTo>
                  <a:cubicBezTo>
                    <a:pt x="884" y="5128"/>
                    <a:pt x="1467" y="4616"/>
                    <a:pt x="1467" y="4616"/>
                  </a:cubicBezTo>
                  <a:lnTo>
                    <a:pt x="725" y="197"/>
                  </a:lnTo>
                  <a:cubicBezTo>
                    <a:pt x="725" y="197"/>
                    <a:pt x="599" y="1"/>
                    <a:pt x="38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Google Shape;226;p23">
              <a:extLst>
                <a:ext uri="{FF2B5EF4-FFF2-40B4-BE49-F238E27FC236}">
                  <a16:creationId xmlns:a16="http://schemas.microsoft.com/office/drawing/2014/main" id="{EEEFDEB4-6AC4-4EDD-96FB-B9E94BF3C35C}"/>
                </a:ext>
              </a:extLst>
            </p:cNvPr>
            <p:cNvSpPr/>
            <p:nvPr/>
          </p:nvSpPr>
          <p:spPr>
            <a:xfrm>
              <a:off x="-2658680" y="7551771"/>
              <a:ext cx="53927" cy="145620"/>
            </a:xfrm>
            <a:custGeom>
              <a:avLst/>
              <a:gdLst/>
              <a:ahLst/>
              <a:cxnLst/>
              <a:rect l="l" t="t" r="r" b="b"/>
              <a:pathLst>
                <a:path w="1168" h="3154" extrusionOk="0">
                  <a:moveTo>
                    <a:pt x="584" y="1"/>
                  </a:moveTo>
                  <a:lnTo>
                    <a:pt x="1" y="230"/>
                  </a:lnTo>
                  <a:lnTo>
                    <a:pt x="213" y="3093"/>
                  </a:lnTo>
                  <a:cubicBezTo>
                    <a:pt x="213" y="3093"/>
                    <a:pt x="424" y="3153"/>
                    <a:pt x="641" y="3153"/>
                  </a:cubicBezTo>
                  <a:cubicBezTo>
                    <a:pt x="849" y="3153"/>
                    <a:pt x="1062" y="3098"/>
                    <a:pt x="1097" y="2881"/>
                  </a:cubicBezTo>
                  <a:cubicBezTo>
                    <a:pt x="1167" y="2510"/>
                    <a:pt x="584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Google Shape;227;p23">
              <a:extLst>
                <a:ext uri="{FF2B5EF4-FFF2-40B4-BE49-F238E27FC236}">
                  <a16:creationId xmlns:a16="http://schemas.microsoft.com/office/drawing/2014/main" id="{B92B54C0-7CD0-4F31-BFE9-03A6EF022C17}"/>
                </a:ext>
              </a:extLst>
            </p:cNvPr>
            <p:cNvSpPr/>
            <p:nvPr/>
          </p:nvSpPr>
          <p:spPr>
            <a:xfrm>
              <a:off x="-2614587" y="7346083"/>
              <a:ext cx="64499" cy="195945"/>
            </a:xfrm>
            <a:custGeom>
              <a:avLst/>
              <a:gdLst/>
              <a:ahLst/>
              <a:cxnLst/>
              <a:rect l="l" t="t" r="r" b="b"/>
              <a:pathLst>
                <a:path w="1397" h="4244" extrusionOk="0">
                  <a:moveTo>
                    <a:pt x="324" y="1"/>
                  </a:moveTo>
                  <a:cubicBezTo>
                    <a:pt x="229" y="1"/>
                    <a:pt x="116" y="43"/>
                    <a:pt x="0" y="179"/>
                  </a:cubicBezTo>
                  <a:cubicBezTo>
                    <a:pt x="0" y="179"/>
                    <a:pt x="212" y="4243"/>
                    <a:pt x="584" y="4243"/>
                  </a:cubicBezTo>
                  <a:cubicBezTo>
                    <a:pt x="884" y="4155"/>
                    <a:pt x="1397" y="3713"/>
                    <a:pt x="1397" y="3713"/>
                  </a:cubicBezTo>
                  <a:lnTo>
                    <a:pt x="584" y="108"/>
                  </a:lnTo>
                  <a:cubicBezTo>
                    <a:pt x="584" y="108"/>
                    <a:pt x="476" y="1"/>
                    <a:pt x="32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Google Shape;228;p23">
              <a:extLst>
                <a:ext uri="{FF2B5EF4-FFF2-40B4-BE49-F238E27FC236}">
                  <a16:creationId xmlns:a16="http://schemas.microsoft.com/office/drawing/2014/main" id="{E4FCF84F-D338-4728-9D19-BE0D52747CAC}"/>
                </a:ext>
              </a:extLst>
            </p:cNvPr>
            <p:cNvSpPr/>
            <p:nvPr/>
          </p:nvSpPr>
          <p:spPr>
            <a:xfrm>
              <a:off x="-2587670" y="7517513"/>
              <a:ext cx="48201" cy="117549"/>
            </a:xfrm>
            <a:custGeom>
              <a:avLst/>
              <a:gdLst/>
              <a:ahLst/>
              <a:cxnLst/>
              <a:rect l="l" t="t" r="r" b="b"/>
              <a:pathLst>
                <a:path w="1044" h="2546" extrusionOk="0">
                  <a:moveTo>
                    <a:pt x="442" y="0"/>
                  </a:moveTo>
                  <a:lnTo>
                    <a:pt x="1" y="159"/>
                  </a:lnTo>
                  <a:lnTo>
                    <a:pt x="301" y="2510"/>
                  </a:lnTo>
                  <a:cubicBezTo>
                    <a:pt x="301" y="2510"/>
                    <a:pt x="447" y="2545"/>
                    <a:pt x="601" y="2545"/>
                  </a:cubicBezTo>
                  <a:cubicBezTo>
                    <a:pt x="756" y="2545"/>
                    <a:pt x="920" y="2510"/>
                    <a:pt x="955" y="2368"/>
                  </a:cubicBezTo>
                  <a:cubicBezTo>
                    <a:pt x="1043" y="206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Google Shape;229;p23">
              <a:extLst>
                <a:ext uri="{FF2B5EF4-FFF2-40B4-BE49-F238E27FC236}">
                  <a16:creationId xmlns:a16="http://schemas.microsoft.com/office/drawing/2014/main" id="{B2D37A3E-CAEF-49D2-A596-88DEAD0DDCC0}"/>
                </a:ext>
              </a:extLst>
            </p:cNvPr>
            <p:cNvSpPr/>
            <p:nvPr/>
          </p:nvSpPr>
          <p:spPr>
            <a:xfrm>
              <a:off x="-2567263" y="7333386"/>
              <a:ext cx="68562" cy="174430"/>
            </a:xfrm>
            <a:custGeom>
              <a:avLst/>
              <a:gdLst/>
              <a:ahLst/>
              <a:cxnLst/>
              <a:rect l="l" t="t" r="r" b="b"/>
              <a:pathLst>
                <a:path w="1485" h="3778" extrusionOk="0">
                  <a:moveTo>
                    <a:pt x="359" y="0"/>
                  </a:moveTo>
                  <a:cubicBezTo>
                    <a:pt x="255" y="0"/>
                    <a:pt x="128" y="54"/>
                    <a:pt x="0" y="242"/>
                  </a:cubicBezTo>
                  <a:cubicBezTo>
                    <a:pt x="0" y="242"/>
                    <a:pt x="503" y="3777"/>
                    <a:pt x="805" y="3777"/>
                  </a:cubicBezTo>
                  <a:cubicBezTo>
                    <a:pt x="807" y="3777"/>
                    <a:pt x="810" y="3777"/>
                    <a:pt x="813" y="3776"/>
                  </a:cubicBezTo>
                  <a:cubicBezTo>
                    <a:pt x="1114" y="3706"/>
                    <a:pt x="1485" y="3334"/>
                    <a:pt x="1485" y="3334"/>
                  </a:cubicBezTo>
                  <a:lnTo>
                    <a:pt x="601" y="100"/>
                  </a:lnTo>
                  <a:cubicBezTo>
                    <a:pt x="601" y="100"/>
                    <a:pt x="501" y="0"/>
                    <a:pt x="359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Google Shape;230;p23">
              <a:extLst>
                <a:ext uri="{FF2B5EF4-FFF2-40B4-BE49-F238E27FC236}">
                  <a16:creationId xmlns:a16="http://schemas.microsoft.com/office/drawing/2014/main" id="{A9A50C42-BB95-44BE-A190-9774A693B372}"/>
                </a:ext>
              </a:extLst>
            </p:cNvPr>
            <p:cNvSpPr/>
            <p:nvPr/>
          </p:nvSpPr>
          <p:spPr>
            <a:xfrm>
              <a:off x="-2529726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371" y="0"/>
                  </a:moveTo>
                  <a:lnTo>
                    <a:pt x="0" y="142"/>
                  </a:lnTo>
                  <a:lnTo>
                    <a:pt x="442" y="2280"/>
                  </a:lnTo>
                  <a:cubicBezTo>
                    <a:pt x="442" y="2280"/>
                    <a:pt x="507" y="2288"/>
                    <a:pt x="593" y="2288"/>
                  </a:cubicBezTo>
                  <a:cubicBezTo>
                    <a:pt x="766" y="2288"/>
                    <a:pt x="1025" y="2257"/>
                    <a:pt x="1025" y="2068"/>
                  </a:cubicBezTo>
                  <a:cubicBezTo>
                    <a:pt x="1114" y="1768"/>
                    <a:pt x="371" y="0"/>
                    <a:pt x="37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Google Shape;231;p23">
              <a:extLst>
                <a:ext uri="{FF2B5EF4-FFF2-40B4-BE49-F238E27FC236}">
                  <a16:creationId xmlns:a16="http://schemas.microsoft.com/office/drawing/2014/main" id="{BFAE7BC7-683C-4651-906E-70BF2A7DE05A}"/>
                </a:ext>
              </a:extLst>
            </p:cNvPr>
            <p:cNvSpPr/>
            <p:nvPr/>
          </p:nvSpPr>
          <p:spPr>
            <a:xfrm>
              <a:off x="-4117614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2068" y="0"/>
                  </a:moveTo>
                  <a:lnTo>
                    <a:pt x="2068" y="0"/>
                  </a:lnTo>
                  <a:cubicBezTo>
                    <a:pt x="1" y="654"/>
                    <a:pt x="2068" y="3234"/>
                    <a:pt x="2722" y="4631"/>
                  </a:cubicBezTo>
                  <a:cubicBezTo>
                    <a:pt x="3464" y="5956"/>
                    <a:pt x="6186" y="34392"/>
                    <a:pt x="6416" y="35559"/>
                  </a:cubicBezTo>
                  <a:cubicBezTo>
                    <a:pt x="6699" y="36743"/>
                    <a:pt x="6928" y="38810"/>
                    <a:pt x="5974" y="40207"/>
                  </a:cubicBezTo>
                  <a:cubicBezTo>
                    <a:pt x="5090" y="41532"/>
                    <a:pt x="5532" y="42486"/>
                    <a:pt x="6699" y="44324"/>
                  </a:cubicBezTo>
                  <a:cubicBezTo>
                    <a:pt x="7019" y="44852"/>
                    <a:pt x="7441" y="45041"/>
                    <a:pt x="7880" y="45041"/>
                  </a:cubicBezTo>
                  <a:cubicBezTo>
                    <a:pt x="8969" y="45041"/>
                    <a:pt x="10163" y="43883"/>
                    <a:pt x="10163" y="43883"/>
                  </a:cubicBezTo>
                  <a:cubicBezTo>
                    <a:pt x="10163" y="43883"/>
                    <a:pt x="11029" y="44353"/>
                    <a:pt x="12212" y="44353"/>
                  </a:cubicBezTo>
                  <a:cubicBezTo>
                    <a:pt x="12649" y="44353"/>
                    <a:pt x="13130" y="44289"/>
                    <a:pt x="13626" y="44112"/>
                  </a:cubicBezTo>
                  <a:cubicBezTo>
                    <a:pt x="15252" y="42928"/>
                    <a:pt x="14068" y="40419"/>
                    <a:pt x="11046" y="36955"/>
                  </a:cubicBezTo>
                  <a:cubicBezTo>
                    <a:pt x="8024" y="33508"/>
                    <a:pt x="6416" y="10162"/>
                    <a:pt x="6186" y="8324"/>
                  </a:cubicBezTo>
                  <a:cubicBezTo>
                    <a:pt x="5974" y="6469"/>
                    <a:pt x="6928" y="7140"/>
                    <a:pt x="7582" y="5514"/>
                  </a:cubicBezTo>
                  <a:cubicBezTo>
                    <a:pt x="8325" y="3906"/>
                    <a:pt x="2069" y="0"/>
                    <a:pt x="2068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Google Shape;232;p23">
              <a:extLst>
                <a:ext uri="{FF2B5EF4-FFF2-40B4-BE49-F238E27FC236}">
                  <a16:creationId xmlns:a16="http://schemas.microsoft.com/office/drawing/2014/main" id="{C2BDE886-8041-4E26-861C-9637B7145C47}"/>
                </a:ext>
              </a:extLst>
            </p:cNvPr>
            <p:cNvSpPr/>
            <p:nvPr/>
          </p:nvSpPr>
          <p:spPr>
            <a:xfrm>
              <a:off x="-3832005" y="5113202"/>
              <a:ext cx="382380" cy="1993713"/>
            </a:xfrm>
            <a:custGeom>
              <a:avLst/>
              <a:gdLst/>
              <a:ahLst/>
              <a:cxnLst/>
              <a:rect l="l" t="t" r="r" b="b"/>
              <a:pathLst>
                <a:path w="8282" h="43182" extrusionOk="0">
                  <a:moveTo>
                    <a:pt x="5442" y="1"/>
                  </a:moveTo>
                  <a:cubicBezTo>
                    <a:pt x="4981" y="1"/>
                    <a:pt x="4648" y="28"/>
                    <a:pt x="4648" y="28"/>
                  </a:cubicBezTo>
                  <a:lnTo>
                    <a:pt x="0" y="240"/>
                  </a:lnTo>
                  <a:lnTo>
                    <a:pt x="0" y="1707"/>
                  </a:lnTo>
                  <a:cubicBezTo>
                    <a:pt x="0" y="2520"/>
                    <a:pt x="1555" y="3916"/>
                    <a:pt x="2368" y="4800"/>
                  </a:cubicBezTo>
                  <a:cubicBezTo>
                    <a:pt x="3093" y="5772"/>
                    <a:pt x="2952" y="30355"/>
                    <a:pt x="3093" y="32423"/>
                  </a:cubicBezTo>
                  <a:cubicBezTo>
                    <a:pt x="3252" y="34402"/>
                    <a:pt x="2510" y="37142"/>
                    <a:pt x="1396" y="38538"/>
                  </a:cubicBezTo>
                  <a:cubicBezTo>
                    <a:pt x="371" y="40747"/>
                    <a:pt x="2209" y="42072"/>
                    <a:pt x="3252" y="42072"/>
                  </a:cubicBezTo>
                  <a:cubicBezTo>
                    <a:pt x="4348" y="42072"/>
                    <a:pt x="4931" y="42443"/>
                    <a:pt x="5602" y="43027"/>
                  </a:cubicBezTo>
                  <a:cubicBezTo>
                    <a:pt x="5709" y="43133"/>
                    <a:pt x="5806" y="43181"/>
                    <a:pt x="5896" y="43181"/>
                  </a:cubicBezTo>
                  <a:cubicBezTo>
                    <a:pt x="6300" y="43181"/>
                    <a:pt x="6567" y="42214"/>
                    <a:pt x="6928" y="41189"/>
                  </a:cubicBezTo>
                  <a:cubicBezTo>
                    <a:pt x="7440" y="39934"/>
                    <a:pt x="5903" y="37937"/>
                    <a:pt x="4790" y="36399"/>
                  </a:cubicBezTo>
                  <a:cubicBezTo>
                    <a:pt x="3765" y="34844"/>
                    <a:pt x="4648" y="6496"/>
                    <a:pt x="6186" y="4658"/>
                  </a:cubicBezTo>
                  <a:cubicBezTo>
                    <a:pt x="7741" y="2820"/>
                    <a:pt x="8024" y="2520"/>
                    <a:pt x="8183" y="1124"/>
                  </a:cubicBezTo>
                  <a:cubicBezTo>
                    <a:pt x="8282" y="148"/>
                    <a:pt x="6515" y="1"/>
                    <a:pt x="5442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Google Shape;233;p23">
              <a:extLst>
                <a:ext uri="{FF2B5EF4-FFF2-40B4-BE49-F238E27FC236}">
                  <a16:creationId xmlns:a16="http://schemas.microsoft.com/office/drawing/2014/main" id="{195A6471-7FAC-4328-8197-75AA49A2BFEE}"/>
                </a:ext>
              </a:extLst>
            </p:cNvPr>
            <p:cNvSpPr/>
            <p:nvPr/>
          </p:nvSpPr>
          <p:spPr>
            <a:xfrm>
              <a:off x="-3893227" y="5249912"/>
              <a:ext cx="197515" cy="1801415"/>
            </a:xfrm>
            <a:custGeom>
              <a:avLst/>
              <a:gdLst/>
              <a:ahLst/>
              <a:cxnLst/>
              <a:rect l="l" t="t" r="r" b="b"/>
              <a:pathLst>
                <a:path w="4278" h="39017" extrusionOk="0">
                  <a:moveTo>
                    <a:pt x="1043" y="1"/>
                  </a:moveTo>
                  <a:lnTo>
                    <a:pt x="1043" y="1"/>
                  </a:lnTo>
                  <a:cubicBezTo>
                    <a:pt x="1" y="1256"/>
                    <a:pt x="1998" y="3394"/>
                    <a:pt x="1998" y="3394"/>
                  </a:cubicBezTo>
                  <a:lnTo>
                    <a:pt x="2139" y="24973"/>
                  </a:lnTo>
                  <a:cubicBezTo>
                    <a:pt x="2139" y="24973"/>
                    <a:pt x="2139" y="34534"/>
                    <a:pt x="1697" y="36531"/>
                  </a:cubicBezTo>
                  <a:cubicBezTo>
                    <a:pt x="1258" y="38229"/>
                    <a:pt x="1195" y="39017"/>
                    <a:pt x="2157" y="39017"/>
                  </a:cubicBezTo>
                  <a:cubicBezTo>
                    <a:pt x="2316" y="39017"/>
                    <a:pt x="2504" y="38995"/>
                    <a:pt x="2722" y="38952"/>
                  </a:cubicBezTo>
                  <a:cubicBezTo>
                    <a:pt x="4278" y="38669"/>
                    <a:pt x="3836" y="36231"/>
                    <a:pt x="3535" y="35718"/>
                  </a:cubicBezTo>
                  <a:cubicBezTo>
                    <a:pt x="3164" y="35276"/>
                    <a:pt x="3394" y="34181"/>
                    <a:pt x="3023" y="32696"/>
                  </a:cubicBezTo>
                  <a:cubicBezTo>
                    <a:pt x="2722" y="31158"/>
                    <a:pt x="3023" y="3694"/>
                    <a:pt x="3023" y="2139"/>
                  </a:cubicBezTo>
                  <a:cubicBezTo>
                    <a:pt x="3023" y="672"/>
                    <a:pt x="1044" y="1"/>
                    <a:pt x="1043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Google Shape;234;p23">
              <a:extLst>
                <a:ext uri="{FF2B5EF4-FFF2-40B4-BE49-F238E27FC236}">
                  <a16:creationId xmlns:a16="http://schemas.microsoft.com/office/drawing/2014/main" id="{4940934A-C75C-4806-92AC-77E21B3BC2D8}"/>
                </a:ext>
              </a:extLst>
            </p:cNvPr>
            <p:cNvSpPr/>
            <p:nvPr/>
          </p:nvSpPr>
          <p:spPr>
            <a:xfrm>
              <a:off x="-3885886" y="7022938"/>
              <a:ext cx="326422" cy="383857"/>
            </a:xfrm>
            <a:custGeom>
              <a:avLst/>
              <a:gdLst/>
              <a:ahLst/>
              <a:cxnLst/>
              <a:rect l="l" t="t" r="r" b="b"/>
              <a:pathLst>
                <a:path w="7070" h="8314" extrusionOk="0">
                  <a:moveTo>
                    <a:pt x="4056" y="0"/>
                  </a:moveTo>
                  <a:cubicBezTo>
                    <a:pt x="3097" y="0"/>
                    <a:pt x="2281" y="267"/>
                    <a:pt x="2281" y="267"/>
                  </a:cubicBezTo>
                  <a:cubicBezTo>
                    <a:pt x="2281" y="267"/>
                    <a:pt x="1" y="6153"/>
                    <a:pt x="283" y="7036"/>
                  </a:cubicBezTo>
                  <a:cubicBezTo>
                    <a:pt x="584" y="7991"/>
                    <a:pt x="3376" y="7708"/>
                    <a:pt x="4702" y="7991"/>
                  </a:cubicBezTo>
                  <a:cubicBezTo>
                    <a:pt x="5451" y="8152"/>
                    <a:pt x="5885" y="8313"/>
                    <a:pt x="6183" y="8313"/>
                  </a:cubicBezTo>
                  <a:cubicBezTo>
                    <a:pt x="6441" y="8313"/>
                    <a:pt x="6598" y="8193"/>
                    <a:pt x="6769" y="7849"/>
                  </a:cubicBezTo>
                  <a:cubicBezTo>
                    <a:pt x="7070" y="7036"/>
                    <a:pt x="6769" y="2406"/>
                    <a:pt x="6628" y="1664"/>
                  </a:cubicBezTo>
                  <a:cubicBezTo>
                    <a:pt x="6398" y="851"/>
                    <a:pt x="5515" y="267"/>
                    <a:pt x="5515" y="267"/>
                  </a:cubicBezTo>
                  <a:cubicBezTo>
                    <a:pt x="5049" y="67"/>
                    <a:pt x="4535" y="0"/>
                    <a:pt x="4056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Google Shape;235;p23">
              <a:extLst>
                <a:ext uri="{FF2B5EF4-FFF2-40B4-BE49-F238E27FC236}">
                  <a16:creationId xmlns:a16="http://schemas.microsoft.com/office/drawing/2014/main" id="{F9C17231-F90E-44B4-9C29-327C5E99F9E7}"/>
                </a:ext>
              </a:extLst>
            </p:cNvPr>
            <p:cNvSpPr/>
            <p:nvPr/>
          </p:nvSpPr>
          <p:spPr>
            <a:xfrm>
              <a:off x="-3648432" y="7310255"/>
              <a:ext cx="98804" cy="280206"/>
            </a:xfrm>
            <a:custGeom>
              <a:avLst/>
              <a:gdLst/>
              <a:ahLst/>
              <a:cxnLst/>
              <a:rect l="l" t="t" r="r" b="b"/>
              <a:pathLst>
                <a:path w="2140" h="6069" extrusionOk="0">
                  <a:moveTo>
                    <a:pt x="758" y="1"/>
                  </a:moveTo>
                  <a:cubicBezTo>
                    <a:pt x="405" y="1"/>
                    <a:pt x="71" y="395"/>
                    <a:pt x="71" y="672"/>
                  </a:cubicBezTo>
                  <a:cubicBezTo>
                    <a:pt x="71" y="955"/>
                    <a:pt x="1" y="5974"/>
                    <a:pt x="1" y="5974"/>
                  </a:cubicBezTo>
                  <a:cubicBezTo>
                    <a:pt x="1" y="5974"/>
                    <a:pt x="558" y="6068"/>
                    <a:pt x="1061" y="6068"/>
                  </a:cubicBezTo>
                  <a:cubicBezTo>
                    <a:pt x="1312" y="6068"/>
                    <a:pt x="1550" y="6045"/>
                    <a:pt x="1697" y="5974"/>
                  </a:cubicBezTo>
                  <a:cubicBezTo>
                    <a:pt x="2139" y="5744"/>
                    <a:pt x="1114" y="159"/>
                    <a:pt x="1114" y="159"/>
                  </a:cubicBezTo>
                  <a:cubicBezTo>
                    <a:pt x="1001" y="47"/>
                    <a:pt x="879" y="1"/>
                    <a:pt x="758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Google Shape;236;p23">
              <a:extLst>
                <a:ext uri="{FF2B5EF4-FFF2-40B4-BE49-F238E27FC236}">
                  <a16:creationId xmlns:a16="http://schemas.microsoft.com/office/drawing/2014/main" id="{9EB1F022-48A9-47E4-A55E-359037D0B916}"/>
                </a:ext>
              </a:extLst>
            </p:cNvPr>
            <p:cNvSpPr/>
            <p:nvPr/>
          </p:nvSpPr>
          <p:spPr>
            <a:xfrm>
              <a:off x="-3733293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707" y="0"/>
                  </a:moveTo>
                  <a:cubicBezTo>
                    <a:pt x="466" y="0"/>
                    <a:pt x="301" y="228"/>
                    <a:pt x="301" y="228"/>
                  </a:cubicBezTo>
                  <a:lnTo>
                    <a:pt x="1" y="4929"/>
                  </a:lnTo>
                  <a:cubicBezTo>
                    <a:pt x="1" y="4929"/>
                    <a:pt x="672" y="5371"/>
                    <a:pt x="1114" y="5371"/>
                  </a:cubicBezTo>
                  <a:cubicBezTo>
                    <a:pt x="1627" y="5371"/>
                    <a:pt x="1114" y="228"/>
                    <a:pt x="1114" y="228"/>
                  </a:cubicBezTo>
                  <a:cubicBezTo>
                    <a:pt x="967" y="57"/>
                    <a:pt x="827" y="0"/>
                    <a:pt x="707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Google Shape;237;p23">
              <a:extLst>
                <a:ext uri="{FF2B5EF4-FFF2-40B4-BE49-F238E27FC236}">
                  <a16:creationId xmlns:a16="http://schemas.microsoft.com/office/drawing/2014/main" id="{4BDFF377-8226-4FA4-B6F9-82B965865841}"/>
                </a:ext>
              </a:extLst>
            </p:cNvPr>
            <p:cNvSpPr/>
            <p:nvPr/>
          </p:nvSpPr>
          <p:spPr>
            <a:xfrm>
              <a:off x="-3733293" y="7555049"/>
              <a:ext cx="51433" cy="151391"/>
            </a:xfrm>
            <a:custGeom>
              <a:avLst/>
              <a:gdLst/>
              <a:ahLst/>
              <a:cxnLst/>
              <a:rect l="l" t="t" r="r" b="b"/>
              <a:pathLst>
                <a:path w="1114" h="3279" extrusionOk="0">
                  <a:moveTo>
                    <a:pt x="442" y="0"/>
                  </a:moveTo>
                  <a:cubicBezTo>
                    <a:pt x="442" y="0"/>
                    <a:pt x="1" y="2651"/>
                    <a:pt x="142" y="3093"/>
                  </a:cubicBezTo>
                  <a:cubicBezTo>
                    <a:pt x="203" y="3235"/>
                    <a:pt x="359" y="3279"/>
                    <a:pt x="528" y="3279"/>
                  </a:cubicBezTo>
                  <a:cubicBezTo>
                    <a:pt x="803" y="3279"/>
                    <a:pt x="1114" y="3164"/>
                    <a:pt x="1114" y="3164"/>
                  </a:cubicBezTo>
                  <a:lnTo>
                    <a:pt x="1026" y="159"/>
                  </a:lnTo>
                  <a:lnTo>
                    <a:pt x="442" y="0"/>
                  </a:ln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Google Shape;238;p23">
              <a:extLst>
                <a:ext uri="{FF2B5EF4-FFF2-40B4-BE49-F238E27FC236}">
                  <a16:creationId xmlns:a16="http://schemas.microsoft.com/office/drawing/2014/main" id="{8398A127-7E02-467E-BDBE-E61F86A0B1D9}"/>
                </a:ext>
              </a:extLst>
            </p:cNvPr>
            <p:cNvSpPr/>
            <p:nvPr/>
          </p:nvSpPr>
          <p:spPr>
            <a:xfrm>
              <a:off x="-3821432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1110" y="1"/>
                  </a:moveTo>
                  <a:cubicBezTo>
                    <a:pt x="890" y="1"/>
                    <a:pt x="725" y="197"/>
                    <a:pt x="725" y="197"/>
                  </a:cubicBezTo>
                  <a:lnTo>
                    <a:pt x="1" y="4616"/>
                  </a:lnTo>
                  <a:cubicBezTo>
                    <a:pt x="1" y="4616"/>
                    <a:pt x="584" y="5128"/>
                    <a:pt x="1026" y="5199"/>
                  </a:cubicBezTo>
                  <a:cubicBezTo>
                    <a:pt x="1468" y="5199"/>
                    <a:pt x="1468" y="197"/>
                    <a:pt x="1468" y="197"/>
                  </a:cubicBezTo>
                  <a:cubicBezTo>
                    <a:pt x="1344" y="50"/>
                    <a:pt x="1220" y="1"/>
                    <a:pt x="1110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Google Shape;239;p23">
              <a:extLst>
                <a:ext uri="{FF2B5EF4-FFF2-40B4-BE49-F238E27FC236}">
                  <a16:creationId xmlns:a16="http://schemas.microsoft.com/office/drawing/2014/main" id="{DFE38F50-578C-4C55-9C48-958724348661}"/>
                </a:ext>
              </a:extLst>
            </p:cNvPr>
            <p:cNvSpPr/>
            <p:nvPr/>
          </p:nvSpPr>
          <p:spPr>
            <a:xfrm>
              <a:off x="-3832005" y="7551771"/>
              <a:ext cx="54711" cy="145620"/>
            </a:xfrm>
            <a:custGeom>
              <a:avLst/>
              <a:gdLst/>
              <a:ahLst/>
              <a:cxnLst/>
              <a:rect l="l" t="t" r="r" b="b"/>
              <a:pathLst>
                <a:path w="1185" h="3154" extrusionOk="0">
                  <a:moveTo>
                    <a:pt x="672" y="1"/>
                  </a:moveTo>
                  <a:cubicBezTo>
                    <a:pt x="672" y="1"/>
                    <a:pt x="0" y="2510"/>
                    <a:pt x="159" y="2881"/>
                  </a:cubicBezTo>
                  <a:cubicBezTo>
                    <a:pt x="194" y="3098"/>
                    <a:pt x="407" y="3153"/>
                    <a:pt x="615" y="3153"/>
                  </a:cubicBezTo>
                  <a:cubicBezTo>
                    <a:pt x="832" y="3153"/>
                    <a:pt x="1043" y="3093"/>
                    <a:pt x="1043" y="3093"/>
                  </a:cubicBezTo>
                  <a:lnTo>
                    <a:pt x="1184" y="230"/>
                  </a:lnTo>
                  <a:lnTo>
                    <a:pt x="672" y="1"/>
                  </a:ln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Google Shape;240;p23">
              <a:extLst>
                <a:ext uri="{FF2B5EF4-FFF2-40B4-BE49-F238E27FC236}">
                  <a16:creationId xmlns:a16="http://schemas.microsoft.com/office/drawing/2014/main" id="{6048BEB1-B3E2-4054-9126-C66A7DE93664}"/>
                </a:ext>
              </a:extLst>
            </p:cNvPr>
            <p:cNvSpPr/>
            <p:nvPr/>
          </p:nvSpPr>
          <p:spPr>
            <a:xfrm>
              <a:off x="-3882608" y="7346083"/>
              <a:ext cx="61221" cy="195945"/>
            </a:xfrm>
            <a:custGeom>
              <a:avLst/>
              <a:gdLst/>
              <a:ahLst/>
              <a:cxnLst/>
              <a:rect l="l" t="t" r="r" b="b"/>
              <a:pathLst>
                <a:path w="1326" h="4244" extrusionOk="0">
                  <a:moveTo>
                    <a:pt x="996" y="1"/>
                  </a:moveTo>
                  <a:cubicBezTo>
                    <a:pt x="839" y="1"/>
                    <a:pt x="725" y="108"/>
                    <a:pt x="725" y="108"/>
                  </a:cubicBezTo>
                  <a:lnTo>
                    <a:pt x="0" y="3713"/>
                  </a:lnTo>
                  <a:cubicBezTo>
                    <a:pt x="0" y="3713"/>
                    <a:pt x="442" y="4155"/>
                    <a:pt x="813" y="4243"/>
                  </a:cubicBezTo>
                  <a:cubicBezTo>
                    <a:pt x="1096" y="4243"/>
                    <a:pt x="1326" y="179"/>
                    <a:pt x="1326" y="179"/>
                  </a:cubicBezTo>
                  <a:cubicBezTo>
                    <a:pt x="1210" y="43"/>
                    <a:pt x="1095" y="1"/>
                    <a:pt x="996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Google Shape;241;p23">
              <a:extLst>
                <a:ext uri="{FF2B5EF4-FFF2-40B4-BE49-F238E27FC236}">
                  <a16:creationId xmlns:a16="http://schemas.microsoft.com/office/drawing/2014/main" id="{8D899775-31FE-4D72-82D5-CF781E10FF3D}"/>
                </a:ext>
              </a:extLst>
            </p:cNvPr>
            <p:cNvSpPr/>
            <p:nvPr/>
          </p:nvSpPr>
          <p:spPr>
            <a:xfrm>
              <a:off x="-3896505" y="7517513"/>
              <a:ext cx="51480" cy="117549"/>
            </a:xfrm>
            <a:custGeom>
              <a:avLst/>
              <a:gdLst/>
              <a:ahLst/>
              <a:cxnLst/>
              <a:rect l="l" t="t" r="r" b="b"/>
              <a:pathLst>
                <a:path w="1115" h="2546" extrusionOk="0">
                  <a:moveTo>
                    <a:pt x="673" y="0"/>
                  </a:moveTo>
                  <a:cubicBezTo>
                    <a:pt x="673" y="0"/>
                    <a:pt x="1" y="2068"/>
                    <a:pt x="72" y="2368"/>
                  </a:cubicBezTo>
                  <a:cubicBezTo>
                    <a:pt x="107" y="2510"/>
                    <a:pt x="293" y="2545"/>
                    <a:pt x="469" y="2545"/>
                  </a:cubicBezTo>
                  <a:cubicBezTo>
                    <a:pt x="646" y="2545"/>
                    <a:pt x="814" y="2510"/>
                    <a:pt x="814" y="2510"/>
                  </a:cubicBezTo>
                  <a:lnTo>
                    <a:pt x="1114" y="159"/>
                  </a:lnTo>
                  <a:lnTo>
                    <a:pt x="673" y="0"/>
                  </a:ln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Google Shape;242;p23">
              <a:extLst>
                <a:ext uri="{FF2B5EF4-FFF2-40B4-BE49-F238E27FC236}">
                  <a16:creationId xmlns:a16="http://schemas.microsoft.com/office/drawing/2014/main" id="{911F0609-C998-4AE8-8F7D-1E02128D80F3}"/>
                </a:ext>
              </a:extLst>
            </p:cNvPr>
            <p:cNvSpPr/>
            <p:nvPr/>
          </p:nvSpPr>
          <p:spPr>
            <a:xfrm>
              <a:off x="-3937273" y="7333386"/>
              <a:ext cx="67778" cy="174430"/>
            </a:xfrm>
            <a:custGeom>
              <a:avLst/>
              <a:gdLst/>
              <a:ahLst/>
              <a:cxnLst/>
              <a:rect l="l" t="t" r="r" b="b"/>
              <a:pathLst>
                <a:path w="1468" h="3778" extrusionOk="0">
                  <a:moveTo>
                    <a:pt x="1180" y="0"/>
                  </a:moveTo>
                  <a:cubicBezTo>
                    <a:pt x="1054" y="0"/>
                    <a:pt x="955" y="100"/>
                    <a:pt x="955" y="100"/>
                  </a:cubicBezTo>
                  <a:lnTo>
                    <a:pt x="0" y="3334"/>
                  </a:lnTo>
                  <a:cubicBezTo>
                    <a:pt x="0" y="3334"/>
                    <a:pt x="371" y="3706"/>
                    <a:pt x="672" y="3776"/>
                  </a:cubicBezTo>
                  <a:cubicBezTo>
                    <a:pt x="675" y="3777"/>
                    <a:pt x="677" y="3777"/>
                    <a:pt x="680" y="3777"/>
                  </a:cubicBezTo>
                  <a:cubicBezTo>
                    <a:pt x="965" y="3777"/>
                    <a:pt x="1467" y="242"/>
                    <a:pt x="1467" y="242"/>
                  </a:cubicBezTo>
                  <a:cubicBezTo>
                    <a:pt x="1377" y="54"/>
                    <a:pt x="1272" y="0"/>
                    <a:pt x="1180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Google Shape;243;p23">
              <a:extLst>
                <a:ext uri="{FF2B5EF4-FFF2-40B4-BE49-F238E27FC236}">
                  <a16:creationId xmlns:a16="http://schemas.microsoft.com/office/drawing/2014/main" id="{C1A7FE4F-E1E7-49A3-ADC3-3B36D49DD58E}"/>
                </a:ext>
              </a:extLst>
            </p:cNvPr>
            <p:cNvSpPr/>
            <p:nvPr/>
          </p:nvSpPr>
          <p:spPr>
            <a:xfrm>
              <a:off x="-3954402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672" y="0"/>
                  </a:moveTo>
                  <a:cubicBezTo>
                    <a:pt x="672" y="0"/>
                    <a:pt x="0" y="1768"/>
                    <a:pt x="0" y="2068"/>
                  </a:cubicBezTo>
                  <a:cubicBezTo>
                    <a:pt x="47" y="2257"/>
                    <a:pt x="330" y="2288"/>
                    <a:pt x="513" y="2288"/>
                  </a:cubicBezTo>
                  <a:cubicBezTo>
                    <a:pt x="605" y="2288"/>
                    <a:pt x="672" y="2280"/>
                    <a:pt x="672" y="2280"/>
                  </a:cubicBezTo>
                  <a:lnTo>
                    <a:pt x="1114" y="142"/>
                  </a:lnTo>
                  <a:lnTo>
                    <a:pt x="672" y="0"/>
                  </a:ln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Google Shape;244;p23">
              <a:extLst>
                <a:ext uri="{FF2B5EF4-FFF2-40B4-BE49-F238E27FC236}">
                  <a16:creationId xmlns:a16="http://schemas.microsoft.com/office/drawing/2014/main" id="{D6E67963-8F1D-4F2A-962E-A0ACDC222956}"/>
                </a:ext>
              </a:extLst>
            </p:cNvPr>
            <p:cNvSpPr/>
            <p:nvPr/>
          </p:nvSpPr>
          <p:spPr>
            <a:xfrm>
              <a:off x="-2502809" y="7582797"/>
              <a:ext cx="34304" cy="74288"/>
            </a:xfrm>
            <a:custGeom>
              <a:avLst/>
              <a:gdLst/>
              <a:ahLst/>
              <a:cxnLst/>
              <a:rect l="l" t="t" r="r" b="b"/>
              <a:pathLst>
                <a:path w="743" h="1609" extrusionOk="0">
                  <a:moveTo>
                    <a:pt x="442" y="0"/>
                  </a:moveTo>
                  <a:lnTo>
                    <a:pt x="1" y="142"/>
                  </a:lnTo>
                  <a:cubicBezTo>
                    <a:pt x="1" y="142"/>
                    <a:pt x="230" y="1608"/>
                    <a:pt x="531" y="1608"/>
                  </a:cubicBezTo>
                  <a:cubicBezTo>
                    <a:pt x="743" y="160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Google Shape;245;p23">
              <a:extLst>
                <a:ext uri="{FF2B5EF4-FFF2-40B4-BE49-F238E27FC236}">
                  <a16:creationId xmlns:a16="http://schemas.microsoft.com/office/drawing/2014/main" id="{326E2AA6-9561-4856-AD2B-50898C195CAC}"/>
                </a:ext>
              </a:extLst>
            </p:cNvPr>
            <p:cNvSpPr/>
            <p:nvPr/>
          </p:nvSpPr>
          <p:spPr>
            <a:xfrm>
              <a:off x="-3287750" y="1303056"/>
              <a:ext cx="3278" cy="3324"/>
            </a:xfrm>
            <a:custGeom>
              <a:avLst/>
              <a:gdLst/>
              <a:ahLst/>
              <a:cxnLst/>
              <a:rect l="l" t="t" r="r" b="b"/>
              <a:pathLst>
                <a:path w="71" h="72" extrusionOk="0">
                  <a:moveTo>
                    <a:pt x="71" y="1"/>
                  </a:moveTo>
                  <a:lnTo>
                    <a:pt x="71" y="72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Google Shape;246;p23">
              <a:extLst>
                <a:ext uri="{FF2B5EF4-FFF2-40B4-BE49-F238E27FC236}">
                  <a16:creationId xmlns:a16="http://schemas.microsoft.com/office/drawing/2014/main" id="{5438EA1C-CF69-4459-AD82-26DD2A96169D}"/>
                </a:ext>
              </a:extLst>
            </p:cNvPr>
            <p:cNvSpPr/>
            <p:nvPr/>
          </p:nvSpPr>
          <p:spPr>
            <a:xfrm>
              <a:off x="-3435798" y="428548"/>
              <a:ext cx="208610" cy="914409"/>
            </a:xfrm>
            <a:custGeom>
              <a:avLst/>
              <a:gdLst/>
              <a:ahLst/>
              <a:cxnLst/>
              <a:rect l="l" t="t" r="r" b="b"/>
              <a:pathLst>
                <a:path w="4419" h="19370" extrusionOk="0">
                  <a:moveTo>
                    <a:pt x="601" y="0"/>
                  </a:moveTo>
                  <a:cubicBezTo>
                    <a:pt x="301" y="371"/>
                    <a:pt x="89" y="742"/>
                    <a:pt x="0" y="1184"/>
                  </a:cubicBezTo>
                  <a:lnTo>
                    <a:pt x="0" y="1326"/>
                  </a:lnTo>
                  <a:cubicBezTo>
                    <a:pt x="0" y="2139"/>
                    <a:pt x="531" y="2952"/>
                    <a:pt x="1184" y="3252"/>
                  </a:cubicBezTo>
                  <a:cubicBezTo>
                    <a:pt x="1856" y="3623"/>
                    <a:pt x="2439" y="3835"/>
                    <a:pt x="2439" y="3835"/>
                  </a:cubicBezTo>
                  <a:cubicBezTo>
                    <a:pt x="2439" y="3835"/>
                    <a:pt x="2581" y="18115"/>
                    <a:pt x="2881" y="18716"/>
                  </a:cubicBezTo>
                  <a:lnTo>
                    <a:pt x="2952" y="18716"/>
                  </a:lnTo>
                  <a:lnTo>
                    <a:pt x="2952" y="18787"/>
                  </a:lnTo>
                  <a:cubicBezTo>
                    <a:pt x="3022" y="18928"/>
                    <a:pt x="3252" y="19158"/>
                    <a:pt x="3394" y="19370"/>
                  </a:cubicBezTo>
                  <a:cubicBezTo>
                    <a:pt x="4419" y="18415"/>
                    <a:pt x="4207" y="7158"/>
                    <a:pt x="4065" y="5161"/>
                  </a:cubicBezTo>
                  <a:cubicBezTo>
                    <a:pt x="3906" y="3093"/>
                    <a:pt x="3765" y="3093"/>
                    <a:pt x="1997" y="2510"/>
                  </a:cubicBezTo>
                  <a:cubicBezTo>
                    <a:pt x="601" y="2068"/>
                    <a:pt x="601" y="672"/>
                    <a:pt x="60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Google Shape;247;p23">
              <a:extLst>
                <a:ext uri="{FF2B5EF4-FFF2-40B4-BE49-F238E27FC236}">
                  <a16:creationId xmlns:a16="http://schemas.microsoft.com/office/drawing/2014/main" id="{DB041411-DCD7-47EB-94D6-2C0BCAA4A947}"/>
                </a:ext>
              </a:extLst>
            </p:cNvPr>
            <p:cNvSpPr/>
            <p:nvPr/>
          </p:nvSpPr>
          <p:spPr>
            <a:xfrm>
              <a:off x="-3131094" y="1303056"/>
              <a:ext cx="3278" cy="6602"/>
            </a:xfrm>
            <a:custGeom>
              <a:avLst/>
              <a:gdLst/>
              <a:ahLst/>
              <a:cxnLst/>
              <a:rect l="l" t="t" r="r" b="b"/>
              <a:pathLst>
                <a:path w="71" h="143" extrusionOk="0"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71" y="1"/>
                  </a:moveTo>
                  <a:cubicBezTo>
                    <a:pt x="71" y="72"/>
                    <a:pt x="71" y="72"/>
                    <a:pt x="0" y="142"/>
                  </a:cubicBezTo>
                  <a:cubicBezTo>
                    <a:pt x="71" y="72"/>
                    <a:pt x="71" y="72"/>
                    <a:pt x="71" y="1"/>
                  </a:cubicBez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Google Shape;248;p23">
              <a:extLst>
                <a:ext uri="{FF2B5EF4-FFF2-40B4-BE49-F238E27FC236}">
                  <a16:creationId xmlns:a16="http://schemas.microsoft.com/office/drawing/2014/main" id="{9DEB9ABC-7E8C-4903-9813-302076FC6507}"/>
                </a:ext>
              </a:extLst>
            </p:cNvPr>
            <p:cNvSpPr/>
            <p:nvPr/>
          </p:nvSpPr>
          <p:spPr>
            <a:xfrm>
              <a:off x="-3213021" y="466929"/>
              <a:ext cx="215266" cy="886887"/>
            </a:xfrm>
            <a:custGeom>
              <a:avLst/>
              <a:gdLst/>
              <a:ahLst/>
              <a:cxnLst/>
              <a:rect l="l" t="t" r="r" b="b"/>
              <a:pathLst>
                <a:path w="4560" h="18787" extrusionOk="0">
                  <a:moveTo>
                    <a:pt x="4418" y="0"/>
                  </a:moveTo>
                  <a:cubicBezTo>
                    <a:pt x="3835" y="513"/>
                    <a:pt x="2580" y="1555"/>
                    <a:pt x="1467" y="1997"/>
                  </a:cubicBezTo>
                  <a:cubicBezTo>
                    <a:pt x="0" y="2580"/>
                    <a:pt x="954" y="4860"/>
                    <a:pt x="1113" y="9650"/>
                  </a:cubicBezTo>
                  <a:cubicBezTo>
                    <a:pt x="1184" y="13326"/>
                    <a:pt x="442" y="16860"/>
                    <a:pt x="954" y="18787"/>
                  </a:cubicBezTo>
                  <a:cubicBezTo>
                    <a:pt x="1184" y="18486"/>
                    <a:pt x="1396" y="18274"/>
                    <a:pt x="1555" y="18044"/>
                  </a:cubicBezTo>
                  <a:cubicBezTo>
                    <a:pt x="1626" y="17974"/>
                    <a:pt x="1626" y="17974"/>
                    <a:pt x="1626" y="17903"/>
                  </a:cubicBezTo>
                  <a:cubicBezTo>
                    <a:pt x="1997" y="17302"/>
                    <a:pt x="2139" y="3022"/>
                    <a:pt x="2139" y="3022"/>
                  </a:cubicBezTo>
                  <a:cubicBezTo>
                    <a:pt x="2139" y="3022"/>
                    <a:pt x="2651" y="2810"/>
                    <a:pt x="3393" y="2439"/>
                  </a:cubicBezTo>
                  <a:cubicBezTo>
                    <a:pt x="3977" y="2139"/>
                    <a:pt x="4560" y="1326"/>
                    <a:pt x="4560" y="513"/>
                  </a:cubicBezTo>
                  <a:lnTo>
                    <a:pt x="4560" y="371"/>
                  </a:lnTo>
                  <a:cubicBezTo>
                    <a:pt x="4489" y="230"/>
                    <a:pt x="4489" y="71"/>
                    <a:pt x="4418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Google Shape;249;p23">
              <a:extLst>
                <a:ext uri="{FF2B5EF4-FFF2-40B4-BE49-F238E27FC236}">
                  <a16:creationId xmlns:a16="http://schemas.microsoft.com/office/drawing/2014/main" id="{2359370F-5D9C-4F44-B0CE-8050C7C969D5}"/>
                </a:ext>
              </a:extLst>
            </p:cNvPr>
            <p:cNvSpPr/>
            <p:nvPr/>
          </p:nvSpPr>
          <p:spPr>
            <a:xfrm>
              <a:off x="-3311435" y="2200650"/>
              <a:ext cx="183618" cy="74288"/>
            </a:xfrm>
            <a:custGeom>
              <a:avLst/>
              <a:gdLst/>
              <a:ahLst/>
              <a:cxnLst/>
              <a:rect l="l" t="t" r="r" b="b"/>
              <a:pathLst>
                <a:path w="3977" h="1609" extrusionOk="0">
                  <a:moveTo>
                    <a:pt x="814" y="0"/>
                  </a:moveTo>
                  <a:cubicBezTo>
                    <a:pt x="513" y="0"/>
                    <a:pt x="213" y="0"/>
                    <a:pt x="213" y="442"/>
                  </a:cubicBezTo>
                  <a:cubicBezTo>
                    <a:pt x="213" y="813"/>
                    <a:pt x="1" y="1609"/>
                    <a:pt x="584" y="1609"/>
                  </a:cubicBezTo>
                  <a:lnTo>
                    <a:pt x="3535" y="1609"/>
                  </a:lnTo>
                  <a:cubicBezTo>
                    <a:pt x="3906" y="1609"/>
                    <a:pt x="3977" y="1467"/>
                    <a:pt x="3977" y="1326"/>
                  </a:cubicBezTo>
                  <a:lnTo>
                    <a:pt x="3977" y="283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Google Shape;250;p23">
              <a:extLst>
                <a:ext uri="{FF2B5EF4-FFF2-40B4-BE49-F238E27FC236}">
                  <a16:creationId xmlns:a16="http://schemas.microsoft.com/office/drawing/2014/main" id="{A6AC930C-7F91-4F60-A5E6-04BD7642EA3D}"/>
                </a:ext>
              </a:extLst>
            </p:cNvPr>
            <p:cNvSpPr/>
            <p:nvPr/>
          </p:nvSpPr>
          <p:spPr>
            <a:xfrm>
              <a:off x="-3311435" y="2070912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Google Shape;251;p23">
              <a:extLst>
                <a:ext uri="{FF2B5EF4-FFF2-40B4-BE49-F238E27FC236}">
                  <a16:creationId xmlns:a16="http://schemas.microsoft.com/office/drawing/2014/main" id="{2087F37E-01D3-43FE-9D5B-EE10BB43B268}"/>
                </a:ext>
              </a:extLst>
            </p:cNvPr>
            <p:cNvSpPr/>
            <p:nvPr/>
          </p:nvSpPr>
          <p:spPr>
            <a:xfrm>
              <a:off x="-3311435" y="194195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Google Shape;252;p23">
              <a:extLst>
                <a:ext uri="{FF2B5EF4-FFF2-40B4-BE49-F238E27FC236}">
                  <a16:creationId xmlns:a16="http://schemas.microsoft.com/office/drawing/2014/main" id="{706A0335-B3A1-4A94-8097-9657C34EE9D4}"/>
                </a:ext>
              </a:extLst>
            </p:cNvPr>
            <p:cNvSpPr/>
            <p:nvPr/>
          </p:nvSpPr>
          <p:spPr>
            <a:xfrm>
              <a:off x="-3311435" y="181305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Google Shape;253;p23">
              <a:extLst>
                <a:ext uri="{FF2B5EF4-FFF2-40B4-BE49-F238E27FC236}">
                  <a16:creationId xmlns:a16="http://schemas.microsoft.com/office/drawing/2014/main" id="{586DDE07-0883-448D-83E3-BD6905D1FD15}"/>
                </a:ext>
              </a:extLst>
            </p:cNvPr>
            <p:cNvSpPr/>
            <p:nvPr/>
          </p:nvSpPr>
          <p:spPr>
            <a:xfrm>
              <a:off x="-3311435" y="1683314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89"/>
                    <a:pt x="213" y="531"/>
                  </a:cubicBezTo>
                  <a:cubicBezTo>
                    <a:pt x="213" y="973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414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Google Shape;254;p23">
              <a:extLst>
                <a:ext uri="{FF2B5EF4-FFF2-40B4-BE49-F238E27FC236}">
                  <a16:creationId xmlns:a16="http://schemas.microsoft.com/office/drawing/2014/main" id="{73BF7C21-CD3D-494F-8E07-AA3CE31A486A}"/>
                </a:ext>
              </a:extLst>
            </p:cNvPr>
            <p:cNvSpPr/>
            <p:nvPr/>
          </p:nvSpPr>
          <p:spPr>
            <a:xfrm>
              <a:off x="-3311435" y="155763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51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Google Shape;255;p23">
              <a:extLst>
                <a:ext uri="{FF2B5EF4-FFF2-40B4-BE49-F238E27FC236}">
                  <a16:creationId xmlns:a16="http://schemas.microsoft.com/office/drawing/2014/main" id="{04CC55B4-5ABD-41C3-9EAA-160677CF488C}"/>
                </a:ext>
              </a:extLst>
            </p:cNvPr>
            <p:cNvSpPr/>
            <p:nvPr/>
          </p:nvSpPr>
          <p:spPr>
            <a:xfrm>
              <a:off x="-3311435" y="142873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95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Google Shape;256;p23">
              <a:extLst>
                <a:ext uri="{FF2B5EF4-FFF2-40B4-BE49-F238E27FC236}">
                  <a16:creationId xmlns:a16="http://schemas.microsoft.com/office/drawing/2014/main" id="{28FD274C-D7F4-4DD0-9ABC-B0B1C4A14260}"/>
                </a:ext>
              </a:extLst>
            </p:cNvPr>
            <p:cNvSpPr/>
            <p:nvPr/>
          </p:nvSpPr>
          <p:spPr>
            <a:xfrm>
              <a:off x="-3328979" y="-55840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Google Shape;257;p23">
              <a:extLst>
                <a:ext uri="{FF2B5EF4-FFF2-40B4-BE49-F238E27FC236}">
                  <a16:creationId xmlns:a16="http://schemas.microsoft.com/office/drawing/2014/main" id="{56876C6B-A919-4E9C-8A86-5CECD7AB7F47}"/>
                </a:ext>
              </a:extLst>
            </p:cNvPr>
            <p:cNvSpPr/>
            <p:nvPr/>
          </p:nvSpPr>
          <p:spPr>
            <a:xfrm>
              <a:off x="-3328979" y="66557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Google Shape;258;p23">
              <a:extLst>
                <a:ext uri="{FF2B5EF4-FFF2-40B4-BE49-F238E27FC236}">
                  <a16:creationId xmlns:a16="http://schemas.microsoft.com/office/drawing/2014/main" id="{D8299F01-6A40-4230-87D5-E13509C64EC1}"/>
                </a:ext>
              </a:extLst>
            </p:cNvPr>
            <p:cNvSpPr/>
            <p:nvPr/>
          </p:nvSpPr>
          <p:spPr>
            <a:xfrm>
              <a:off x="-3328979" y="19546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Google Shape;259;p23">
              <a:extLst>
                <a:ext uri="{FF2B5EF4-FFF2-40B4-BE49-F238E27FC236}">
                  <a16:creationId xmlns:a16="http://schemas.microsoft.com/office/drawing/2014/main" id="{272C53D5-9DB9-46F0-B660-A33EF4D38DAF}"/>
                </a:ext>
              </a:extLst>
            </p:cNvPr>
            <p:cNvSpPr/>
            <p:nvPr/>
          </p:nvSpPr>
          <p:spPr>
            <a:xfrm>
              <a:off x="-3311850" y="178335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Google Shape;260;p23">
              <a:extLst>
                <a:ext uri="{FF2B5EF4-FFF2-40B4-BE49-F238E27FC236}">
                  <a16:creationId xmlns:a16="http://schemas.microsoft.com/office/drawing/2014/main" id="{83B5210F-5B4B-495F-84DC-CFA1393F3017}"/>
                </a:ext>
              </a:extLst>
            </p:cNvPr>
            <p:cNvSpPr/>
            <p:nvPr/>
          </p:nvSpPr>
          <p:spPr>
            <a:xfrm>
              <a:off x="-3311850" y="49382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Google Shape;261;p23">
              <a:extLst>
                <a:ext uri="{FF2B5EF4-FFF2-40B4-BE49-F238E27FC236}">
                  <a16:creationId xmlns:a16="http://schemas.microsoft.com/office/drawing/2014/main" id="{1A1D84E5-CCB8-41AB-8EBE-BD3772DBDFE5}"/>
                </a:ext>
              </a:extLst>
            </p:cNvPr>
            <p:cNvSpPr/>
            <p:nvPr/>
          </p:nvSpPr>
          <p:spPr>
            <a:xfrm>
              <a:off x="-3311850" y="-79525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8188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63294" y="2325008"/>
            <a:ext cx="3872830" cy="3065040"/>
          </a:xfrm>
        </p:spPr>
        <p:txBody>
          <a:bodyPr/>
          <a:lstStyle/>
          <a:p>
            <a:r>
              <a:rPr lang="en-MY" sz="3200" dirty="0" err="1"/>
              <a:t>Berfungsi</a:t>
            </a:r>
            <a:r>
              <a:rPr lang="en-MY" sz="3200" dirty="0"/>
              <a:t> </a:t>
            </a:r>
            <a:r>
              <a:rPr lang="en-MY" sz="3200" dirty="0" err="1"/>
              <a:t>sebagai</a:t>
            </a:r>
            <a:r>
              <a:rPr lang="en-MY" sz="3200" dirty="0"/>
              <a:t> </a:t>
            </a:r>
            <a:r>
              <a:rPr lang="en-MY" sz="3200" dirty="0" err="1"/>
              <a:t>sokongan</a:t>
            </a:r>
            <a:r>
              <a:rPr lang="en-MY" sz="3200" dirty="0"/>
              <a:t> dan </a:t>
            </a:r>
            <a:r>
              <a:rPr lang="en-MY" sz="3200" dirty="0" err="1"/>
              <a:t>pergerakan</a:t>
            </a:r>
            <a:r>
              <a:rPr lang="en-MY" sz="3200" dirty="0"/>
              <a:t>.</a:t>
            </a:r>
          </a:p>
          <a:p>
            <a:r>
              <a:rPr lang="en-MY" sz="3200" dirty="0" err="1"/>
              <a:t>Membolehkan</a:t>
            </a:r>
            <a:r>
              <a:rPr lang="en-MY" sz="3200" dirty="0"/>
              <a:t> badan </a:t>
            </a:r>
            <a:r>
              <a:rPr lang="en-MY" sz="3200" dirty="0" err="1"/>
              <a:t>digerakkan</a:t>
            </a:r>
            <a:r>
              <a:rPr lang="en-MY" sz="3200" dirty="0"/>
              <a:t>.</a:t>
            </a:r>
          </a:p>
          <a:p>
            <a:r>
              <a:rPr lang="en-MY" sz="3200" dirty="0" err="1"/>
              <a:t>Menyokong</a:t>
            </a:r>
            <a:r>
              <a:rPr lang="en-MY" sz="3200" dirty="0"/>
              <a:t> </a:t>
            </a:r>
            <a:r>
              <a:rPr lang="en-MY" sz="3200" dirty="0" err="1"/>
              <a:t>tubuh</a:t>
            </a:r>
            <a:r>
              <a:rPr lang="en-MY" sz="3200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37825" y="960094"/>
            <a:ext cx="4477188" cy="773145"/>
          </a:xfrm>
        </p:spPr>
        <p:txBody>
          <a:bodyPr/>
          <a:lstStyle/>
          <a:p>
            <a:r>
              <a:rPr lang="en-MY" sz="4000" dirty="0" err="1">
                <a:solidFill>
                  <a:schemeClr val="bg1">
                    <a:lumMod val="50000"/>
                  </a:schemeClr>
                </a:solidFill>
              </a:rPr>
              <a:t>Tulang</a:t>
            </a:r>
            <a:r>
              <a:rPr lang="en-MY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MY" sz="4000" dirty="0" err="1">
                <a:solidFill>
                  <a:schemeClr val="bg1">
                    <a:lumMod val="50000"/>
                  </a:schemeClr>
                </a:solidFill>
              </a:rPr>
              <a:t>Tangan</a:t>
            </a:r>
            <a:r>
              <a:rPr lang="en-MY" sz="4000" dirty="0">
                <a:solidFill>
                  <a:schemeClr val="bg1">
                    <a:lumMod val="50000"/>
                  </a:schemeClr>
                </a:solidFill>
              </a:rPr>
              <a:t> Dan </a:t>
            </a:r>
            <a:r>
              <a:rPr lang="en-MY" sz="4000" dirty="0" err="1">
                <a:solidFill>
                  <a:schemeClr val="bg1">
                    <a:lumMod val="50000"/>
                  </a:schemeClr>
                </a:solidFill>
              </a:rPr>
              <a:t>Tulang</a:t>
            </a:r>
            <a:r>
              <a:rPr lang="en-MY" sz="4000" dirty="0">
                <a:solidFill>
                  <a:schemeClr val="bg1">
                    <a:lumMod val="50000"/>
                  </a:schemeClr>
                </a:solidFill>
              </a:rPr>
              <a:t> Kaki</a:t>
            </a:r>
          </a:p>
        </p:txBody>
      </p:sp>
      <p:sp>
        <p:nvSpPr>
          <p:cNvPr id="5" name="Oval 4"/>
          <p:cNvSpPr/>
          <p:nvPr/>
        </p:nvSpPr>
        <p:spPr>
          <a:xfrm>
            <a:off x="8401453" y="5018482"/>
            <a:ext cx="1633472" cy="1483615"/>
          </a:xfrm>
          <a:prstGeom prst="ellipse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MY" sz="1802" kern="1200">
              <a:solidFill>
                <a:srgbClr val="F1C232"/>
              </a:solidFill>
              <a:latin typeface="Arial"/>
            </a:endParaRPr>
          </a:p>
        </p:txBody>
      </p:sp>
      <p:sp>
        <p:nvSpPr>
          <p:cNvPr id="6" name="Oval 5"/>
          <p:cNvSpPr/>
          <p:nvPr/>
        </p:nvSpPr>
        <p:spPr>
          <a:xfrm>
            <a:off x="7611752" y="2329134"/>
            <a:ext cx="1045004" cy="1896730"/>
          </a:xfrm>
          <a:prstGeom prst="ellipse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5314">
              <a:buClrTx/>
            </a:pPr>
            <a:endParaRPr lang="en-MY" sz="1802" kern="1200">
              <a:solidFill>
                <a:srgbClr val="F1C232"/>
              </a:solidFill>
              <a:latin typeface="Arial"/>
            </a:endParaRPr>
          </a:p>
        </p:txBody>
      </p:sp>
      <p:grpSp>
        <p:nvGrpSpPr>
          <p:cNvPr id="7" name="Google Shape;127;p23">
            <a:extLst>
              <a:ext uri="{FF2B5EF4-FFF2-40B4-BE49-F238E27FC236}">
                <a16:creationId xmlns:a16="http://schemas.microsoft.com/office/drawing/2014/main" id="{26CC00F1-D604-47F0-8A72-4F42F4239134}"/>
              </a:ext>
            </a:extLst>
          </p:cNvPr>
          <p:cNvGrpSpPr/>
          <p:nvPr/>
        </p:nvGrpSpPr>
        <p:grpSpPr>
          <a:xfrm>
            <a:off x="7855717" y="773195"/>
            <a:ext cx="2639052" cy="5663723"/>
            <a:chOff x="-5214343" y="-1292820"/>
            <a:chExt cx="4005653" cy="9247489"/>
          </a:xfrm>
        </p:grpSpPr>
        <p:sp>
          <p:nvSpPr>
            <p:cNvPr id="8" name="Google Shape;128;p23">
              <a:extLst>
                <a:ext uri="{FF2B5EF4-FFF2-40B4-BE49-F238E27FC236}">
                  <a16:creationId xmlns:a16="http://schemas.microsoft.com/office/drawing/2014/main" id="{DA5FF19C-8DC1-400C-9901-115F0E96E0B3}"/>
                </a:ext>
              </a:extLst>
            </p:cNvPr>
            <p:cNvSpPr/>
            <p:nvPr/>
          </p:nvSpPr>
          <p:spPr>
            <a:xfrm>
              <a:off x="-5214343" y="-1292820"/>
              <a:ext cx="4005653" cy="9247489"/>
            </a:xfrm>
            <a:custGeom>
              <a:avLst/>
              <a:gdLst/>
              <a:ahLst/>
              <a:cxnLst/>
              <a:rect l="l" t="t" r="r" b="b"/>
              <a:pathLst>
                <a:path w="71294" h="164590" extrusionOk="0">
                  <a:moveTo>
                    <a:pt x="36389" y="0"/>
                  </a:moveTo>
                  <a:lnTo>
                    <a:pt x="37202" y="1184"/>
                  </a:lnTo>
                  <a:lnTo>
                    <a:pt x="35947" y="1184"/>
                  </a:lnTo>
                  <a:cubicBezTo>
                    <a:pt x="35947" y="1184"/>
                    <a:pt x="35788" y="1025"/>
                    <a:pt x="34180" y="672"/>
                  </a:cubicBezTo>
                  <a:cubicBezTo>
                    <a:pt x="33738" y="513"/>
                    <a:pt x="33437" y="513"/>
                    <a:pt x="33296" y="513"/>
                  </a:cubicBezTo>
                  <a:cubicBezTo>
                    <a:pt x="32624" y="513"/>
                    <a:pt x="33809" y="1325"/>
                    <a:pt x="33809" y="1325"/>
                  </a:cubicBezTo>
                  <a:cubicBezTo>
                    <a:pt x="33809" y="1325"/>
                    <a:pt x="33437" y="1184"/>
                    <a:pt x="32695" y="1184"/>
                  </a:cubicBezTo>
                  <a:cubicBezTo>
                    <a:pt x="32412" y="1184"/>
                    <a:pt x="32041" y="1184"/>
                    <a:pt x="31599" y="1325"/>
                  </a:cubicBezTo>
                  <a:cubicBezTo>
                    <a:pt x="30133" y="1838"/>
                    <a:pt x="29320" y="2138"/>
                    <a:pt x="29320" y="2138"/>
                  </a:cubicBezTo>
                  <a:lnTo>
                    <a:pt x="30928" y="2280"/>
                  </a:lnTo>
                  <a:cubicBezTo>
                    <a:pt x="30928" y="2280"/>
                    <a:pt x="30133" y="3093"/>
                    <a:pt x="29320" y="3605"/>
                  </a:cubicBezTo>
                  <a:cubicBezTo>
                    <a:pt x="28507" y="4047"/>
                    <a:pt x="28206" y="4860"/>
                    <a:pt x="28206" y="4860"/>
                  </a:cubicBezTo>
                  <a:lnTo>
                    <a:pt x="29161" y="4860"/>
                  </a:lnTo>
                  <a:cubicBezTo>
                    <a:pt x="29161" y="4860"/>
                    <a:pt x="28648" y="5532"/>
                    <a:pt x="28365" y="6857"/>
                  </a:cubicBezTo>
                  <a:cubicBezTo>
                    <a:pt x="27994" y="8094"/>
                    <a:pt x="28648" y="11187"/>
                    <a:pt x="28648" y="11187"/>
                  </a:cubicBezTo>
                  <a:cubicBezTo>
                    <a:pt x="28648" y="11187"/>
                    <a:pt x="28136" y="10834"/>
                    <a:pt x="27764" y="10834"/>
                  </a:cubicBezTo>
                  <a:cubicBezTo>
                    <a:pt x="27623" y="10834"/>
                    <a:pt x="27393" y="10904"/>
                    <a:pt x="27393" y="11187"/>
                  </a:cubicBezTo>
                  <a:cubicBezTo>
                    <a:pt x="27181" y="12000"/>
                    <a:pt x="28206" y="13926"/>
                    <a:pt x="28807" y="14068"/>
                  </a:cubicBezTo>
                  <a:cubicBezTo>
                    <a:pt x="29602" y="14580"/>
                    <a:pt x="29974" y="16206"/>
                    <a:pt x="29974" y="17019"/>
                  </a:cubicBezTo>
                  <a:cubicBezTo>
                    <a:pt x="29974" y="17814"/>
                    <a:pt x="31228" y="20024"/>
                    <a:pt x="31228" y="20024"/>
                  </a:cubicBezTo>
                  <a:cubicBezTo>
                    <a:pt x="31228" y="20024"/>
                    <a:pt x="31529" y="20253"/>
                    <a:pt x="32041" y="20625"/>
                  </a:cubicBezTo>
                  <a:cubicBezTo>
                    <a:pt x="32041" y="22021"/>
                    <a:pt x="32041" y="24972"/>
                    <a:pt x="31299" y="25555"/>
                  </a:cubicBezTo>
                  <a:cubicBezTo>
                    <a:pt x="30345" y="26368"/>
                    <a:pt x="26298" y="26810"/>
                    <a:pt x="23717" y="27181"/>
                  </a:cubicBezTo>
                  <a:cubicBezTo>
                    <a:pt x="23275" y="27252"/>
                    <a:pt x="22834" y="27252"/>
                    <a:pt x="22392" y="27252"/>
                  </a:cubicBezTo>
                  <a:cubicBezTo>
                    <a:pt x="21879" y="27252"/>
                    <a:pt x="21367" y="27252"/>
                    <a:pt x="20854" y="27181"/>
                  </a:cubicBezTo>
                  <a:cubicBezTo>
                    <a:pt x="20412" y="27181"/>
                    <a:pt x="19882" y="27093"/>
                    <a:pt x="19440" y="27093"/>
                  </a:cubicBezTo>
                  <a:cubicBezTo>
                    <a:pt x="18716" y="27093"/>
                    <a:pt x="17903" y="27181"/>
                    <a:pt x="17090" y="27464"/>
                  </a:cubicBezTo>
                  <a:cubicBezTo>
                    <a:pt x="14881" y="28277"/>
                    <a:pt x="13555" y="28949"/>
                    <a:pt x="12742" y="37856"/>
                  </a:cubicBezTo>
                  <a:cubicBezTo>
                    <a:pt x="11929" y="46692"/>
                    <a:pt x="12601" y="48301"/>
                    <a:pt x="11788" y="51040"/>
                  </a:cubicBezTo>
                  <a:cubicBezTo>
                    <a:pt x="10975" y="53832"/>
                    <a:pt x="10462" y="55741"/>
                    <a:pt x="10462" y="56554"/>
                  </a:cubicBezTo>
                  <a:cubicBezTo>
                    <a:pt x="10462" y="57367"/>
                    <a:pt x="8925" y="60089"/>
                    <a:pt x="7741" y="65090"/>
                  </a:cubicBezTo>
                  <a:cubicBezTo>
                    <a:pt x="6627" y="70109"/>
                    <a:pt x="6786" y="75111"/>
                    <a:pt x="5832" y="76737"/>
                  </a:cubicBezTo>
                  <a:cubicBezTo>
                    <a:pt x="4860" y="78345"/>
                    <a:pt x="2439" y="80112"/>
                    <a:pt x="2068" y="80925"/>
                  </a:cubicBezTo>
                  <a:cubicBezTo>
                    <a:pt x="1697" y="81809"/>
                    <a:pt x="601" y="85061"/>
                    <a:pt x="0" y="85944"/>
                  </a:cubicBezTo>
                  <a:cubicBezTo>
                    <a:pt x="88" y="86156"/>
                    <a:pt x="230" y="86227"/>
                    <a:pt x="371" y="86227"/>
                  </a:cubicBezTo>
                  <a:cubicBezTo>
                    <a:pt x="813" y="86227"/>
                    <a:pt x="1485" y="85715"/>
                    <a:pt x="2138" y="84972"/>
                  </a:cubicBezTo>
                  <a:cubicBezTo>
                    <a:pt x="3181" y="83947"/>
                    <a:pt x="3252" y="83134"/>
                    <a:pt x="4206" y="82410"/>
                  </a:cubicBezTo>
                  <a:lnTo>
                    <a:pt x="5231" y="81667"/>
                  </a:lnTo>
                  <a:lnTo>
                    <a:pt x="5231" y="81667"/>
                  </a:lnTo>
                  <a:cubicBezTo>
                    <a:pt x="5231" y="81668"/>
                    <a:pt x="3906" y="84619"/>
                    <a:pt x="3393" y="85785"/>
                  </a:cubicBezTo>
                  <a:cubicBezTo>
                    <a:pt x="2881" y="86969"/>
                    <a:pt x="1113" y="91829"/>
                    <a:pt x="1856" y="92130"/>
                  </a:cubicBezTo>
                  <a:cubicBezTo>
                    <a:pt x="2209" y="92130"/>
                    <a:pt x="3323" y="90062"/>
                    <a:pt x="4277" y="87994"/>
                  </a:cubicBezTo>
                  <a:cubicBezTo>
                    <a:pt x="5231" y="86015"/>
                    <a:pt x="6186" y="83947"/>
                    <a:pt x="6274" y="83947"/>
                  </a:cubicBezTo>
                  <a:cubicBezTo>
                    <a:pt x="6274" y="84619"/>
                    <a:pt x="4860" y="92713"/>
                    <a:pt x="5461" y="93155"/>
                  </a:cubicBezTo>
                  <a:cubicBezTo>
                    <a:pt x="5461" y="93226"/>
                    <a:pt x="5461" y="93226"/>
                    <a:pt x="5532" y="93226"/>
                  </a:cubicBezTo>
                  <a:cubicBezTo>
                    <a:pt x="6115" y="93226"/>
                    <a:pt x="7670" y="84619"/>
                    <a:pt x="7670" y="84619"/>
                  </a:cubicBezTo>
                  <a:cubicBezTo>
                    <a:pt x="7670" y="84619"/>
                    <a:pt x="8112" y="84831"/>
                    <a:pt x="7953" y="88666"/>
                  </a:cubicBezTo>
                  <a:cubicBezTo>
                    <a:pt x="7882" y="91971"/>
                    <a:pt x="8324" y="93296"/>
                    <a:pt x="8837" y="93296"/>
                  </a:cubicBezTo>
                  <a:cubicBezTo>
                    <a:pt x="8996" y="93296"/>
                    <a:pt x="9066" y="93296"/>
                    <a:pt x="9208" y="93155"/>
                  </a:cubicBezTo>
                  <a:cubicBezTo>
                    <a:pt x="9950" y="92572"/>
                    <a:pt x="9437" y="85273"/>
                    <a:pt x="9720" y="84690"/>
                  </a:cubicBezTo>
                  <a:lnTo>
                    <a:pt x="9720" y="84619"/>
                  </a:lnTo>
                  <a:cubicBezTo>
                    <a:pt x="10021" y="84619"/>
                    <a:pt x="10533" y="88065"/>
                    <a:pt x="10533" y="88065"/>
                  </a:cubicBezTo>
                  <a:cubicBezTo>
                    <a:pt x="10533" y="88065"/>
                    <a:pt x="11275" y="91829"/>
                    <a:pt x="12018" y="91829"/>
                  </a:cubicBezTo>
                  <a:cubicBezTo>
                    <a:pt x="12088" y="91829"/>
                    <a:pt x="12159" y="91829"/>
                    <a:pt x="12230" y="91759"/>
                  </a:cubicBezTo>
                  <a:cubicBezTo>
                    <a:pt x="13113" y="90875"/>
                    <a:pt x="11647" y="83576"/>
                    <a:pt x="11647" y="82622"/>
                  </a:cubicBezTo>
                  <a:cubicBezTo>
                    <a:pt x="11647" y="81667"/>
                    <a:pt x="11275" y="79388"/>
                    <a:pt x="11647" y="78062"/>
                  </a:cubicBezTo>
                  <a:cubicBezTo>
                    <a:pt x="12018" y="76737"/>
                    <a:pt x="11488" y="74527"/>
                    <a:pt x="13113" y="71647"/>
                  </a:cubicBezTo>
                  <a:cubicBezTo>
                    <a:pt x="14669" y="68713"/>
                    <a:pt x="15835" y="62298"/>
                    <a:pt x="16719" y="59717"/>
                  </a:cubicBezTo>
                  <a:cubicBezTo>
                    <a:pt x="17532" y="57226"/>
                    <a:pt x="18999" y="54274"/>
                    <a:pt x="18999" y="53691"/>
                  </a:cubicBezTo>
                  <a:cubicBezTo>
                    <a:pt x="18999" y="53090"/>
                    <a:pt x="19370" y="43529"/>
                    <a:pt x="20483" y="41602"/>
                  </a:cubicBezTo>
                  <a:cubicBezTo>
                    <a:pt x="21367" y="40065"/>
                    <a:pt x="21879" y="39835"/>
                    <a:pt x="22091" y="39835"/>
                  </a:cubicBezTo>
                  <a:cubicBezTo>
                    <a:pt x="22180" y="39835"/>
                    <a:pt x="22180" y="39906"/>
                    <a:pt x="22180" y="39906"/>
                  </a:cubicBezTo>
                  <a:cubicBezTo>
                    <a:pt x="22180" y="39906"/>
                    <a:pt x="22763" y="42645"/>
                    <a:pt x="22392" y="45579"/>
                  </a:cubicBezTo>
                  <a:cubicBezTo>
                    <a:pt x="22021" y="48460"/>
                    <a:pt x="21950" y="48742"/>
                    <a:pt x="22763" y="52719"/>
                  </a:cubicBezTo>
                  <a:cubicBezTo>
                    <a:pt x="23647" y="56695"/>
                    <a:pt x="24972" y="58321"/>
                    <a:pt x="24831" y="60460"/>
                  </a:cubicBezTo>
                  <a:cubicBezTo>
                    <a:pt x="24672" y="62669"/>
                    <a:pt x="24088" y="61714"/>
                    <a:pt x="22763" y="64578"/>
                  </a:cubicBezTo>
                  <a:cubicBezTo>
                    <a:pt x="21437" y="67529"/>
                    <a:pt x="19529" y="68713"/>
                    <a:pt x="19670" y="78504"/>
                  </a:cubicBezTo>
                  <a:cubicBezTo>
                    <a:pt x="19882" y="88366"/>
                    <a:pt x="22975" y="104713"/>
                    <a:pt x="22975" y="108548"/>
                  </a:cubicBezTo>
                  <a:cubicBezTo>
                    <a:pt x="22975" y="112454"/>
                    <a:pt x="22321" y="112666"/>
                    <a:pt x="22533" y="117014"/>
                  </a:cubicBezTo>
                  <a:cubicBezTo>
                    <a:pt x="22763" y="121432"/>
                    <a:pt x="24018" y="126504"/>
                    <a:pt x="23717" y="128643"/>
                  </a:cubicBezTo>
                  <a:cubicBezTo>
                    <a:pt x="23505" y="130852"/>
                    <a:pt x="24460" y="142498"/>
                    <a:pt x="24230" y="145361"/>
                  </a:cubicBezTo>
                  <a:cubicBezTo>
                    <a:pt x="24018" y="148313"/>
                    <a:pt x="22834" y="153456"/>
                    <a:pt x="21208" y="157432"/>
                  </a:cubicBezTo>
                  <a:cubicBezTo>
                    <a:pt x="21066" y="159429"/>
                    <a:pt x="21579" y="160896"/>
                    <a:pt x="21579" y="160896"/>
                  </a:cubicBezTo>
                  <a:cubicBezTo>
                    <a:pt x="21579" y="160896"/>
                    <a:pt x="25714" y="164590"/>
                    <a:pt x="28277" y="164590"/>
                  </a:cubicBezTo>
                  <a:cubicBezTo>
                    <a:pt x="28807" y="164590"/>
                    <a:pt x="29249" y="164431"/>
                    <a:pt x="29532" y="164059"/>
                  </a:cubicBezTo>
                  <a:cubicBezTo>
                    <a:pt x="31529" y="161850"/>
                    <a:pt x="29320" y="151176"/>
                    <a:pt x="30274" y="149780"/>
                  </a:cubicBezTo>
                  <a:cubicBezTo>
                    <a:pt x="31228" y="148313"/>
                    <a:pt x="31529" y="147058"/>
                    <a:pt x="31529" y="144919"/>
                  </a:cubicBezTo>
                  <a:cubicBezTo>
                    <a:pt x="31529" y="142710"/>
                    <a:pt x="30274" y="142268"/>
                    <a:pt x="30486" y="140501"/>
                  </a:cubicBezTo>
                  <a:cubicBezTo>
                    <a:pt x="30787" y="138805"/>
                    <a:pt x="30044" y="136154"/>
                    <a:pt x="31016" y="130640"/>
                  </a:cubicBezTo>
                  <a:cubicBezTo>
                    <a:pt x="31971" y="125037"/>
                    <a:pt x="33225" y="121432"/>
                    <a:pt x="32925" y="118480"/>
                  </a:cubicBezTo>
                  <a:cubicBezTo>
                    <a:pt x="32695" y="115617"/>
                    <a:pt x="33225" y="113620"/>
                    <a:pt x="32925" y="111482"/>
                  </a:cubicBezTo>
                  <a:cubicBezTo>
                    <a:pt x="32695" y="109273"/>
                    <a:pt x="31016" y="103688"/>
                    <a:pt x="31228" y="101762"/>
                  </a:cubicBezTo>
                  <a:cubicBezTo>
                    <a:pt x="31529" y="99853"/>
                    <a:pt x="29832" y="86528"/>
                    <a:pt x="31741" y="84318"/>
                  </a:cubicBezTo>
                  <a:cubicBezTo>
                    <a:pt x="33296" y="82551"/>
                    <a:pt x="34904" y="82410"/>
                    <a:pt x="35435" y="82410"/>
                  </a:cubicBezTo>
                  <a:lnTo>
                    <a:pt x="35876" y="82410"/>
                  </a:lnTo>
                  <a:cubicBezTo>
                    <a:pt x="36389" y="82410"/>
                    <a:pt x="37997" y="82551"/>
                    <a:pt x="39552" y="84318"/>
                  </a:cubicBezTo>
                  <a:cubicBezTo>
                    <a:pt x="41532" y="86528"/>
                    <a:pt x="39853" y="99853"/>
                    <a:pt x="40065" y="101762"/>
                  </a:cubicBezTo>
                  <a:cubicBezTo>
                    <a:pt x="40295" y="103688"/>
                    <a:pt x="38598" y="109273"/>
                    <a:pt x="38368" y="111482"/>
                  </a:cubicBezTo>
                  <a:cubicBezTo>
                    <a:pt x="38156" y="113620"/>
                    <a:pt x="38598" y="115617"/>
                    <a:pt x="38368" y="118480"/>
                  </a:cubicBezTo>
                  <a:cubicBezTo>
                    <a:pt x="38156" y="121432"/>
                    <a:pt x="39323" y="125037"/>
                    <a:pt x="40295" y="130640"/>
                  </a:cubicBezTo>
                  <a:cubicBezTo>
                    <a:pt x="41249" y="136154"/>
                    <a:pt x="40507" y="138805"/>
                    <a:pt x="40807" y="140501"/>
                  </a:cubicBezTo>
                  <a:cubicBezTo>
                    <a:pt x="41019" y="142268"/>
                    <a:pt x="39853" y="142710"/>
                    <a:pt x="39853" y="144919"/>
                  </a:cubicBezTo>
                  <a:cubicBezTo>
                    <a:pt x="39853" y="147058"/>
                    <a:pt x="40065" y="148313"/>
                    <a:pt x="41019" y="149780"/>
                  </a:cubicBezTo>
                  <a:cubicBezTo>
                    <a:pt x="41974" y="151176"/>
                    <a:pt x="39853" y="161850"/>
                    <a:pt x="41761" y="164059"/>
                  </a:cubicBezTo>
                  <a:cubicBezTo>
                    <a:pt x="42062" y="164431"/>
                    <a:pt x="42504" y="164590"/>
                    <a:pt x="43016" y="164590"/>
                  </a:cubicBezTo>
                  <a:cubicBezTo>
                    <a:pt x="45597" y="164590"/>
                    <a:pt x="49714" y="160896"/>
                    <a:pt x="49714" y="160896"/>
                  </a:cubicBezTo>
                  <a:cubicBezTo>
                    <a:pt x="49714" y="160896"/>
                    <a:pt x="50227" y="159429"/>
                    <a:pt x="50085" y="157432"/>
                  </a:cubicBezTo>
                  <a:cubicBezTo>
                    <a:pt x="48460" y="153456"/>
                    <a:pt x="47364" y="148313"/>
                    <a:pt x="47063" y="145361"/>
                  </a:cubicBezTo>
                  <a:cubicBezTo>
                    <a:pt x="46834" y="142498"/>
                    <a:pt x="47806" y="130852"/>
                    <a:pt x="47576" y="128643"/>
                  </a:cubicBezTo>
                  <a:cubicBezTo>
                    <a:pt x="47364" y="126504"/>
                    <a:pt x="48530" y="121432"/>
                    <a:pt x="48760" y="117014"/>
                  </a:cubicBezTo>
                  <a:cubicBezTo>
                    <a:pt x="49043" y="112666"/>
                    <a:pt x="48318" y="112454"/>
                    <a:pt x="48318" y="108548"/>
                  </a:cubicBezTo>
                  <a:cubicBezTo>
                    <a:pt x="48318" y="104713"/>
                    <a:pt x="51411" y="88366"/>
                    <a:pt x="51623" y="78504"/>
                  </a:cubicBezTo>
                  <a:cubicBezTo>
                    <a:pt x="51782" y="68713"/>
                    <a:pt x="49856" y="67529"/>
                    <a:pt x="48530" y="64578"/>
                  </a:cubicBezTo>
                  <a:cubicBezTo>
                    <a:pt x="47205" y="61714"/>
                    <a:pt x="46622" y="62669"/>
                    <a:pt x="46480" y="60460"/>
                  </a:cubicBezTo>
                  <a:cubicBezTo>
                    <a:pt x="46321" y="58321"/>
                    <a:pt x="47647" y="56695"/>
                    <a:pt x="48530" y="52719"/>
                  </a:cubicBezTo>
                  <a:cubicBezTo>
                    <a:pt x="49343" y="48742"/>
                    <a:pt x="49273" y="48460"/>
                    <a:pt x="48901" y="45579"/>
                  </a:cubicBezTo>
                  <a:cubicBezTo>
                    <a:pt x="48530" y="42645"/>
                    <a:pt x="49131" y="39906"/>
                    <a:pt x="49131" y="39906"/>
                  </a:cubicBezTo>
                  <a:lnTo>
                    <a:pt x="49202" y="39835"/>
                  </a:lnTo>
                  <a:cubicBezTo>
                    <a:pt x="49414" y="39835"/>
                    <a:pt x="49926" y="40065"/>
                    <a:pt x="50810" y="41602"/>
                  </a:cubicBezTo>
                  <a:cubicBezTo>
                    <a:pt x="51923" y="43529"/>
                    <a:pt x="52295" y="53090"/>
                    <a:pt x="52295" y="53691"/>
                  </a:cubicBezTo>
                  <a:cubicBezTo>
                    <a:pt x="52295" y="54274"/>
                    <a:pt x="53761" y="57226"/>
                    <a:pt x="54574" y="59717"/>
                  </a:cubicBezTo>
                  <a:cubicBezTo>
                    <a:pt x="55458" y="62298"/>
                    <a:pt x="56642" y="68713"/>
                    <a:pt x="58250" y="71647"/>
                  </a:cubicBezTo>
                  <a:cubicBezTo>
                    <a:pt x="59806" y="74527"/>
                    <a:pt x="59293" y="76737"/>
                    <a:pt x="59647" y="78062"/>
                  </a:cubicBezTo>
                  <a:cubicBezTo>
                    <a:pt x="60018" y="79388"/>
                    <a:pt x="59647" y="81667"/>
                    <a:pt x="59647" y="82622"/>
                  </a:cubicBezTo>
                  <a:cubicBezTo>
                    <a:pt x="59647" y="83576"/>
                    <a:pt x="58250" y="90875"/>
                    <a:pt x="59063" y="91759"/>
                  </a:cubicBezTo>
                  <a:cubicBezTo>
                    <a:pt x="59134" y="91829"/>
                    <a:pt x="59205" y="91829"/>
                    <a:pt x="59293" y="91829"/>
                  </a:cubicBezTo>
                  <a:cubicBezTo>
                    <a:pt x="60018" y="91829"/>
                    <a:pt x="60760" y="88065"/>
                    <a:pt x="60760" y="88065"/>
                  </a:cubicBezTo>
                  <a:cubicBezTo>
                    <a:pt x="60760" y="88065"/>
                    <a:pt x="61273" y="84619"/>
                    <a:pt x="61573" y="84619"/>
                  </a:cubicBezTo>
                  <a:cubicBezTo>
                    <a:pt x="61573" y="84619"/>
                    <a:pt x="61573" y="84690"/>
                    <a:pt x="61644" y="84690"/>
                  </a:cubicBezTo>
                  <a:cubicBezTo>
                    <a:pt x="61856" y="85273"/>
                    <a:pt x="61343" y="92572"/>
                    <a:pt x="62085" y="93155"/>
                  </a:cubicBezTo>
                  <a:cubicBezTo>
                    <a:pt x="62227" y="93296"/>
                    <a:pt x="62298" y="93296"/>
                    <a:pt x="62457" y="93296"/>
                  </a:cubicBezTo>
                  <a:cubicBezTo>
                    <a:pt x="62969" y="93296"/>
                    <a:pt x="63411" y="91971"/>
                    <a:pt x="63340" y="88666"/>
                  </a:cubicBezTo>
                  <a:cubicBezTo>
                    <a:pt x="63181" y="84831"/>
                    <a:pt x="63711" y="84619"/>
                    <a:pt x="63711" y="84619"/>
                  </a:cubicBezTo>
                  <a:cubicBezTo>
                    <a:pt x="63711" y="84619"/>
                    <a:pt x="65178" y="93226"/>
                    <a:pt x="65832" y="93226"/>
                  </a:cubicBezTo>
                  <a:lnTo>
                    <a:pt x="65832" y="93155"/>
                  </a:lnTo>
                  <a:cubicBezTo>
                    <a:pt x="66433" y="92713"/>
                    <a:pt x="65037" y="84619"/>
                    <a:pt x="65037" y="83947"/>
                  </a:cubicBezTo>
                  <a:lnTo>
                    <a:pt x="65037" y="83947"/>
                  </a:lnTo>
                  <a:cubicBezTo>
                    <a:pt x="65108" y="83947"/>
                    <a:pt x="66062" y="86015"/>
                    <a:pt x="67016" y="87994"/>
                  </a:cubicBezTo>
                  <a:cubicBezTo>
                    <a:pt x="68041" y="90062"/>
                    <a:pt x="69084" y="92130"/>
                    <a:pt x="69455" y="92130"/>
                  </a:cubicBezTo>
                  <a:lnTo>
                    <a:pt x="69526" y="92130"/>
                  </a:lnTo>
                  <a:cubicBezTo>
                    <a:pt x="70180" y="91829"/>
                    <a:pt x="68412" y="86969"/>
                    <a:pt x="67900" y="85785"/>
                  </a:cubicBezTo>
                  <a:cubicBezTo>
                    <a:pt x="67458" y="84619"/>
                    <a:pt x="66062" y="81668"/>
                    <a:pt x="66062" y="81667"/>
                  </a:cubicBezTo>
                  <a:lnTo>
                    <a:pt x="66062" y="81667"/>
                  </a:lnTo>
                  <a:lnTo>
                    <a:pt x="67087" y="82410"/>
                  </a:lnTo>
                  <a:cubicBezTo>
                    <a:pt x="68041" y="83134"/>
                    <a:pt x="68130" y="83947"/>
                    <a:pt x="69155" y="84972"/>
                  </a:cubicBezTo>
                  <a:cubicBezTo>
                    <a:pt x="69809" y="85715"/>
                    <a:pt x="70480" y="86227"/>
                    <a:pt x="70922" y="86227"/>
                  </a:cubicBezTo>
                  <a:cubicBezTo>
                    <a:pt x="71063" y="86227"/>
                    <a:pt x="71222" y="86156"/>
                    <a:pt x="71293" y="85944"/>
                  </a:cubicBezTo>
                  <a:cubicBezTo>
                    <a:pt x="70692" y="85061"/>
                    <a:pt x="69597" y="81809"/>
                    <a:pt x="69225" y="80925"/>
                  </a:cubicBezTo>
                  <a:cubicBezTo>
                    <a:pt x="68854" y="80112"/>
                    <a:pt x="66433" y="78345"/>
                    <a:pt x="65479" y="76737"/>
                  </a:cubicBezTo>
                  <a:cubicBezTo>
                    <a:pt x="64507" y="75111"/>
                    <a:pt x="64666" y="70109"/>
                    <a:pt x="63552" y="65090"/>
                  </a:cubicBezTo>
                  <a:cubicBezTo>
                    <a:pt x="62457" y="60089"/>
                    <a:pt x="60831" y="57367"/>
                    <a:pt x="60831" y="56554"/>
                  </a:cubicBezTo>
                  <a:cubicBezTo>
                    <a:pt x="60831" y="55741"/>
                    <a:pt x="60318" y="53832"/>
                    <a:pt x="59505" y="51040"/>
                  </a:cubicBezTo>
                  <a:cubicBezTo>
                    <a:pt x="58692" y="48301"/>
                    <a:pt x="59364" y="46692"/>
                    <a:pt x="58551" y="37856"/>
                  </a:cubicBezTo>
                  <a:cubicBezTo>
                    <a:pt x="57738" y="28949"/>
                    <a:pt x="56412" y="28277"/>
                    <a:pt x="54203" y="27464"/>
                  </a:cubicBezTo>
                  <a:cubicBezTo>
                    <a:pt x="53390" y="27181"/>
                    <a:pt x="52577" y="27093"/>
                    <a:pt x="51853" y="27093"/>
                  </a:cubicBezTo>
                  <a:cubicBezTo>
                    <a:pt x="51411" y="27093"/>
                    <a:pt x="50898" y="27181"/>
                    <a:pt x="50457" y="27181"/>
                  </a:cubicBezTo>
                  <a:cubicBezTo>
                    <a:pt x="49926" y="27252"/>
                    <a:pt x="49414" y="27252"/>
                    <a:pt x="48901" y="27252"/>
                  </a:cubicBezTo>
                  <a:cubicBezTo>
                    <a:pt x="48460" y="27252"/>
                    <a:pt x="48018" y="27252"/>
                    <a:pt x="47576" y="27181"/>
                  </a:cubicBezTo>
                  <a:cubicBezTo>
                    <a:pt x="44996" y="26810"/>
                    <a:pt x="40949" y="26368"/>
                    <a:pt x="39994" y="25555"/>
                  </a:cubicBezTo>
                  <a:cubicBezTo>
                    <a:pt x="39252" y="24972"/>
                    <a:pt x="39252" y="22021"/>
                    <a:pt x="39252" y="20554"/>
                  </a:cubicBezTo>
                  <a:cubicBezTo>
                    <a:pt x="40295" y="19812"/>
                    <a:pt x="41019" y="19069"/>
                    <a:pt x="41090" y="18787"/>
                  </a:cubicBezTo>
                  <a:cubicBezTo>
                    <a:pt x="41249" y="18115"/>
                    <a:pt x="41620" y="15022"/>
                    <a:pt x="41620" y="15022"/>
                  </a:cubicBezTo>
                  <a:lnTo>
                    <a:pt x="43016" y="12954"/>
                  </a:lnTo>
                  <a:cubicBezTo>
                    <a:pt x="43016" y="12954"/>
                    <a:pt x="44183" y="10533"/>
                    <a:pt x="43529" y="10233"/>
                  </a:cubicBezTo>
                  <a:cubicBezTo>
                    <a:pt x="43458" y="10162"/>
                    <a:pt x="43387" y="10162"/>
                    <a:pt x="43387" y="10162"/>
                  </a:cubicBezTo>
                  <a:cubicBezTo>
                    <a:pt x="42716" y="10162"/>
                    <a:pt x="42133" y="11488"/>
                    <a:pt x="42133" y="11488"/>
                  </a:cubicBezTo>
                  <a:cubicBezTo>
                    <a:pt x="42133" y="11488"/>
                    <a:pt x="43016" y="7953"/>
                    <a:pt x="42857" y="6857"/>
                  </a:cubicBezTo>
                  <a:cubicBezTo>
                    <a:pt x="42716" y="5673"/>
                    <a:pt x="41903" y="4719"/>
                    <a:pt x="41249" y="3234"/>
                  </a:cubicBezTo>
                  <a:cubicBezTo>
                    <a:pt x="40648" y="1838"/>
                    <a:pt x="39994" y="1184"/>
                    <a:pt x="39994" y="1184"/>
                  </a:cubicBezTo>
                  <a:lnTo>
                    <a:pt x="39994" y="2138"/>
                  </a:lnTo>
                  <a:cubicBezTo>
                    <a:pt x="39994" y="2138"/>
                    <a:pt x="38527" y="1025"/>
                    <a:pt x="37997" y="672"/>
                  </a:cubicBezTo>
                  <a:cubicBezTo>
                    <a:pt x="37555" y="371"/>
                    <a:pt x="36389" y="0"/>
                    <a:pt x="36389" y="0"/>
                  </a:cubicBezTo>
                  <a:close/>
                </a:path>
              </a:pathLst>
            </a:custGeom>
            <a:solidFill>
              <a:srgbClr val="000000">
                <a:alpha val="26670"/>
              </a:srgbClr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Google Shape;129;p23">
              <a:extLst>
                <a:ext uri="{FF2B5EF4-FFF2-40B4-BE49-F238E27FC236}">
                  <a16:creationId xmlns:a16="http://schemas.microsoft.com/office/drawing/2014/main" id="{B99B7E14-EA3E-48EF-B750-DEE635F62C35}"/>
                </a:ext>
              </a:extLst>
            </p:cNvPr>
            <p:cNvSpPr/>
            <p:nvPr/>
          </p:nvSpPr>
          <p:spPr>
            <a:xfrm>
              <a:off x="-3855690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7837" y="1"/>
                  </a:moveTo>
                  <a:cubicBezTo>
                    <a:pt x="5689" y="1"/>
                    <a:pt x="2139" y="477"/>
                    <a:pt x="1" y="3415"/>
                  </a:cubicBezTo>
                  <a:lnTo>
                    <a:pt x="814" y="4970"/>
                  </a:lnTo>
                  <a:lnTo>
                    <a:pt x="743" y="4811"/>
                  </a:lnTo>
                  <a:cubicBezTo>
                    <a:pt x="743" y="4811"/>
                    <a:pt x="1768" y="1065"/>
                    <a:pt x="9650" y="110"/>
                  </a:cubicBezTo>
                  <a:cubicBezTo>
                    <a:pt x="9576" y="110"/>
                    <a:pt x="8868" y="1"/>
                    <a:pt x="7837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30;p23">
              <a:extLst>
                <a:ext uri="{FF2B5EF4-FFF2-40B4-BE49-F238E27FC236}">
                  <a16:creationId xmlns:a16="http://schemas.microsoft.com/office/drawing/2014/main" id="{72FA11F0-FA27-49F7-905E-3D598C6E0F66}"/>
                </a:ext>
              </a:extLst>
            </p:cNvPr>
            <p:cNvSpPr/>
            <p:nvPr/>
          </p:nvSpPr>
          <p:spPr>
            <a:xfrm>
              <a:off x="-3832005" y="1496232"/>
              <a:ext cx="333763" cy="156932"/>
            </a:xfrm>
            <a:custGeom>
              <a:avLst/>
              <a:gdLst/>
              <a:ahLst/>
              <a:cxnLst/>
              <a:rect l="l" t="t" r="r" b="b"/>
              <a:pathLst>
                <a:path w="7229" h="3399" extrusionOk="0">
                  <a:moveTo>
                    <a:pt x="5876" y="0"/>
                  </a:moveTo>
                  <a:cubicBezTo>
                    <a:pt x="4267" y="0"/>
                    <a:pt x="1601" y="331"/>
                    <a:pt x="0" y="2374"/>
                  </a:cubicBezTo>
                  <a:lnTo>
                    <a:pt x="515" y="3251"/>
                  </a:lnTo>
                  <a:lnTo>
                    <a:pt x="515" y="3251"/>
                  </a:lnTo>
                  <a:cubicBezTo>
                    <a:pt x="563" y="3117"/>
                    <a:pt x="1492" y="729"/>
                    <a:pt x="7228" y="76"/>
                  </a:cubicBezTo>
                  <a:cubicBezTo>
                    <a:pt x="7177" y="76"/>
                    <a:pt x="6648" y="0"/>
                    <a:pt x="5876" y="0"/>
                  </a:cubicBezTo>
                  <a:close/>
                  <a:moveTo>
                    <a:pt x="515" y="3251"/>
                  </a:moveTo>
                  <a:lnTo>
                    <a:pt x="515" y="3251"/>
                  </a:lnTo>
                  <a:cubicBezTo>
                    <a:pt x="513" y="3255"/>
                    <a:pt x="513" y="3257"/>
                    <a:pt x="513" y="3257"/>
                  </a:cubicBezTo>
                  <a:lnTo>
                    <a:pt x="601" y="3399"/>
                  </a:lnTo>
                  <a:lnTo>
                    <a:pt x="601" y="3399"/>
                  </a:lnTo>
                  <a:lnTo>
                    <a:pt x="515" y="3251"/>
                  </a:ln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31;p23">
              <a:extLst>
                <a:ext uri="{FF2B5EF4-FFF2-40B4-BE49-F238E27FC236}">
                  <a16:creationId xmlns:a16="http://schemas.microsoft.com/office/drawing/2014/main" id="{01D7C8BD-7CF8-4F8C-9F0B-FD3D3A1916E0}"/>
                </a:ext>
              </a:extLst>
            </p:cNvPr>
            <p:cNvSpPr/>
            <p:nvPr/>
          </p:nvSpPr>
          <p:spPr>
            <a:xfrm>
              <a:off x="-2985058" y="1294746"/>
              <a:ext cx="445587" cy="229511"/>
            </a:xfrm>
            <a:custGeom>
              <a:avLst/>
              <a:gdLst/>
              <a:ahLst/>
              <a:cxnLst/>
              <a:rect l="l" t="t" r="r" b="b"/>
              <a:pathLst>
                <a:path w="9651" h="4971" extrusionOk="0">
                  <a:moveTo>
                    <a:pt x="1802" y="1"/>
                  </a:moveTo>
                  <a:cubicBezTo>
                    <a:pt x="773" y="1"/>
                    <a:pt x="70" y="110"/>
                    <a:pt x="1" y="110"/>
                  </a:cubicBezTo>
                  <a:cubicBezTo>
                    <a:pt x="7883" y="1065"/>
                    <a:pt x="8908" y="4811"/>
                    <a:pt x="8908" y="4811"/>
                  </a:cubicBezTo>
                  <a:lnTo>
                    <a:pt x="8837" y="4970"/>
                  </a:lnTo>
                  <a:lnTo>
                    <a:pt x="9650" y="3415"/>
                  </a:lnTo>
                  <a:cubicBezTo>
                    <a:pt x="7500" y="477"/>
                    <a:pt x="3946" y="1"/>
                    <a:pt x="1802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132;p23">
              <a:extLst>
                <a:ext uri="{FF2B5EF4-FFF2-40B4-BE49-F238E27FC236}">
                  <a16:creationId xmlns:a16="http://schemas.microsoft.com/office/drawing/2014/main" id="{A3B4FA10-B49E-4A3D-809E-B3FDA3D56420}"/>
                </a:ext>
              </a:extLst>
            </p:cNvPr>
            <p:cNvSpPr/>
            <p:nvPr/>
          </p:nvSpPr>
          <p:spPr>
            <a:xfrm>
              <a:off x="-2900197" y="1496232"/>
              <a:ext cx="336256" cy="156932"/>
            </a:xfrm>
            <a:custGeom>
              <a:avLst/>
              <a:gdLst/>
              <a:ahLst/>
              <a:cxnLst/>
              <a:rect l="l" t="t" r="r" b="b"/>
              <a:pathLst>
                <a:path w="7283" h="3399" extrusionOk="0">
                  <a:moveTo>
                    <a:pt x="1362" y="0"/>
                  </a:moveTo>
                  <a:cubicBezTo>
                    <a:pt x="581" y="0"/>
                    <a:pt x="47" y="76"/>
                    <a:pt x="1" y="76"/>
                  </a:cubicBezTo>
                  <a:cubicBezTo>
                    <a:pt x="5957" y="748"/>
                    <a:pt x="6699" y="3257"/>
                    <a:pt x="6699" y="3257"/>
                  </a:cubicBezTo>
                  <a:lnTo>
                    <a:pt x="6699" y="3399"/>
                  </a:lnTo>
                  <a:lnTo>
                    <a:pt x="7282" y="2374"/>
                  </a:lnTo>
                  <a:cubicBezTo>
                    <a:pt x="5693" y="331"/>
                    <a:pt x="2991" y="0"/>
                    <a:pt x="1362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133;p23">
              <a:extLst>
                <a:ext uri="{FF2B5EF4-FFF2-40B4-BE49-F238E27FC236}">
                  <a16:creationId xmlns:a16="http://schemas.microsoft.com/office/drawing/2014/main" id="{129AEFD4-DA3E-4FB0-A269-E2197AD7C204}"/>
                </a:ext>
              </a:extLst>
            </p:cNvPr>
            <p:cNvSpPr/>
            <p:nvPr/>
          </p:nvSpPr>
          <p:spPr>
            <a:xfrm>
              <a:off x="-3518694" y="2421759"/>
              <a:ext cx="587559" cy="494619"/>
            </a:xfrm>
            <a:custGeom>
              <a:avLst/>
              <a:gdLst/>
              <a:ahLst/>
              <a:cxnLst/>
              <a:rect l="l" t="t" r="r" b="b"/>
              <a:pathLst>
                <a:path w="12726" h="10713" extrusionOk="0">
                  <a:moveTo>
                    <a:pt x="12725" y="1"/>
                  </a:moveTo>
                  <a:lnTo>
                    <a:pt x="7794" y="796"/>
                  </a:lnTo>
                  <a:lnTo>
                    <a:pt x="3606" y="2122"/>
                  </a:lnTo>
                  <a:lnTo>
                    <a:pt x="1" y="796"/>
                  </a:lnTo>
                  <a:lnTo>
                    <a:pt x="1" y="796"/>
                  </a:lnTo>
                  <a:cubicBezTo>
                    <a:pt x="1" y="796"/>
                    <a:pt x="584" y="2935"/>
                    <a:pt x="1538" y="3977"/>
                  </a:cubicBezTo>
                  <a:cubicBezTo>
                    <a:pt x="2492" y="4932"/>
                    <a:pt x="4260" y="6469"/>
                    <a:pt x="4861" y="7865"/>
                  </a:cubicBezTo>
                  <a:cubicBezTo>
                    <a:pt x="5370" y="9100"/>
                    <a:pt x="5596" y="10712"/>
                    <a:pt x="6187" y="10712"/>
                  </a:cubicBezTo>
                  <a:cubicBezTo>
                    <a:pt x="6273" y="10712"/>
                    <a:pt x="6366" y="10678"/>
                    <a:pt x="6469" y="10605"/>
                  </a:cubicBezTo>
                  <a:cubicBezTo>
                    <a:pt x="7211" y="10004"/>
                    <a:pt x="7653" y="7865"/>
                    <a:pt x="8607" y="6911"/>
                  </a:cubicBezTo>
                  <a:cubicBezTo>
                    <a:pt x="9562" y="5886"/>
                    <a:pt x="11559" y="3977"/>
                    <a:pt x="11930" y="2351"/>
                  </a:cubicBezTo>
                  <a:cubicBezTo>
                    <a:pt x="12372" y="796"/>
                    <a:pt x="12725" y="1"/>
                    <a:pt x="12725" y="1"/>
                  </a:cubicBezTo>
                  <a:close/>
                </a:path>
              </a:pathLst>
            </a:custGeom>
            <a:solidFill>
              <a:srgbClr val="D0B38C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134;p23">
              <a:extLst>
                <a:ext uri="{FF2B5EF4-FFF2-40B4-BE49-F238E27FC236}">
                  <a16:creationId xmlns:a16="http://schemas.microsoft.com/office/drawing/2014/main" id="{3DC58669-0120-4436-82DC-EAB397FD4C9F}"/>
                </a:ext>
              </a:extLst>
            </p:cNvPr>
            <p:cNvSpPr/>
            <p:nvPr/>
          </p:nvSpPr>
          <p:spPr>
            <a:xfrm>
              <a:off x="-3273900" y="-196537"/>
              <a:ext cx="115102" cy="2765989"/>
            </a:xfrm>
            <a:custGeom>
              <a:avLst/>
              <a:gdLst/>
              <a:ahLst/>
              <a:cxnLst/>
              <a:rect l="l" t="t" r="r" b="b"/>
              <a:pathLst>
                <a:path w="2493" h="25186" extrusionOk="0">
                  <a:moveTo>
                    <a:pt x="1" y="1"/>
                  </a:moveTo>
                  <a:lnTo>
                    <a:pt x="1" y="25185"/>
                  </a:lnTo>
                  <a:lnTo>
                    <a:pt x="2492" y="2518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D0B38C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135;p23">
              <a:extLst>
                <a:ext uri="{FF2B5EF4-FFF2-40B4-BE49-F238E27FC236}">
                  <a16:creationId xmlns:a16="http://schemas.microsoft.com/office/drawing/2014/main" id="{573457E5-0F17-4435-8B9B-1D8D62943CC1}"/>
                </a:ext>
              </a:extLst>
            </p:cNvPr>
            <p:cNvSpPr/>
            <p:nvPr/>
          </p:nvSpPr>
          <p:spPr>
            <a:xfrm>
              <a:off x="-3518694" y="347565"/>
              <a:ext cx="673205" cy="197838"/>
            </a:xfrm>
            <a:custGeom>
              <a:avLst/>
              <a:gdLst/>
              <a:ahLst/>
              <a:cxnLst/>
              <a:rect l="l" t="t" r="r" b="b"/>
              <a:pathLst>
                <a:path w="14581" h="4285" extrusionOk="0">
                  <a:moveTo>
                    <a:pt x="1" y="1"/>
                  </a:moveTo>
                  <a:cubicBezTo>
                    <a:pt x="1" y="1"/>
                    <a:pt x="3677" y="4119"/>
                    <a:pt x="7070" y="4278"/>
                  </a:cubicBezTo>
                  <a:cubicBezTo>
                    <a:pt x="7146" y="4283"/>
                    <a:pt x="7223" y="4285"/>
                    <a:pt x="7300" y="4285"/>
                  </a:cubicBezTo>
                  <a:cubicBezTo>
                    <a:pt x="10567" y="4285"/>
                    <a:pt x="14581" y="1"/>
                    <a:pt x="14581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136;p23">
              <a:extLst>
                <a:ext uri="{FF2B5EF4-FFF2-40B4-BE49-F238E27FC236}">
                  <a16:creationId xmlns:a16="http://schemas.microsoft.com/office/drawing/2014/main" id="{1D5DA0C9-26F2-4BD7-A897-6C0BD3BAE355}"/>
                </a:ext>
              </a:extLst>
            </p:cNvPr>
            <p:cNvSpPr/>
            <p:nvPr/>
          </p:nvSpPr>
          <p:spPr>
            <a:xfrm>
              <a:off x="-3604386" y="-1202782"/>
              <a:ext cx="792370" cy="1098338"/>
            </a:xfrm>
            <a:custGeom>
              <a:avLst/>
              <a:gdLst/>
              <a:ahLst/>
              <a:cxnLst/>
              <a:rect l="l" t="t" r="r" b="b"/>
              <a:pathLst>
                <a:path w="17162" h="23789" extrusionOk="0">
                  <a:moveTo>
                    <a:pt x="8245" y="1"/>
                  </a:moveTo>
                  <a:cubicBezTo>
                    <a:pt x="7976" y="1"/>
                    <a:pt x="1671" y="68"/>
                    <a:pt x="443" y="6398"/>
                  </a:cubicBezTo>
                  <a:cubicBezTo>
                    <a:pt x="443" y="6398"/>
                    <a:pt x="1" y="8396"/>
                    <a:pt x="885" y="12301"/>
                  </a:cubicBezTo>
                  <a:cubicBezTo>
                    <a:pt x="602" y="12885"/>
                    <a:pt x="372" y="13627"/>
                    <a:pt x="531" y="13910"/>
                  </a:cubicBezTo>
                  <a:cubicBezTo>
                    <a:pt x="672" y="14139"/>
                    <a:pt x="1114" y="14793"/>
                    <a:pt x="1627" y="15164"/>
                  </a:cubicBezTo>
                  <a:cubicBezTo>
                    <a:pt x="2298" y="16119"/>
                    <a:pt x="2440" y="16490"/>
                    <a:pt x="2440" y="16490"/>
                  </a:cubicBezTo>
                  <a:cubicBezTo>
                    <a:pt x="2440" y="16490"/>
                    <a:pt x="2811" y="20254"/>
                    <a:pt x="3094" y="20837"/>
                  </a:cubicBezTo>
                  <a:cubicBezTo>
                    <a:pt x="3394" y="21350"/>
                    <a:pt x="6346" y="23488"/>
                    <a:pt x="7671" y="23789"/>
                  </a:cubicBezTo>
                  <a:lnTo>
                    <a:pt x="9509" y="23789"/>
                  </a:lnTo>
                  <a:cubicBezTo>
                    <a:pt x="10835" y="23488"/>
                    <a:pt x="13786" y="21350"/>
                    <a:pt x="14069" y="20837"/>
                  </a:cubicBezTo>
                  <a:cubicBezTo>
                    <a:pt x="14369" y="20254"/>
                    <a:pt x="14670" y="16490"/>
                    <a:pt x="14670" y="16490"/>
                  </a:cubicBezTo>
                  <a:cubicBezTo>
                    <a:pt x="14670" y="16490"/>
                    <a:pt x="14811" y="16119"/>
                    <a:pt x="15553" y="15164"/>
                  </a:cubicBezTo>
                  <a:cubicBezTo>
                    <a:pt x="16066" y="14793"/>
                    <a:pt x="16437" y="14139"/>
                    <a:pt x="16578" y="13910"/>
                  </a:cubicBezTo>
                  <a:cubicBezTo>
                    <a:pt x="16720" y="13627"/>
                    <a:pt x="16508" y="12885"/>
                    <a:pt x="16278" y="12301"/>
                  </a:cubicBezTo>
                  <a:cubicBezTo>
                    <a:pt x="17161" y="8396"/>
                    <a:pt x="16649" y="6398"/>
                    <a:pt x="16649" y="6398"/>
                  </a:cubicBezTo>
                  <a:cubicBezTo>
                    <a:pt x="15490" y="68"/>
                    <a:pt x="9203" y="1"/>
                    <a:pt x="8935" y="1"/>
                  </a:cubicBezTo>
                  <a:cubicBezTo>
                    <a:pt x="8929" y="1"/>
                    <a:pt x="8926" y="1"/>
                    <a:pt x="8926" y="1"/>
                  </a:cubicBezTo>
                  <a:lnTo>
                    <a:pt x="8254" y="1"/>
                  </a:lnTo>
                  <a:cubicBezTo>
                    <a:pt x="8254" y="1"/>
                    <a:pt x="8251" y="1"/>
                    <a:pt x="824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137;p23">
              <a:extLst>
                <a:ext uri="{FF2B5EF4-FFF2-40B4-BE49-F238E27FC236}">
                  <a16:creationId xmlns:a16="http://schemas.microsoft.com/office/drawing/2014/main" id="{FA348E04-0607-4D1B-BE27-C0C155BBF652}"/>
                </a:ext>
              </a:extLst>
            </p:cNvPr>
            <p:cNvSpPr/>
            <p:nvPr/>
          </p:nvSpPr>
          <p:spPr>
            <a:xfrm>
              <a:off x="-3528666" y="-819616"/>
              <a:ext cx="254166" cy="205364"/>
            </a:xfrm>
            <a:custGeom>
              <a:avLst/>
              <a:gdLst/>
              <a:ahLst/>
              <a:cxnLst/>
              <a:rect l="l" t="t" r="r" b="b"/>
              <a:pathLst>
                <a:path w="5505" h="4448" extrusionOk="0">
                  <a:moveTo>
                    <a:pt x="3816" y="1"/>
                  </a:moveTo>
                  <a:cubicBezTo>
                    <a:pt x="3682" y="1"/>
                    <a:pt x="3537" y="9"/>
                    <a:pt x="3380" y="26"/>
                  </a:cubicBezTo>
                  <a:cubicBezTo>
                    <a:pt x="3380" y="26"/>
                    <a:pt x="1312" y="26"/>
                    <a:pt x="429" y="2005"/>
                  </a:cubicBezTo>
                  <a:cubicBezTo>
                    <a:pt x="0" y="3359"/>
                    <a:pt x="752" y="4447"/>
                    <a:pt x="1265" y="4447"/>
                  </a:cubicBezTo>
                  <a:cubicBezTo>
                    <a:pt x="1281" y="4447"/>
                    <a:pt x="1297" y="4446"/>
                    <a:pt x="1312" y="4444"/>
                  </a:cubicBezTo>
                  <a:cubicBezTo>
                    <a:pt x="1825" y="4373"/>
                    <a:pt x="4776" y="3843"/>
                    <a:pt x="5077" y="2518"/>
                  </a:cubicBezTo>
                  <a:cubicBezTo>
                    <a:pt x="5404" y="1290"/>
                    <a:pt x="5504" y="1"/>
                    <a:pt x="3816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Google Shape;138;p23">
              <a:extLst>
                <a:ext uri="{FF2B5EF4-FFF2-40B4-BE49-F238E27FC236}">
                  <a16:creationId xmlns:a16="http://schemas.microsoft.com/office/drawing/2014/main" id="{44366183-9C09-4D79-B448-0BF7DA682733}"/>
                </a:ext>
              </a:extLst>
            </p:cNvPr>
            <p:cNvSpPr/>
            <p:nvPr/>
          </p:nvSpPr>
          <p:spPr>
            <a:xfrm>
              <a:off x="-3141159" y="-819616"/>
              <a:ext cx="250334" cy="205364"/>
            </a:xfrm>
            <a:custGeom>
              <a:avLst/>
              <a:gdLst/>
              <a:ahLst/>
              <a:cxnLst/>
              <a:rect l="l" t="t" r="r" b="b"/>
              <a:pathLst>
                <a:path w="5422" h="4448" extrusionOk="0">
                  <a:moveTo>
                    <a:pt x="1634" y="1"/>
                  </a:moveTo>
                  <a:cubicBezTo>
                    <a:pt x="0" y="1"/>
                    <a:pt x="81" y="1290"/>
                    <a:pt x="360" y="2518"/>
                  </a:cubicBezTo>
                  <a:cubicBezTo>
                    <a:pt x="660" y="3843"/>
                    <a:pt x="3594" y="4373"/>
                    <a:pt x="4195" y="4444"/>
                  </a:cubicBezTo>
                  <a:cubicBezTo>
                    <a:pt x="4210" y="4446"/>
                    <a:pt x="4226" y="4447"/>
                    <a:pt x="4242" y="4447"/>
                  </a:cubicBezTo>
                  <a:cubicBezTo>
                    <a:pt x="4750" y="4447"/>
                    <a:pt x="5421" y="3359"/>
                    <a:pt x="5078" y="2005"/>
                  </a:cubicBezTo>
                  <a:cubicBezTo>
                    <a:pt x="4195" y="26"/>
                    <a:pt x="2056" y="26"/>
                    <a:pt x="2056" y="26"/>
                  </a:cubicBezTo>
                  <a:cubicBezTo>
                    <a:pt x="1904" y="9"/>
                    <a:pt x="1764" y="1"/>
                    <a:pt x="1634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139;p23">
              <a:extLst>
                <a:ext uri="{FF2B5EF4-FFF2-40B4-BE49-F238E27FC236}">
                  <a16:creationId xmlns:a16="http://schemas.microsoft.com/office/drawing/2014/main" id="{5CB135C8-1C1A-4798-8551-A3B4B0B6CA44}"/>
                </a:ext>
              </a:extLst>
            </p:cNvPr>
            <p:cNvSpPr/>
            <p:nvPr/>
          </p:nvSpPr>
          <p:spPr>
            <a:xfrm>
              <a:off x="-3328564" y="-713194"/>
              <a:ext cx="248118" cy="197515"/>
            </a:xfrm>
            <a:custGeom>
              <a:avLst/>
              <a:gdLst/>
              <a:ahLst/>
              <a:cxnLst/>
              <a:rect l="l" t="t" r="r" b="b"/>
              <a:pathLst>
                <a:path w="5374" h="4278" extrusionOk="0">
                  <a:moveTo>
                    <a:pt x="2422" y="1"/>
                  </a:moveTo>
                  <a:cubicBezTo>
                    <a:pt x="2422" y="1"/>
                    <a:pt x="0" y="3465"/>
                    <a:pt x="1397" y="4278"/>
                  </a:cubicBezTo>
                  <a:lnTo>
                    <a:pt x="3977" y="4278"/>
                  </a:lnTo>
                  <a:cubicBezTo>
                    <a:pt x="5373" y="3465"/>
                    <a:pt x="2952" y="1"/>
                    <a:pt x="2952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140;p23">
              <a:extLst>
                <a:ext uri="{FF2B5EF4-FFF2-40B4-BE49-F238E27FC236}">
                  <a16:creationId xmlns:a16="http://schemas.microsoft.com/office/drawing/2014/main" id="{7829216B-6946-44CE-B8B8-F8AB978A04EC}"/>
                </a:ext>
              </a:extLst>
            </p:cNvPr>
            <p:cNvSpPr/>
            <p:nvPr/>
          </p:nvSpPr>
          <p:spPr>
            <a:xfrm>
              <a:off x="-3461581" y="-240735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Google Shape;141;p23">
              <a:extLst>
                <a:ext uri="{FF2B5EF4-FFF2-40B4-BE49-F238E27FC236}">
                  <a16:creationId xmlns:a16="http://schemas.microsoft.com/office/drawing/2014/main" id="{B904B060-8CF5-494D-8D0B-F0D636D590E0}"/>
                </a:ext>
              </a:extLst>
            </p:cNvPr>
            <p:cNvSpPr/>
            <p:nvPr/>
          </p:nvSpPr>
          <p:spPr>
            <a:xfrm>
              <a:off x="-3583978" y="-590797"/>
              <a:ext cx="272588" cy="363958"/>
            </a:xfrm>
            <a:custGeom>
              <a:avLst/>
              <a:gdLst/>
              <a:ahLst/>
              <a:cxnLst/>
              <a:rect l="l" t="t" r="r" b="b"/>
              <a:pathLst>
                <a:path w="5904" h="7883" extrusionOk="0">
                  <a:moveTo>
                    <a:pt x="89" y="1"/>
                  </a:moveTo>
                  <a:cubicBezTo>
                    <a:pt x="89" y="301"/>
                    <a:pt x="1" y="513"/>
                    <a:pt x="89" y="655"/>
                  </a:cubicBezTo>
                  <a:cubicBezTo>
                    <a:pt x="230" y="884"/>
                    <a:pt x="672" y="1538"/>
                    <a:pt x="1185" y="1909"/>
                  </a:cubicBezTo>
                  <a:cubicBezTo>
                    <a:pt x="1856" y="2864"/>
                    <a:pt x="1998" y="3235"/>
                    <a:pt x="1998" y="3235"/>
                  </a:cubicBezTo>
                  <a:cubicBezTo>
                    <a:pt x="1998" y="3235"/>
                    <a:pt x="2369" y="6999"/>
                    <a:pt x="2652" y="7582"/>
                  </a:cubicBezTo>
                  <a:cubicBezTo>
                    <a:pt x="2740" y="7653"/>
                    <a:pt x="2811" y="7724"/>
                    <a:pt x="2881" y="7883"/>
                  </a:cubicBezTo>
                  <a:cubicBezTo>
                    <a:pt x="2581" y="6557"/>
                    <a:pt x="2881" y="5373"/>
                    <a:pt x="2881" y="5002"/>
                  </a:cubicBezTo>
                  <a:cubicBezTo>
                    <a:pt x="2881" y="4861"/>
                    <a:pt x="3023" y="4790"/>
                    <a:pt x="3182" y="4790"/>
                  </a:cubicBezTo>
                  <a:cubicBezTo>
                    <a:pt x="3253" y="4790"/>
                    <a:pt x="3394" y="4861"/>
                    <a:pt x="3535" y="4861"/>
                  </a:cubicBezTo>
                  <a:cubicBezTo>
                    <a:pt x="3253" y="4048"/>
                    <a:pt x="3094" y="3535"/>
                    <a:pt x="3094" y="3535"/>
                  </a:cubicBezTo>
                  <a:lnTo>
                    <a:pt x="3094" y="3535"/>
                  </a:lnTo>
                  <a:lnTo>
                    <a:pt x="3253" y="3606"/>
                  </a:lnTo>
                  <a:lnTo>
                    <a:pt x="3694" y="3606"/>
                  </a:lnTo>
                  <a:lnTo>
                    <a:pt x="4578" y="4189"/>
                  </a:lnTo>
                  <a:lnTo>
                    <a:pt x="5904" y="4189"/>
                  </a:lnTo>
                  <a:cubicBezTo>
                    <a:pt x="5833" y="3906"/>
                    <a:pt x="5833" y="3677"/>
                    <a:pt x="5833" y="3394"/>
                  </a:cubicBezTo>
                  <a:cubicBezTo>
                    <a:pt x="5833" y="2068"/>
                    <a:pt x="2652" y="1839"/>
                    <a:pt x="1043" y="1026"/>
                  </a:cubicBezTo>
                  <a:cubicBezTo>
                    <a:pt x="443" y="743"/>
                    <a:pt x="230" y="372"/>
                    <a:pt x="89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Google Shape;142;p23">
              <a:extLst>
                <a:ext uri="{FF2B5EF4-FFF2-40B4-BE49-F238E27FC236}">
                  <a16:creationId xmlns:a16="http://schemas.microsoft.com/office/drawing/2014/main" id="{1E070F64-95CE-4CB9-90CE-CF74F51D347C}"/>
                </a:ext>
              </a:extLst>
            </p:cNvPr>
            <p:cNvSpPr/>
            <p:nvPr/>
          </p:nvSpPr>
          <p:spPr>
            <a:xfrm>
              <a:off x="-3103913" y="-590797"/>
              <a:ext cx="268525" cy="363958"/>
            </a:xfrm>
            <a:custGeom>
              <a:avLst/>
              <a:gdLst/>
              <a:ahLst/>
              <a:cxnLst/>
              <a:rect l="l" t="t" r="r" b="b"/>
              <a:pathLst>
                <a:path w="5816" h="7883" extrusionOk="0">
                  <a:moveTo>
                    <a:pt x="5745" y="1"/>
                  </a:moveTo>
                  <a:cubicBezTo>
                    <a:pt x="5674" y="372"/>
                    <a:pt x="5373" y="743"/>
                    <a:pt x="4790" y="1026"/>
                  </a:cubicBezTo>
                  <a:cubicBezTo>
                    <a:pt x="3164" y="1839"/>
                    <a:pt x="72" y="2068"/>
                    <a:pt x="72" y="3394"/>
                  </a:cubicBezTo>
                  <a:cubicBezTo>
                    <a:pt x="72" y="3677"/>
                    <a:pt x="1" y="3906"/>
                    <a:pt x="1" y="4189"/>
                  </a:cubicBezTo>
                  <a:lnTo>
                    <a:pt x="1326" y="4189"/>
                  </a:lnTo>
                  <a:lnTo>
                    <a:pt x="2210" y="3606"/>
                  </a:lnTo>
                  <a:lnTo>
                    <a:pt x="2652" y="3606"/>
                  </a:lnTo>
                  <a:lnTo>
                    <a:pt x="2722" y="3535"/>
                  </a:lnTo>
                  <a:lnTo>
                    <a:pt x="2722" y="3535"/>
                  </a:lnTo>
                  <a:cubicBezTo>
                    <a:pt x="2722" y="3535"/>
                    <a:pt x="2652" y="4048"/>
                    <a:pt x="2281" y="4861"/>
                  </a:cubicBezTo>
                  <a:cubicBezTo>
                    <a:pt x="2493" y="4861"/>
                    <a:pt x="2581" y="4790"/>
                    <a:pt x="2722" y="4790"/>
                  </a:cubicBezTo>
                  <a:cubicBezTo>
                    <a:pt x="2864" y="4790"/>
                    <a:pt x="2935" y="4861"/>
                    <a:pt x="2935" y="5002"/>
                  </a:cubicBezTo>
                  <a:cubicBezTo>
                    <a:pt x="2935" y="5373"/>
                    <a:pt x="3306" y="6557"/>
                    <a:pt x="3023" y="7883"/>
                  </a:cubicBezTo>
                  <a:cubicBezTo>
                    <a:pt x="3094" y="7724"/>
                    <a:pt x="3164" y="7653"/>
                    <a:pt x="3235" y="7582"/>
                  </a:cubicBezTo>
                  <a:cubicBezTo>
                    <a:pt x="3535" y="6999"/>
                    <a:pt x="3818" y="3235"/>
                    <a:pt x="3818" y="3235"/>
                  </a:cubicBezTo>
                  <a:cubicBezTo>
                    <a:pt x="3818" y="3235"/>
                    <a:pt x="3977" y="2864"/>
                    <a:pt x="4702" y="1909"/>
                  </a:cubicBezTo>
                  <a:cubicBezTo>
                    <a:pt x="5232" y="1538"/>
                    <a:pt x="5585" y="884"/>
                    <a:pt x="5745" y="655"/>
                  </a:cubicBezTo>
                  <a:cubicBezTo>
                    <a:pt x="5815" y="513"/>
                    <a:pt x="5815" y="301"/>
                    <a:pt x="574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143;p23">
              <a:extLst>
                <a:ext uri="{FF2B5EF4-FFF2-40B4-BE49-F238E27FC236}">
                  <a16:creationId xmlns:a16="http://schemas.microsoft.com/office/drawing/2014/main" id="{874F591F-8252-44C6-B745-17115FDD9F9E}"/>
                </a:ext>
              </a:extLst>
            </p:cNvPr>
            <p:cNvSpPr/>
            <p:nvPr/>
          </p:nvSpPr>
          <p:spPr>
            <a:xfrm>
              <a:off x="-3420766" y="-368181"/>
              <a:ext cx="418623" cy="95526"/>
            </a:xfrm>
            <a:custGeom>
              <a:avLst/>
              <a:gdLst/>
              <a:ahLst/>
              <a:cxnLst/>
              <a:rect l="l" t="t" r="r" b="b"/>
              <a:pathLst>
                <a:path w="9067" h="2069" extrusionOk="0">
                  <a:moveTo>
                    <a:pt x="0" y="1"/>
                  </a:moveTo>
                  <a:cubicBezTo>
                    <a:pt x="89" y="213"/>
                    <a:pt x="230" y="372"/>
                    <a:pt x="301" y="584"/>
                  </a:cubicBezTo>
                  <a:cubicBezTo>
                    <a:pt x="1184" y="1980"/>
                    <a:pt x="3323" y="2069"/>
                    <a:pt x="4207" y="2069"/>
                  </a:cubicBezTo>
                  <a:lnTo>
                    <a:pt x="4949" y="2069"/>
                  </a:lnTo>
                  <a:cubicBezTo>
                    <a:pt x="5832" y="2069"/>
                    <a:pt x="7953" y="1980"/>
                    <a:pt x="8837" y="584"/>
                  </a:cubicBezTo>
                  <a:cubicBezTo>
                    <a:pt x="8925" y="372"/>
                    <a:pt x="8996" y="213"/>
                    <a:pt x="9067" y="1"/>
                  </a:cubicBezTo>
                  <a:lnTo>
                    <a:pt x="9067" y="1"/>
                  </a:lnTo>
                  <a:cubicBezTo>
                    <a:pt x="9067" y="1"/>
                    <a:pt x="8996" y="71"/>
                    <a:pt x="8925" y="71"/>
                  </a:cubicBezTo>
                  <a:cubicBezTo>
                    <a:pt x="8925" y="142"/>
                    <a:pt x="8837" y="142"/>
                    <a:pt x="8837" y="213"/>
                  </a:cubicBezTo>
                  <a:cubicBezTo>
                    <a:pt x="7953" y="1538"/>
                    <a:pt x="5832" y="1697"/>
                    <a:pt x="4949" y="1697"/>
                  </a:cubicBezTo>
                  <a:lnTo>
                    <a:pt x="4207" y="1697"/>
                  </a:lnTo>
                  <a:cubicBezTo>
                    <a:pt x="3323" y="1697"/>
                    <a:pt x="1184" y="1538"/>
                    <a:pt x="301" y="213"/>
                  </a:cubicBezTo>
                  <a:cubicBezTo>
                    <a:pt x="301" y="142"/>
                    <a:pt x="230" y="142"/>
                    <a:pt x="230" y="71"/>
                  </a:cubicBezTo>
                  <a:cubicBezTo>
                    <a:pt x="159" y="71"/>
                    <a:pt x="89" y="1"/>
                    <a:pt x="0" y="1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144;p23">
              <a:extLst>
                <a:ext uri="{FF2B5EF4-FFF2-40B4-BE49-F238E27FC236}">
                  <a16:creationId xmlns:a16="http://schemas.microsoft.com/office/drawing/2014/main" id="{BED460D6-64C8-4602-A19F-FFEAE30088A2}"/>
                </a:ext>
              </a:extLst>
            </p:cNvPr>
            <p:cNvSpPr/>
            <p:nvPr/>
          </p:nvSpPr>
          <p:spPr>
            <a:xfrm>
              <a:off x="-3441174" y="-427586"/>
              <a:ext cx="31072" cy="64499"/>
            </a:xfrm>
            <a:custGeom>
              <a:avLst/>
              <a:gdLst/>
              <a:ahLst/>
              <a:cxnLst/>
              <a:rect l="l" t="t" r="r" b="b"/>
              <a:pathLst>
                <a:path w="673" h="1397" extrusionOk="0">
                  <a:moveTo>
                    <a:pt x="1" y="0"/>
                  </a:moveTo>
                  <a:cubicBezTo>
                    <a:pt x="1" y="0"/>
                    <a:pt x="160" y="513"/>
                    <a:pt x="442" y="1326"/>
                  </a:cubicBezTo>
                  <a:cubicBezTo>
                    <a:pt x="531" y="1326"/>
                    <a:pt x="601" y="1396"/>
                    <a:pt x="672" y="1396"/>
                  </a:cubicBezTo>
                  <a:cubicBezTo>
                    <a:pt x="372" y="813"/>
                    <a:pt x="230" y="371"/>
                    <a:pt x="160" y="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145;p23">
              <a:extLst>
                <a:ext uri="{FF2B5EF4-FFF2-40B4-BE49-F238E27FC236}">
                  <a16:creationId xmlns:a16="http://schemas.microsoft.com/office/drawing/2014/main" id="{7D646674-72C0-4E52-B7F0-17ED22C84EC0}"/>
                </a:ext>
              </a:extLst>
            </p:cNvPr>
            <p:cNvSpPr/>
            <p:nvPr/>
          </p:nvSpPr>
          <p:spPr>
            <a:xfrm>
              <a:off x="-3008697" y="-427586"/>
              <a:ext cx="26963" cy="64499"/>
            </a:xfrm>
            <a:custGeom>
              <a:avLst/>
              <a:gdLst/>
              <a:ahLst/>
              <a:cxnLst/>
              <a:rect l="l" t="t" r="r" b="b"/>
              <a:pathLst>
                <a:path w="584" h="1397" extrusionOk="0">
                  <a:moveTo>
                    <a:pt x="583" y="0"/>
                  </a:moveTo>
                  <a:lnTo>
                    <a:pt x="513" y="71"/>
                  </a:lnTo>
                  <a:cubicBezTo>
                    <a:pt x="442" y="371"/>
                    <a:pt x="212" y="813"/>
                    <a:pt x="0" y="1396"/>
                  </a:cubicBezTo>
                  <a:cubicBezTo>
                    <a:pt x="71" y="1396"/>
                    <a:pt x="142" y="1326"/>
                    <a:pt x="142" y="1326"/>
                  </a:cubicBezTo>
                  <a:cubicBezTo>
                    <a:pt x="513" y="513"/>
                    <a:pt x="583" y="0"/>
                    <a:pt x="583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146;p23">
              <a:extLst>
                <a:ext uri="{FF2B5EF4-FFF2-40B4-BE49-F238E27FC236}">
                  <a16:creationId xmlns:a16="http://schemas.microsoft.com/office/drawing/2014/main" id="{AA3A8EA4-9A98-43F9-8A00-64988C0B906D}"/>
                </a:ext>
              </a:extLst>
            </p:cNvPr>
            <p:cNvSpPr/>
            <p:nvPr/>
          </p:nvSpPr>
          <p:spPr>
            <a:xfrm>
              <a:off x="-3433833" y="-424354"/>
              <a:ext cx="448819" cy="136479"/>
            </a:xfrm>
            <a:custGeom>
              <a:avLst/>
              <a:gdLst/>
              <a:ahLst/>
              <a:cxnLst/>
              <a:rect l="l" t="t" r="r" b="b"/>
              <a:pathLst>
                <a:path w="9721" h="2956" extrusionOk="0">
                  <a:moveTo>
                    <a:pt x="1" y="1"/>
                  </a:moveTo>
                  <a:cubicBezTo>
                    <a:pt x="71" y="301"/>
                    <a:pt x="283" y="814"/>
                    <a:pt x="584" y="1468"/>
                  </a:cubicBezTo>
                  <a:cubicBezTo>
                    <a:pt x="1532" y="2853"/>
                    <a:pt x="3699" y="2955"/>
                    <a:pt x="4550" y="2955"/>
                  </a:cubicBezTo>
                  <a:cubicBezTo>
                    <a:pt x="4698" y="2955"/>
                    <a:pt x="4806" y="2952"/>
                    <a:pt x="4861" y="2952"/>
                  </a:cubicBezTo>
                  <a:cubicBezTo>
                    <a:pt x="4916" y="2952"/>
                    <a:pt x="5024" y="2955"/>
                    <a:pt x="5172" y="2955"/>
                  </a:cubicBezTo>
                  <a:cubicBezTo>
                    <a:pt x="6022" y="2955"/>
                    <a:pt x="8186" y="2853"/>
                    <a:pt x="9120" y="1468"/>
                  </a:cubicBezTo>
                  <a:cubicBezTo>
                    <a:pt x="9420" y="814"/>
                    <a:pt x="9562" y="301"/>
                    <a:pt x="9721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Google Shape;147;p23">
              <a:extLst>
                <a:ext uri="{FF2B5EF4-FFF2-40B4-BE49-F238E27FC236}">
                  <a16:creationId xmlns:a16="http://schemas.microsoft.com/office/drawing/2014/main" id="{9EF8CCF7-C8AE-4EE9-8B6F-941A018F9E4C}"/>
                </a:ext>
              </a:extLst>
            </p:cNvPr>
            <p:cNvSpPr/>
            <p:nvPr/>
          </p:nvSpPr>
          <p:spPr>
            <a:xfrm>
              <a:off x="-3433833" y="-424354"/>
              <a:ext cx="122443" cy="27009"/>
            </a:xfrm>
            <a:custGeom>
              <a:avLst/>
              <a:gdLst/>
              <a:ahLst/>
              <a:cxnLst/>
              <a:rect l="l" t="t" r="r" b="b"/>
              <a:pathLst>
                <a:path w="2652" h="585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lnTo>
                    <a:pt x="1326" y="584"/>
                  </a:lnTo>
                  <a:lnTo>
                    <a:pt x="2652" y="584"/>
                  </a:lnTo>
                  <a:lnTo>
                    <a:pt x="2652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148;p23">
              <a:extLst>
                <a:ext uri="{FF2B5EF4-FFF2-40B4-BE49-F238E27FC236}">
                  <a16:creationId xmlns:a16="http://schemas.microsoft.com/office/drawing/2014/main" id="{ACFE2C6A-1A6D-42E0-BCA2-8DAC1E1F28F1}"/>
                </a:ext>
              </a:extLst>
            </p:cNvPr>
            <p:cNvSpPr/>
            <p:nvPr/>
          </p:nvSpPr>
          <p:spPr>
            <a:xfrm>
              <a:off x="-3107455" y="-424354"/>
              <a:ext cx="115102" cy="27009"/>
            </a:xfrm>
            <a:custGeom>
              <a:avLst/>
              <a:gdLst/>
              <a:ahLst/>
              <a:cxnLst/>
              <a:rect l="l" t="t" r="r" b="b"/>
              <a:pathLst>
                <a:path w="2493" h="585" extrusionOk="0">
                  <a:moveTo>
                    <a:pt x="2493" y="1"/>
                  </a:moveTo>
                  <a:lnTo>
                    <a:pt x="2210" y="1"/>
                  </a:lnTo>
                  <a:lnTo>
                    <a:pt x="1326" y="584"/>
                  </a:lnTo>
                  <a:lnTo>
                    <a:pt x="1" y="584"/>
                  </a:lnTo>
                  <a:lnTo>
                    <a:pt x="1" y="584"/>
                  </a:lnTo>
                  <a:lnTo>
                    <a:pt x="1326" y="584"/>
                  </a:lnTo>
                  <a:lnTo>
                    <a:pt x="2210" y="1"/>
                  </a:lnTo>
                  <a:lnTo>
                    <a:pt x="2493" y="1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149;p23">
              <a:extLst>
                <a:ext uri="{FF2B5EF4-FFF2-40B4-BE49-F238E27FC236}">
                  <a16:creationId xmlns:a16="http://schemas.microsoft.com/office/drawing/2014/main" id="{F50E3165-ED77-486A-8D9D-4110CEBA01D4}"/>
                </a:ext>
              </a:extLst>
            </p:cNvPr>
            <p:cNvSpPr/>
            <p:nvPr/>
          </p:nvSpPr>
          <p:spPr>
            <a:xfrm>
              <a:off x="-3433833" y="-424354"/>
              <a:ext cx="20453" cy="46"/>
            </a:xfrm>
            <a:custGeom>
              <a:avLst/>
              <a:gdLst/>
              <a:ahLst/>
              <a:cxnLst/>
              <a:rect l="l" t="t" r="r" b="b"/>
              <a:pathLst>
                <a:path w="443" h="1" extrusionOk="0">
                  <a:moveTo>
                    <a:pt x="1" y="1"/>
                  </a:moveTo>
                  <a:lnTo>
                    <a:pt x="1" y="1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150;p23">
              <a:extLst>
                <a:ext uri="{FF2B5EF4-FFF2-40B4-BE49-F238E27FC236}">
                  <a16:creationId xmlns:a16="http://schemas.microsoft.com/office/drawing/2014/main" id="{E4AFFE7B-4B82-46D9-8A28-6193372CAC47}"/>
                </a:ext>
              </a:extLst>
            </p:cNvPr>
            <p:cNvSpPr/>
            <p:nvPr/>
          </p:nvSpPr>
          <p:spPr>
            <a:xfrm>
              <a:off x="-3433833" y="-424354"/>
              <a:ext cx="441478" cy="54758"/>
            </a:xfrm>
            <a:custGeom>
              <a:avLst/>
              <a:gdLst/>
              <a:ahLst/>
              <a:cxnLst/>
              <a:rect l="l" t="t" r="r" b="b"/>
              <a:pathLst>
                <a:path w="9562" h="1186" extrusionOk="0">
                  <a:moveTo>
                    <a:pt x="1" y="1"/>
                  </a:moveTo>
                  <a:cubicBezTo>
                    <a:pt x="372" y="372"/>
                    <a:pt x="1026" y="1026"/>
                    <a:pt x="1697" y="1114"/>
                  </a:cubicBezTo>
                  <a:cubicBezTo>
                    <a:pt x="1980" y="1185"/>
                    <a:pt x="2864" y="1185"/>
                    <a:pt x="3906" y="1185"/>
                  </a:cubicBezTo>
                  <a:cubicBezTo>
                    <a:pt x="5886" y="1185"/>
                    <a:pt x="8607" y="1114"/>
                    <a:pt x="8607" y="1114"/>
                  </a:cubicBezTo>
                  <a:cubicBezTo>
                    <a:pt x="8607" y="1114"/>
                    <a:pt x="9049" y="513"/>
                    <a:pt x="9562" y="1"/>
                  </a:cubicBezTo>
                  <a:lnTo>
                    <a:pt x="9279" y="1"/>
                  </a:lnTo>
                  <a:lnTo>
                    <a:pt x="8395" y="584"/>
                  </a:lnTo>
                  <a:lnTo>
                    <a:pt x="1326" y="5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D0B38C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151;p23">
              <a:extLst>
                <a:ext uri="{FF2B5EF4-FFF2-40B4-BE49-F238E27FC236}">
                  <a16:creationId xmlns:a16="http://schemas.microsoft.com/office/drawing/2014/main" id="{0EAA479A-B212-40C9-9CBC-7AA124093416}"/>
                </a:ext>
              </a:extLst>
            </p:cNvPr>
            <p:cNvSpPr/>
            <p:nvPr/>
          </p:nvSpPr>
          <p:spPr>
            <a:xfrm>
              <a:off x="-3583978" y="-910664"/>
              <a:ext cx="46" cy="3324"/>
            </a:xfrm>
            <a:custGeom>
              <a:avLst/>
              <a:gdLst/>
              <a:ahLst/>
              <a:cxnLst/>
              <a:rect l="l" t="t" r="r" b="b"/>
              <a:pathLst>
                <a:path w="1" h="72" extrusionOk="0"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71"/>
                  </a:moveTo>
                  <a:lnTo>
                    <a:pt x="1" y="71"/>
                  </a:lnTo>
                  <a:lnTo>
                    <a:pt x="1" y="7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Google Shape;152;p23">
              <a:extLst>
                <a:ext uri="{FF2B5EF4-FFF2-40B4-BE49-F238E27FC236}">
                  <a16:creationId xmlns:a16="http://schemas.microsoft.com/office/drawing/2014/main" id="{AFC812E7-F892-4B0F-BECB-38CC5CC0D3BA}"/>
                </a:ext>
              </a:extLst>
            </p:cNvPr>
            <p:cNvSpPr/>
            <p:nvPr/>
          </p:nvSpPr>
          <p:spPr>
            <a:xfrm>
              <a:off x="-3606157" y="-1148117"/>
              <a:ext cx="187727" cy="505977"/>
            </a:xfrm>
            <a:custGeom>
              <a:avLst/>
              <a:gdLst/>
              <a:ahLst/>
              <a:cxnLst/>
              <a:rect l="l" t="t" r="r" b="b"/>
              <a:pathLst>
                <a:path w="4066" h="10959" extrusionOk="0">
                  <a:moveTo>
                    <a:pt x="4066" y="1"/>
                  </a:moveTo>
                  <a:cubicBezTo>
                    <a:pt x="2510" y="885"/>
                    <a:pt x="1044" y="2422"/>
                    <a:pt x="443" y="5144"/>
                  </a:cubicBezTo>
                  <a:lnTo>
                    <a:pt x="443" y="5214"/>
                  </a:lnTo>
                  <a:cubicBezTo>
                    <a:pt x="443" y="5214"/>
                    <a:pt x="1" y="7141"/>
                    <a:pt x="814" y="10746"/>
                  </a:cubicBezTo>
                  <a:cubicBezTo>
                    <a:pt x="885" y="10817"/>
                    <a:pt x="973" y="10888"/>
                    <a:pt x="1044" y="10958"/>
                  </a:cubicBezTo>
                  <a:cubicBezTo>
                    <a:pt x="301" y="8608"/>
                    <a:pt x="1857" y="7424"/>
                    <a:pt x="2298" y="7212"/>
                  </a:cubicBezTo>
                  <a:cubicBezTo>
                    <a:pt x="2210" y="6911"/>
                    <a:pt x="1998" y="6469"/>
                    <a:pt x="1698" y="5745"/>
                  </a:cubicBezTo>
                  <a:cubicBezTo>
                    <a:pt x="885" y="3606"/>
                    <a:pt x="2952" y="1167"/>
                    <a:pt x="4066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Google Shape;153;p23">
              <a:extLst>
                <a:ext uri="{FF2B5EF4-FFF2-40B4-BE49-F238E27FC236}">
                  <a16:creationId xmlns:a16="http://schemas.microsoft.com/office/drawing/2014/main" id="{79F8289E-ED20-4F98-98EA-F476FC6146D3}"/>
                </a:ext>
              </a:extLst>
            </p:cNvPr>
            <p:cNvSpPr/>
            <p:nvPr/>
          </p:nvSpPr>
          <p:spPr>
            <a:xfrm>
              <a:off x="-3002187" y="-1148117"/>
              <a:ext cx="186896" cy="496189"/>
            </a:xfrm>
            <a:custGeom>
              <a:avLst/>
              <a:gdLst/>
              <a:ahLst/>
              <a:cxnLst/>
              <a:rect l="l" t="t" r="r" b="b"/>
              <a:pathLst>
                <a:path w="4048" h="10747" extrusionOk="0">
                  <a:moveTo>
                    <a:pt x="1" y="1"/>
                  </a:moveTo>
                  <a:lnTo>
                    <a:pt x="1" y="1"/>
                  </a:lnTo>
                  <a:cubicBezTo>
                    <a:pt x="1538" y="885"/>
                    <a:pt x="3093" y="2422"/>
                    <a:pt x="3606" y="5214"/>
                  </a:cubicBezTo>
                  <a:cubicBezTo>
                    <a:pt x="3606" y="5214"/>
                    <a:pt x="4048" y="7141"/>
                    <a:pt x="3305" y="10746"/>
                  </a:cubicBezTo>
                  <a:lnTo>
                    <a:pt x="3305" y="10746"/>
                  </a:ln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Google Shape;154;p23">
              <a:extLst>
                <a:ext uri="{FF2B5EF4-FFF2-40B4-BE49-F238E27FC236}">
                  <a16:creationId xmlns:a16="http://schemas.microsoft.com/office/drawing/2014/main" id="{7699980B-72A9-47FE-979F-7DC012C1DDFB}"/>
                </a:ext>
              </a:extLst>
            </p:cNvPr>
            <p:cNvSpPr/>
            <p:nvPr/>
          </p:nvSpPr>
          <p:spPr>
            <a:xfrm>
              <a:off x="-3000416" y="-1148117"/>
              <a:ext cx="186896" cy="505977"/>
            </a:xfrm>
            <a:custGeom>
              <a:avLst/>
              <a:gdLst/>
              <a:ahLst/>
              <a:cxnLst/>
              <a:rect l="l" t="t" r="r" b="b"/>
              <a:pathLst>
                <a:path w="4048" h="10959" extrusionOk="0">
                  <a:moveTo>
                    <a:pt x="1" y="1"/>
                  </a:moveTo>
                  <a:cubicBezTo>
                    <a:pt x="1185" y="1167"/>
                    <a:pt x="3235" y="3606"/>
                    <a:pt x="2351" y="5745"/>
                  </a:cubicBezTo>
                  <a:cubicBezTo>
                    <a:pt x="2068" y="6469"/>
                    <a:pt x="1909" y="6911"/>
                    <a:pt x="1768" y="7212"/>
                  </a:cubicBezTo>
                  <a:cubicBezTo>
                    <a:pt x="2210" y="7424"/>
                    <a:pt x="3747" y="8608"/>
                    <a:pt x="3093" y="10958"/>
                  </a:cubicBezTo>
                  <a:cubicBezTo>
                    <a:pt x="3164" y="10888"/>
                    <a:pt x="3235" y="10817"/>
                    <a:pt x="3305" y="10746"/>
                  </a:cubicBezTo>
                  <a:cubicBezTo>
                    <a:pt x="4048" y="7141"/>
                    <a:pt x="3606" y="5214"/>
                    <a:pt x="3606" y="5214"/>
                  </a:cubicBezTo>
                  <a:cubicBezTo>
                    <a:pt x="3093" y="2422"/>
                    <a:pt x="1538" y="88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Google Shape;155;p23">
              <a:extLst>
                <a:ext uri="{FF2B5EF4-FFF2-40B4-BE49-F238E27FC236}">
                  <a16:creationId xmlns:a16="http://schemas.microsoft.com/office/drawing/2014/main" id="{AEDE6B58-B246-42E9-AE0D-41444E8B6207}"/>
                </a:ext>
              </a:extLst>
            </p:cNvPr>
            <p:cNvSpPr/>
            <p:nvPr/>
          </p:nvSpPr>
          <p:spPr>
            <a:xfrm>
              <a:off x="-3328564" y="1574814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Google Shape;156;p23">
              <a:extLst>
                <a:ext uri="{FF2B5EF4-FFF2-40B4-BE49-F238E27FC236}">
                  <a16:creationId xmlns:a16="http://schemas.microsoft.com/office/drawing/2014/main" id="{F596AD71-6018-4E3E-81B9-7505C070F51B}"/>
                </a:ext>
              </a:extLst>
            </p:cNvPr>
            <p:cNvSpPr/>
            <p:nvPr/>
          </p:nvSpPr>
          <p:spPr>
            <a:xfrm>
              <a:off x="-3328564" y="1703721"/>
              <a:ext cx="230942" cy="44923"/>
            </a:xfrm>
            <a:custGeom>
              <a:avLst/>
              <a:gdLst/>
              <a:ahLst/>
              <a:cxnLst/>
              <a:rect l="l" t="t" r="r" b="b"/>
              <a:pathLst>
                <a:path w="5002" h="973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lnTo>
                    <a:pt x="0" y="531"/>
                  </a:lnTo>
                  <a:cubicBezTo>
                    <a:pt x="0" y="743"/>
                    <a:pt x="212" y="972"/>
                    <a:pt x="442" y="972"/>
                  </a:cubicBezTo>
                  <a:lnTo>
                    <a:pt x="4560" y="972"/>
                  </a:lnTo>
                  <a:cubicBezTo>
                    <a:pt x="4790" y="972"/>
                    <a:pt x="5002" y="743"/>
                    <a:pt x="5002" y="531"/>
                  </a:cubicBezTo>
                  <a:lnTo>
                    <a:pt x="5002" y="442"/>
                  </a:ln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Google Shape;157;p23">
              <a:extLst>
                <a:ext uri="{FF2B5EF4-FFF2-40B4-BE49-F238E27FC236}">
                  <a16:creationId xmlns:a16="http://schemas.microsoft.com/office/drawing/2014/main" id="{AB34CB61-8AFB-4D3B-A0BB-8D7737C6355F}"/>
                </a:ext>
              </a:extLst>
            </p:cNvPr>
            <p:cNvSpPr/>
            <p:nvPr/>
          </p:nvSpPr>
          <p:spPr>
            <a:xfrm>
              <a:off x="-3328564" y="183673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Google Shape;158;p23">
              <a:extLst>
                <a:ext uri="{FF2B5EF4-FFF2-40B4-BE49-F238E27FC236}">
                  <a16:creationId xmlns:a16="http://schemas.microsoft.com/office/drawing/2014/main" id="{5BCFAACC-60CC-43FC-B184-8491126E125F}"/>
                </a:ext>
              </a:extLst>
            </p:cNvPr>
            <p:cNvSpPr/>
            <p:nvPr/>
          </p:nvSpPr>
          <p:spPr>
            <a:xfrm>
              <a:off x="-3328564" y="195913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Google Shape;159;p23">
              <a:extLst>
                <a:ext uri="{FF2B5EF4-FFF2-40B4-BE49-F238E27FC236}">
                  <a16:creationId xmlns:a16="http://schemas.microsoft.com/office/drawing/2014/main" id="{4B5C24BD-64E8-4448-8184-3D8CF543D889}"/>
                </a:ext>
              </a:extLst>
            </p:cNvPr>
            <p:cNvSpPr/>
            <p:nvPr/>
          </p:nvSpPr>
          <p:spPr>
            <a:xfrm>
              <a:off x="-3328564" y="2088041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Google Shape;160;p23">
              <a:extLst>
                <a:ext uri="{FF2B5EF4-FFF2-40B4-BE49-F238E27FC236}">
                  <a16:creationId xmlns:a16="http://schemas.microsoft.com/office/drawing/2014/main" id="{EFE8276E-89F6-433F-989B-D0D147CDF0CD}"/>
                </a:ext>
              </a:extLst>
            </p:cNvPr>
            <p:cNvSpPr/>
            <p:nvPr/>
          </p:nvSpPr>
          <p:spPr>
            <a:xfrm>
              <a:off x="-3328564" y="2217780"/>
              <a:ext cx="230942" cy="40860"/>
            </a:xfrm>
            <a:custGeom>
              <a:avLst/>
              <a:gdLst/>
              <a:ahLst/>
              <a:cxnLst/>
              <a:rect l="l" t="t" r="r" b="b"/>
              <a:pathLst>
                <a:path w="5002" h="885" extrusionOk="0">
                  <a:moveTo>
                    <a:pt x="442" y="0"/>
                  </a:moveTo>
                  <a:cubicBezTo>
                    <a:pt x="212" y="0"/>
                    <a:pt x="0" y="213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213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Google Shape;161;p23">
              <a:extLst>
                <a:ext uri="{FF2B5EF4-FFF2-40B4-BE49-F238E27FC236}">
                  <a16:creationId xmlns:a16="http://schemas.microsoft.com/office/drawing/2014/main" id="{363A9DAB-737A-4C95-BD8B-83E1AD596BF6}"/>
                </a:ext>
              </a:extLst>
            </p:cNvPr>
            <p:cNvSpPr/>
            <p:nvPr/>
          </p:nvSpPr>
          <p:spPr>
            <a:xfrm>
              <a:off x="-3328564" y="1452417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1"/>
                    <a:pt x="0" y="442"/>
                  </a:cubicBezTo>
                  <a:cubicBezTo>
                    <a:pt x="0" y="672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72"/>
                    <a:pt x="5002" y="442"/>
                  </a:cubicBezTo>
                  <a:cubicBezTo>
                    <a:pt x="5002" y="141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Google Shape;162;p23">
              <a:extLst>
                <a:ext uri="{FF2B5EF4-FFF2-40B4-BE49-F238E27FC236}">
                  <a16:creationId xmlns:a16="http://schemas.microsoft.com/office/drawing/2014/main" id="{AD395A8A-34BC-4BAA-8E39-BEA164ED0F8E}"/>
                </a:ext>
              </a:extLst>
            </p:cNvPr>
            <p:cNvSpPr/>
            <p:nvPr/>
          </p:nvSpPr>
          <p:spPr>
            <a:xfrm>
              <a:off x="-3383230" y="260765"/>
              <a:ext cx="360680" cy="209242"/>
            </a:xfrm>
            <a:custGeom>
              <a:avLst/>
              <a:gdLst/>
              <a:ahLst/>
              <a:cxnLst/>
              <a:rect l="l" t="t" r="r" b="b"/>
              <a:pathLst>
                <a:path w="7812" h="4532" extrusionOk="0">
                  <a:moveTo>
                    <a:pt x="614" y="0"/>
                  </a:moveTo>
                  <a:cubicBezTo>
                    <a:pt x="363" y="0"/>
                    <a:pt x="180" y="67"/>
                    <a:pt x="159" y="255"/>
                  </a:cubicBezTo>
                  <a:cubicBezTo>
                    <a:pt x="0" y="997"/>
                    <a:pt x="159" y="2022"/>
                    <a:pt x="1396" y="2835"/>
                  </a:cubicBezTo>
                  <a:cubicBezTo>
                    <a:pt x="2651" y="3648"/>
                    <a:pt x="2881" y="3860"/>
                    <a:pt x="3394" y="4231"/>
                  </a:cubicBezTo>
                  <a:lnTo>
                    <a:pt x="3835" y="4532"/>
                  </a:lnTo>
                  <a:lnTo>
                    <a:pt x="4047" y="4532"/>
                  </a:lnTo>
                  <a:lnTo>
                    <a:pt x="4489" y="4231"/>
                  </a:lnTo>
                  <a:cubicBezTo>
                    <a:pt x="4931" y="3860"/>
                    <a:pt x="5161" y="3648"/>
                    <a:pt x="6486" y="2835"/>
                  </a:cubicBezTo>
                  <a:cubicBezTo>
                    <a:pt x="7741" y="2022"/>
                    <a:pt x="7812" y="997"/>
                    <a:pt x="7741" y="255"/>
                  </a:cubicBezTo>
                  <a:cubicBezTo>
                    <a:pt x="7695" y="67"/>
                    <a:pt x="7500" y="0"/>
                    <a:pt x="7245" y="0"/>
                  </a:cubicBezTo>
                  <a:cubicBezTo>
                    <a:pt x="6609" y="0"/>
                    <a:pt x="5603" y="414"/>
                    <a:pt x="5603" y="414"/>
                  </a:cubicBezTo>
                  <a:lnTo>
                    <a:pt x="2280" y="414"/>
                  </a:lnTo>
                  <a:cubicBezTo>
                    <a:pt x="2280" y="414"/>
                    <a:pt x="1237" y="0"/>
                    <a:pt x="61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Google Shape;163;p23">
              <a:extLst>
                <a:ext uri="{FF2B5EF4-FFF2-40B4-BE49-F238E27FC236}">
                  <a16:creationId xmlns:a16="http://schemas.microsoft.com/office/drawing/2014/main" id="{9642F275-9434-450C-B90C-601D5A16B615}"/>
                </a:ext>
              </a:extLst>
            </p:cNvPr>
            <p:cNvSpPr/>
            <p:nvPr/>
          </p:nvSpPr>
          <p:spPr>
            <a:xfrm>
              <a:off x="-2914048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14695" y="0"/>
                  </a:moveTo>
                  <a:cubicBezTo>
                    <a:pt x="14364" y="0"/>
                    <a:pt x="13948" y="130"/>
                    <a:pt x="13414" y="434"/>
                  </a:cubicBezTo>
                  <a:cubicBezTo>
                    <a:pt x="11346" y="1548"/>
                    <a:pt x="5090" y="3386"/>
                    <a:pt x="3977" y="3898"/>
                  </a:cubicBezTo>
                  <a:cubicBezTo>
                    <a:pt x="3977" y="3898"/>
                    <a:pt x="955" y="3898"/>
                    <a:pt x="513" y="5524"/>
                  </a:cubicBezTo>
                  <a:cubicBezTo>
                    <a:pt x="0" y="7150"/>
                    <a:pt x="4931" y="20476"/>
                    <a:pt x="3765" y="22013"/>
                  </a:cubicBezTo>
                  <a:cubicBezTo>
                    <a:pt x="3845" y="22088"/>
                    <a:pt x="3958" y="22124"/>
                    <a:pt x="4094" y="22124"/>
                  </a:cubicBezTo>
                  <a:cubicBezTo>
                    <a:pt x="5449" y="22124"/>
                    <a:pt x="9134" y="18489"/>
                    <a:pt x="6999" y="11922"/>
                  </a:cubicBezTo>
                  <a:cubicBezTo>
                    <a:pt x="7670" y="8034"/>
                    <a:pt x="16790" y="3527"/>
                    <a:pt x="16277" y="2131"/>
                  </a:cubicBezTo>
                  <a:cubicBezTo>
                    <a:pt x="15898" y="1046"/>
                    <a:pt x="15635" y="0"/>
                    <a:pt x="14695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Google Shape;164;p23">
              <a:extLst>
                <a:ext uri="{FF2B5EF4-FFF2-40B4-BE49-F238E27FC236}">
                  <a16:creationId xmlns:a16="http://schemas.microsoft.com/office/drawing/2014/main" id="{AE32A90B-BF60-48F7-9687-26893D9943FD}"/>
                </a:ext>
              </a:extLst>
            </p:cNvPr>
            <p:cNvSpPr/>
            <p:nvPr/>
          </p:nvSpPr>
          <p:spPr>
            <a:xfrm>
              <a:off x="-2131554" y="1874412"/>
              <a:ext cx="423841" cy="1169486"/>
            </a:xfrm>
            <a:custGeom>
              <a:avLst/>
              <a:gdLst/>
              <a:ahLst/>
              <a:cxnLst/>
              <a:rect l="l" t="t" r="r" b="b"/>
              <a:pathLst>
                <a:path w="9180" h="25330" extrusionOk="0">
                  <a:moveTo>
                    <a:pt x="1270" y="1"/>
                  </a:moveTo>
                  <a:cubicBezTo>
                    <a:pt x="1024" y="1"/>
                    <a:pt x="803" y="120"/>
                    <a:pt x="655" y="439"/>
                  </a:cubicBezTo>
                  <a:cubicBezTo>
                    <a:pt x="1" y="1694"/>
                    <a:pt x="655" y="1022"/>
                    <a:pt x="1980" y="3814"/>
                  </a:cubicBezTo>
                  <a:cubicBezTo>
                    <a:pt x="3376" y="6625"/>
                    <a:pt x="3677" y="9717"/>
                    <a:pt x="4331" y="13535"/>
                  </a:cubicBezTo>
                  <a:cubicBezTo>
                    <a:pt x="4932" y="17370"/>
                    <a:pt x="5886" y="23856"/>
                    <a:pt x="7423" y="25252"/>
                  </a:cubicBezTo>
                  <a:cubicBezTo>
                    <a:pt x="7814" y="25299"/>
                    <a:pt x="8149" y="25330"/>
                    <a:pt x="8412" y="25330"/>
                  </a:cubicBezTo>
                  <a:cubicBezTo>
                    <a:pt x="8945" y="25330"/>
                    <a:pt x="9180" y="25201"/>
                    <a:pt x="8979" y="24810"/>
                  </a:cubicBezTo>
                  <a:cubicBezTo>
                    <a:pt x="8608" y="24139"/>
                    <a:pt x="8466" y="23856"/>
                    <a:pt x="8024" y="23255"/>
                  </a:cubicBezTo>
                  <a:cubicBezTo>
                    <a:pt x="7583" y="22601"/>
                    <a:pt x="6328" y="17228"/>
                    <a:pt x="5886" y="14136"/>
                  </a:cubicBezTo>
                  <a:cubicBezTo>
                    <a:pt x="5373" y="11043"/>
                    <a:pt x="5585" y="10000"/>
                    <a:pt x="4631" y="7349"/>
                  </a:cubicBezTo>
                  <a:cubicBezTo>
                    <a:pt x="3677" y="4787"/>
                    <a:pt x="4048" y="1976"/>
                    <a:pt x="2935" y="1022"/>
                  </a:cubicBezTo>
                  <a:cubicBezTo>
                    <a:pt x="2935" y="1022"/>
                    <a:pt x="1992" y="1"/>
                    <a:pt x="1270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Google Shape;165;p23">
              <a:extLst>
                <a:ext uri="{FF2B5EF4-FFF2-40B4-BE49-F238E27FC236}">
                  <a16:creationId xmlns:a16="http://schemas.microsoft.com/office/drawing/2014/main" id="{790A80E5-CC4B-4CAD-832E-9E532D77157C}"/>
                </a:ext>
              </a:extLst>
            </p:cNvPr>
            <p:cNvSpPr/>
            <p:nvPr/>
          </p:nvSpPr>
          <p:spPr>
            <a:xfrm>
              <a:off x="-2046693" y="1860561"/>
              <a:ext cx="448819" cy="1184722"/>
            </a:xfrm>
            <a:custGeom>
              <a:avLst/>
              <a:gdLst/>
              <a:ahLst/>
              <a:cxnLst/>
              <a:rect l="l" t="t" r="r" b="b"/>
              <a:pathLst>
                <a:path w="9721" h="25660" extrusionOk="0">
                  <a:moveTo>
                    <a:pt x="1860" y="1"/>
                  </a:moveTo>
                  <a:cubicBezTo>
                    <a:pt x="1415" y="1"/>
                    <a:pt x="950" y="120"/>
                    <a:pt x="814" y="580"/>
                  </a:cubicBezTo>
                  <a:cubicBezTo>
                    <a:pt x="513" y="1552"/>
                    <a:pt x="1" y="1835"/>
                    <a:pt x="814" y="3231"/>
                  </a:cubicBezTo>
                  <a:cubicBezTo>
                    <a:pt x="1538" y="4556"/>
                    <a:pt x="4631" y="10601"/>
                    <a:pt x="5585" y="14436"/>
                  </a:cubicBezTo>
                  <a:cubicBezTo>
                    <a:pt x="6469" y="18341"/>
                    <a:pt x="6628" y="25252"/>
                    <a:pt x="7282" y="25552"/>
                  </a:cubicBezTo>
                  <a:cubicBezTo>
                    <a:pt x="7423" y="25622"/>
                    <a:pt x="7614" y="25660"/>
                    <a:pt x="7828" y="25660"/>
                  </a:cubicBezTo>
                  <a:cubicBezTo>
                    <a:pt x="8526" y="25660"/>
                    <a:pt x="9454" y="25258"/>
                    <a:pt x="9562" y="24297"/>
                  </a:cubicBezTo>
                  <a:cubicBezTo>
                    <a:pt x="9721" y="23042"/>
                    <a:pt x="8325" y="20904"/>
                    <a:pt x="7724" y="18624"/>
                  </a:cubicBezTo>
                  <a:cubicBezTo>
                    <a:pt x="7141" y="16274"/>
                    <a:pt x="4932" y="6765"/>
                    <a:pt x="3747" y="4415"/>
                  </a:cubicBezTo>
                  <a:cubicBezTo>
                    <a:pt x="2493" y="2135"/>
                    <a:pt x="2793" y="138"/>
                    <a:pt x="2793" y="138"/>
                  </a:cubicBezTo>
                  <a:cubicBezTo>
                    <a:pt x="2793" y="138"/>
                    <a:pt x="2338" y="1"/>
                    <a:pt x="1860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Google Shape;166;p23">
              <a:extLst>
                <a:ext uri="{FF2B5EF4-FFF2-40B4-BE49-F238E27FC236}">
                  <a16:creationId xmlns:a16="http://schemas.microsoft.com/office/drawing/2014/main" id="{C8C52A9F-E0D5-4D53-B680-B3E1E42026E0}"/>
                </a:ext>
              </a:extLst>
            </p:cNvPr>
            <p:cNvSpPr/>
            <p:nvPr/>
          </p:nvSpPr>
          <p:spPr>
            <a:xfrm>
              <a:off x="-2373071" y="408233"/>
              <a:ext cx="490372" cy="1474116"/>
            </a:xfrm>
            <a:custGeom>
              <a:avLst/>
              <a:gdLst/>
              <a:ahLst/>
              <a:cxnLst/>
              <a:rect l="l" t="t" r="r" b="b"/>
              <a:pathLst>
                <a:path w="10621" h="31928" extrusionOk="0">
                  <a:moveTo>
                    <a:pt x="2052" y="0"/>
                  </a:moveTo>
                  <a:cubicBezTo>
                    <a:pt x="1528" y="0"/>
                    <a:pt x="1055" y="189"/>
                    <a:pt x="814" y="754"/>
                  </a:cubicBezTo>
                  <a:cubicBezTo>
                    <a:pt x="1" y="2433"/>
                    <a:pt x="283" y="3105"/>
                    <a:pt x="1980" y="4501"/>
                  </a:cubicBezTo>
                  <a:cubicBezTo>
                    <a:pt x="3818" y="6198"/>
                    <a:pt x="6469" y="25126"/>
                    <a:pt x="5515" y="27547"/>
                  </a:cubicBezTo>
                  <a:cubicBezTo>
                    <a:pt x="4631" y="30056"/>
                    <a:pt x="3535" y="31082"/>
                    <a:pt x="4790" y="31753"/>
                  </a:cubicBezTo>
                  <a:cubicBezTo>
                    <a:pt x="5037" y="31879"/>
                    <a:pt x="5218" y="31928"/>
                    <a:pt x="5367" y="31928"/>
                  </a:cubicBezTo>
                  <a:cubicBezTo>
                    <a:pt x="5656" y="31928"/>
                    <a:pt x="5824" y="31746"/>
                    <a:pt x="6115" y="31594"/>
                  </a:cubicBezTo>
                  <a:cubicBezTo>
                    <a:pt x="6348" y="31420"/>
                    <a:pt x="6689" y="31293"/>
                    <a:pt x="7294" y="31293"/>
                  </a:cubicBezTo>
                  <a:cubicBezTo>
                    <a:pt x="7425" y="31293"/>
                    <a:pt x="7567" y="31299"/>
                    <a:pt x="7724" y="31311"/>
                  </a:cubicBezTo>
                  <a:cubicBezTo>
                    <a:pt x="8777" y="31386"/>
                    <a:pt x="9580" y="31667"/>
                    <a:pt x="10049" y="31667"/>
                  </a:cubicBezTo>
                  <a:cubicBezTo>
                    <a:pt x="10469" y="31667"/>
                    <a:pt x="10621" y="31441"/>
                    <a:pt x="10445" y="30640"/>
                  </a:cubicBezTo>
                  <a:cubicBezTo>
                    <a:pt x="10163" y="28943"/>
                    <a:pt x="7441" y="24684"/>
                    <a:pt x="6911" y="21874"/>
                  </a:cubicBezTo>
                  <a:cubicBezTo>
                    <a:pt x="6469" y="19081"/>
                    <a:pt x="5515" y="4643"/>
                    <a:pt x="5744" y="3847"/>
                  </a:cubicBezTo>
                  <a:cubicBezTo>
                    <a:pt x="5886" y="3105"/>
                    <a:pt x="7211" y="2663"/>
                    <a:pt x="6328" y="1550"/>
                  </a:cubicBezTo>
                  <a:cubicBezTo>
                    <a:pt x="6328" y="1550"/>
                    <a:pt x="6190" y="552"/>
                    <a:pt x="5213" y="552"/>
                  </a:cubicBezTo>
                  <a:cubicBezTo>
                    <a:pt x="4977" y="552"/>
                    <a:pt x="4692" y="610"/>
                    <a:pt x="4348" y="754"/>
                  </a:cubicBezTo>
                  <a:cubicBezTo>
                    <a:pt x="4348" y="754"/>
                    <a:pt x="3099" y="0"/>
                    <a:pt x="2052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Google Shape;167;p23">
              <a:extLst>
                <a:ext uri="{FF2B5EF4-FFF2-40B4-BE49-F238E27FC236}">
                  <a16:creationId xmlns:a16="http://schemas.microsoft.com/office/drawing/2014/main" id="{613DF2E3-0B15-42AC-B52D-A624E7EE2EFE}"/>
                </a:ext>
              </a:extLst>
            </p:cNvPr>
            <p:cNvSpPr/>
            <p:nvPr/>
          </p:nvSpPr>
          <p:spPr>
            <a:xfrm>
              <a:off x="-1850054" y="3060662"/>
              <a:ext cx="346875" cy="214413"/>
            </a:xfrm>
            <a:custGeom>
              <a:avLst/>
              <a:gdLst/>
              <a:ahLst/>
              <a:cxnLst/>
              <a:rect l="l" t="t" r="r" b="b"/>
              <a:pathLst>
                <a:path w="7513" h="4644" extrusionOk="0">
                  <a:moveTo>
                    <a:pt x="743" y="1"/>
                  </a:moveTo>
                  <a:cubicBezTo>
                    <a:pt x="160" y="955"/>
                    <a:pt x="1" y="3977"/>
                    <a:pt x="743" y="4490"/>
                  </a:cubicBezTo>
                  <a:cubicBezTo>
                    <a:pt x="940" y="4597"/>
                    <a:pt x="1223" y="4644"/>
                    <a:pt x="1557" y="4644"/>
                  </a:cubicBezTo>
                  <a:cubicBezTo>
                    <a:pt x="2601" y="4644"/>
                    <a:pt x="4140" y="4186"/>
                    <a:pt x="5091" y="3677"/>
                  </a:cubicBezTo>
                  <a:cubicBezTo>
                    <a:pt x="6346" y="3094"/>
                    <a:pt x="6929" y="1839"/>
                    <a:pt x="7229" y="1397"/>
                  </a:cubicBezTo>
                  <a:cubicBezTo>
                    <a:pt x="7512" y="955"/>
                    <a:pt x="5674" y="1"/>
                    <a:pt x="567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Google Shape;168;p23">
              <a:extLst>
                <a:ext uri="{FF2B5EF4-FFF2-40B4-BE49-F238E27FC236}">
                  <a16:creationId xmlns:a16="http://schemas.microsoft.com/office/drawing/2014/main" id="{9FA3C9F4-A728-47D1-865F-7FA9299A2726}"/>
                </a:ext>
              </a:extLst>
            </p:cNvPr>
            <p:cNvSpPr/>
            <p:nvPr/>
          </p:nvSpPr>
          <p:spPr>
            <a:xfrm>
              <a:off x="-1533418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742" y="0"/>
                  </a:moveTo>
                  <a:cubicBezTo>
                    <a:pt x="742" y="0"/>
                    <a:pt x="0" y="813"/>
                    <a:pt x="301" y="1326"/>
                  </a:cubicBezTo>
                  <a:cubicBezTo>
                    <a:pt x="496" y="1865"/>
                    <a:pt x="1959" y="4168"/>
                    <a:pt x="2474" y="4168"/>
                  </a:cubicBezTo>
                  <a:cubicBezTo>
                    <a:pt x="2516" y="4168"/>
                    <a:pt x="2552" y="4152"/>
                    <a:pt x="2580" y="4118"/>
                  </a:cubicBezTo>
                  <a:cubicBezTo>
                    <a:pt x="2952" y="3676"/>
                    <a:pt x="3022" y="3235"/>
                    <a:pt x="2952" y="2722"/>
                  </a:cubicBezTo>
                  <a:cubicBezTo>
                    <a:pt x="2792" y="2280"/>
                    <a:pt x="742" y="0"/>
                    <a:pt x="74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Google Shape;169;p23">
              <a:extLst>
                <a:ext uri="{FF2B5EF4-FFF2-40B4-BE49-F238E27FC236}">
                  <a16:creationId xmlns:a16="http://schemas.microsoft.com/office/drawing/2014/main" id="{418ED82E-262F-4778-871F-06880943195D}"/>
                </a:ext>
              </a:extLst>
            </p:cNvPr>
            <p:cNvSpPr/>
            <p:nvPr/>
          </p:nvSpPr>
          <p:spPr>
            <a:xfrm>
              <a:off x="-1417577" y="3274476"/>
              <a:ext cx="123089" cy="229557"/>
            </a:xfrm>
            <a:custGeom>
              <a:avLst/>
              <a:gdLst/>
              <a:ahLst/>
              <a:cxnLst/>
              <a:rect l="l" t="t" r="r" b="b"/>
              <a:pathLst>
                <a:path w="2666" h="4972" extrusionOk="0">
                  <a:moveTo>
                    <a:pt x="884" y="0"/>
                  </a:moveTo>
                  <a:cubicBezTo>
                    <a:pt x="884" y="0"/>
                    <a:pt x="1" y="530"/>
                    <a:pt x="213" y="972"/>
                  </a:cubicBezTo>
                  <a:cubicBezTo>
                    <a:pt x="354" y="1485"/>
                    <a:pt x="1909" y="3765"/>
                    <a:pt x="2121" y="4790"/>
                  </a:cubicBezTo>
                  <a:cubicBezTo>
                    <a:pt x="2204" y="4916"/>
                    <a:pt x="2277" y="4971"/>
                    <a:pt x="2339" y="4971"/>
                  </a:cubicBezTo>
                  <a:cubicBezTo>
                    <a:pt x="2607" y="4971"/>
                    <a:pt x="2666" y="3927"/>
                    <a:pt x="2422" y="3022"/>
                  </a:cubicBezTo>
                  <a:cubicBezTo>
                    <a:pt x="2121" y="1856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Google Shape;170;p23">
              <a:extLst>
                <a:ext uri="{FF2B5EF4-FFF2-40B4-BE49-F238E27FC236}">
                  <a16:creationId xmlns:a16="http://schemas.microsoft.com/office/drawing/2014/main" id="{2F1D2232-5F27-40C8-ACD2-60EABD68F1DF}"/>
                </a:ext>
              </a:extLst>
            </p:cNvPr>
            <p:cNvSpPr/>
            <p:nvPr/>
          </p:nvSpPr>
          <p:spPr>
            <a:xfrm>
              <a:off x="-1601150" y="3220595"/>
              <a:ext cx="159148" cy="319081"/>
            </a:xfrm>
            <a:custGeom>
              <a:avLst/>
              <a:gdLst/>
              <a:ahLst/>
              <a:cxnLst/>
              <a:rect l="l" t="t" r="r" b="b"/>
              <a:pathLst>
                <a:path w="3447" h="6911" extrusionOk="0">
                  <a:moveTo>
                    <a:pt x="955" y="1"/>
                  </a:moveTo>
                  <a:cubicBezTo>
                    <a:pt x="955" y="1"/>
                    <a:pt x="0" y="71"/>
                    <a:pt x="354" y="1167"/>
                  </a:cubicBezTo>
                  <a:cubicBezTo>
                    <a:pt x="796" y="2210"/>
                    <a:pt x="2421" y="6911"/>
                    <a:pt x="2793" y="6911"/>
                  </a:cubicBezTo>
                  <a:cubicBezTo>
                    <a:pt x="3164" y="6911"/>
                    <a:pt x="3447" y="6628"/>
                    <a:pt x="3376" y="6257"/>
                  </a:cubicBezTo>
                  <a:cubicBezTo>
                    <a:pt x="3305" y="5886"/>
                    <a:pt x="1167" y="71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Google Shape;171;p23">
              <a:extLst>
                <a:ext uri="{FF2B5EF4-FFF2-40B4-BE49-F238E27FC236}">
                  <a16:creationId xmlns:a16="http://schemas.microsoft.com/office/drawing/2014/main" id="{A4CDBDE7-1437-4A59-8B38-C5CF2CD77600}"/>
                </a:ext>
              </a:extLst>
            </p:cNvPr>
            <p:cNvSpPr/>
            <p:nvPr/>
          </p:nvSpPr>
          <p:spPr>
            <a:xfrm>
              <a:off x="-1462454" y="3555514"/>
              <a:ext cx="109377" cy="166720"/>
            </a:xfrm>
            <a:custGeom>
              <a:avLst/>
              <a:gdLst/>
              <a:ahLst/>
              <a:cxnLst/>
              <a:rect l="l" t="t" r="r" b="b"/>
              <a:pathLst>
                <a:path w="2369" h="3611" extrusionOk="0">
                  <a:moveTo>
                    <a:pt x="456" y="0"/>
                  </a:moveTo>
                  <a:cubicBezTo>
                    <a:pt x="171" y="0"/>
                    <a:pt x="1" y="328"/>
                    <a:pt x="1" y="328"/>
                  </a:cubicBezTo>
                  <a:cubicBezTo>
                    <a:pt x="1" y="328"/>
                    <a:pt x="1114" y="3050"/>
                    <a:pt x="1114" y="3421"/>
                  </a:cubicBezTo>
                  <a:cubicBezTo>
                    <a:pt x="1114" y="3558"/>
                    <a:pt x="1163" y="3610"/>
                    <a:pt x="1242" y="3610"/>
                  </a:cubicBezTo>
                  <a:cubicBezTo>
                    <a:pt x="1418" y="3610"/>
                    <a:pt x="1741" y="3350"/>
                    <a:pt x="1998" y="3192"/>
                  </a:cubicBezTo>
                  <a:cubicBezTo>
                    <a:pt x="2369" y="2979"/>
                    <a:pt x="973" y="258"/>
                    <a:pt x="602" y="28"/>
                  </a:cubicBezTo>
                  <a:cubicBezTo>
                    <a:pt x="550" y="9"/>
                    <a:pt x="502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Google Shape;172;p23">
              <a:extLst>
                <a:ext uri="{FF2B5EF4-FFF2-40B4-BE49-F238E27FC236}">
                  <a16:creationId xmlns:a16="http://schemas.microsoft.com/office/drawing/2014/main" id="{A7C9D373-F6CF-4641-A2EB-9B7935504F98}"/>
                </a:ext>
              </a:extLst>
            </p:cNvPr>
            <p:cNvSpPr/>
            <p:nvPr/>
          </p:nvSpPr>
          <p:spPr>
            <a:xfrm>
              <a:off x="-1397170" y="3713462"/>
              <a:ext cx="77566" cy="106930"/>
            </a:xfrm>
            <a:custGeom>
              <a:avLst/>
              <a:gdLst/>
              <a:ahLst/>
              <a:cxnLst/>
              <a:rect l="l" t="t" r="r" b="b"/>
              <a:pathLst>
                <a:path w="1680" h="2316" extrusionOk="0">
                  <a:moveTo>
                    <a:pt x="884" y="0"/>
                  </a:moveTo>
                  <a:cubicBezTo>
                    <a:pt x="884" y="0"/>
                    <a:pt x="1" y="442"/>
                    <a:pt x="71" y="654"/>
                  </a:cubicBezTo>
                  <a:cubicBezTo>
                    <a:pt x="136" y="865"/>
                    <a:pt x="768" y="2316"/>
                    <a:pt x="1145" y="2316"/>
                  </a:cubicBezTo>
                  <a:cubicBezTo>
                    <a:pt x="1178" y="2316"/>
                    <a:pt x="1209" y="2304"/>
                    <a:pt x="1238" y="2280"/>
                  </a:cubicBezTo>
                  <a:cubicBezTo>
                    <a:pt x="1679" y="1980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Google Shape;173;p23">
              <a:extLst>
                <a:ext uri="{FF2B5EF4-FFF2-40B4-BE49-F238E27FC236}">
                  <a16:creationId xmlns:a16="http://schemas.microsoft.com/office/drawing/2014/main" id="{971B1763-19AF-447B-91B1-A630F66BCEC6}"/>
                </a:ext>
              </a:extLst>
            </p:cNvPr>
            <p:cNvSpPr/>
            <p:nvPr/>
          </p:nvSpPr>
          <p:spPr>
            <a:xfrm>
              <a:off x="-1655077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904" y="0"/>
                  </a:moveTo>
                  <a:cubicBezTo>
                    <a:pt x="735" y="0"/>
                    <a:pt x="0" y="55"/>
                    <a:pt x="126" y="1026"/>
                  </a:cubicBezTo>
                  <a:cubicBezTo>
                    <a:pt x="285" y="2210"/>
                    <a:pt x="797" y="7141"/>
                    <a:pt x="1168" y="7212"/>
                  </a:cubicBezTo>
                  <a:cubicBezTo>
                    <a:pt x="1219" y="7224"/>
                    <a:pt x="1271" y="7230"/>
                    <a:pt x="1322" y="7230"/>
                  </a:cubicBezTo>
                  <a:cubicBezTo>
                    <a:pt x="1621" y="7230"/>
                    <a:pt x="1893" y="7016"/>
                    <a:pt x="1893" y="6699"/>
                  </a:cubicBezTo>
                  <a:cubicBezTo>
                    <a:pt x="1893" y="6257"/>
                    <a:pt x="1080" y="142"/>
                    <a:pt x="939" y="1"/>
                  </a:cubicBezTo>
                  <a:cubicBezTo>
                    <a:pt x="939" y="1"/>
                    <a:pt x="926" y="0"/>
                    <a:pt x="90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Google Shape;174;p23">
              <a:extLst>
                <a:ext uri="{FF2B5EF4-FFF2-40B4-BE49-F238E27FC236}">
                  <a16:creationId xmlns:a16="http://schemas.microsoft.com/office/drawing/2014/main" id="{4825AD46-E21C-44DB-A2D3-F4EFB7FA3F45}"/>
                </a:ext>
              </a:extLst>
            </p:cNvPr>
            <p:cNvSpPr/>
            <p:nvPr/>
          </p:nvSpPr>
          <p:spPr>
            <a:xfrm>
              <a:off x="-1597918" y="3602792"/>
              <a:ext cx="81675" cy="189158"/>
            </a:xfrm>
            <a:custGeom>
              <a:avLst/>
              <a:gdLst/>
              <a:ahLst/>
              <a:cxnLst/>
              <a:rect l="l" t="t" r="r" b="b"/>
              <a:pathLst>
                <a:path w="1769" h="4097" extrusionOk="0">
                  <a:moveTo>
                    <a:pt x="361" y="0"/>
                  </a:moveTo>
                  <a:cubicBezTo>
                    <a:pt x="144" y="0"/>
                    <a:pt x="1" y="188"/>
                    <a:pt x="1" y="188"/>
                  </a:cubicBezTo>
                  <a:cubicBezTo>
                    <a:pt x="1" y="188"/>
                    <a:pt x="372" y="3422"/>
                    <a:pt x="284" y="3864"/>
                  </a:cubicBezTo>
                  <a:cubicBezTo>
                    <a:pt x="257" y="4034"/>
                    <a:pt x="339" y="4097"/>
                    <a:pt x="476" y="4097"/>
                  </a:cubicBezTo>
                  <a:cubicBezTo>
                    <a:pt x="695" y="4097"/>
                    <a:pt x="1054" y="3935"/>
                    <a:pt x="1326" y="3793"/>
                  </a:cubicBezTo>
                  <a:cubicBezTo>
                    <a:pt x="1768" y="3652"/>
                    <a:pt x="1026" y="330"/>
                    <a:pt x="655" y="117"/>
                  </a:cubicBezTo>
                  <a:cubicBezTo>
                    <a:pt x="548" y="31"/>
                    <a:pt x="448" y="0"/>
                    <a:pt x="36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Google Shape;175;p23">
              <a:extLst>
                <a:ext uri="{FF2B5EF4-FFF2-40B4-BE49-F238E27FC236}">
                  <a16:creationId xmlns:a16="http://schemas.microsoft.com/office/drawing/2014/main" id="{F8267DB3-C431-429B-BE39-55E64EA87CD2}"/>
                </a:ext>
              </a:extLst>
            </p:cNvPr>
            <p:cNvSpPr/>
            <p:nvPr/>
          </p:nvSpPr>
          <p:spPr>
            <a:xfrm>
              <a:off x="-1574233" y="3795044"/>
              <a:ext cx="61221" cy="116672"/>
            </a:xfrm>
            <a:custGeom>
              <a:avLst/>
              <a:gdLst/>
              <a:ahLst/>
              <a:cxnLst/>
              <a:rect l="l" t="t" r="r" b="b"/>
              <a:pathLst>
                <a:path w="1326" h="2527" extrusionOk="0">
                  <a:moveTo>
                    <a:pt x="1026" y="1"/>
                  </a:moveTo>
                  <a:cubicBezTo>
                    <a:pt x="1025" y="1"/>
                    <a:pt x="0" y="213"/>
                    <a:pt x="0" y="442"/>
                  </a:cubicBezTo>
                  <a:cubicBezTo>
                    <a:pt x="68" y="728"/>
                    <a:pt x="405" y="2526"/>
                    <a:pt x="818" y="2526"/>
                  </a:cubicBezTo>
                  <a:cubicBezTo>
                    <a:pt x="840" y="2526"/>
                    <a:pt x="862" y="2521"/>
                    <a:pt x="884" y="2510"/>
                  </a:cubicBezTo>
                  <a:cubicBezTo>
                    <a:pt x="1326" y="2280"/>
                    <a:pt x="1026" y="1"/>
                    <a:pt x="1026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Google Shape;176;p23">
              <a:extLst>
                <a:ext uri="{FF2B5EF4-FFF2-40B4-BE49-F238E27FC236}">
                  <a16:creationId xmlns:a16="http://schemas.microsoft.com/office/drawing/2014/main" id="{C1AECF1F-94ED-45F0-9528-C191429294B8}"/>
                </a:ext>
              </a:extLst>
            </p:cNvPr>
            <p:cNvSpPr/>
            <p:nvPr/>
          </p:nvSpPr>
          <p:spPr>
            <a:xfrm>
              <a:off x="-1743955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985" y="1"/>
                  </a:moveTo>
                  <a:cubicBezTo>
                    <a:pt x="726" y="1"/>
                    <a:pt x="283" y="116"/>
                    <a:pt x="283" y="904"/>
                  </a:cubicBezTo>
                  <a:cubicBezTo>
                    <a:pt x="213" y="2071"/>
                    <a:pt x="0" y="7019"/>
                    <a:pt x="354" y="7160"/>
                  </a:cubicBezTo>
                  <a:cubicBezTo>
                    <a:pt x="446" y="7196"/>
                    <a:pt x="542" y="7213"/>
                    <a:pt x="635" y="7213"/>
                  </a:cubicBezTo>
                  <a:cubicBezTo>
                    <a:pt x="917" y="7213"/>
                    <a:pt x="1167" y="7051"/>
                    <a:pt x="1167" y="6719"/>
                  </a:cubicBezTo>
                  <a:cubicBezTo>
                    <a:pt x="1238" y="6348"/>
                    <a:pt x="1397" y="162"/>
                    <a:pt x="1167" y="21"/>
                  </a:cubicBezTo>
                  <a:cubicBezTo>
                    <a:pt x="1167" y="21"/>
                    <a:pt x="1091" y="1"/>
                    <a:pt x="98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Google Shape;177;p23">
              <a:extLst>
                <a:ext uri="{FF2B5EF4-FFF2-40B4-BE49-F238E27FC236}">
                  <a16:creationId xmlns:a16="http://schemas.microsoft.com/office/drawing/2014/main" id="{FDD3855F-DC5B-4EB9-B7E7-94FBE4BC14D2}"/>
                </a:ext>
              </a:extLst>
            </p:cNvPr>
            <p:cNvSpPr/>
            <p:nvPr/>
          </p:nvSpPr>
          <p:spPr>
            <a:xfrm>
              <a:off x="-1740446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642" y="1"/>
                  </a:moveTo>
                  <a:cubicBezTo>
                    <a:pt x="443" y="1"/>
                    <a:pt x="278" y="126"/>
                    <a:pt x="278" y="126"/>
                  </a:cubicBezTo>
                  <a:cubicBezTo>
                    <a:pt x="278" y="126"/>
                    <a:pt x="207" y="3449"/>
                    <a:pt x="66" y="3820"/>
                  </a:cubicBezTo>
                  <a:cubicBezTo>
                    <a:pt x="1" y="4023"/>
                    <a:pt x="104" y="4084"/>
                    <a:pt x="277" y="4084"/>
                  </a:cubicBezTo>
                  <a:cubicBezTo>
                    <a:pt x="481" y="4084"/>
                    <a:pt x="781" y="4000"/>
                    <a:pt x="1020" y="3961"/>
                  </a:cubicBezTo>
                  <a:cubicBezTo>
                    <a:pt x="1533" y="3891"/>
                    <a:pt x="1321" y="427"/>
                    <a:pt x="950" y="126"/>
                  </a:cubicBezTo>
                  <a:cubicBezTo>
                    <a:pt x="849" y="32"/>
                    <a:pt x="741" y="1"/>
                    <a:pt x="642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Google Shape;178;p23">
              <a:extLst>
                <a:ext uri="{FF2B5EF4-FFF2-40B4-BE49-F238E27FC236}">
                  <a16:creationId xmlns:a16="http://schemas.microsoft.com/office/drawing/2014/main" id="{45B546EF-3066-46AE-9B64-E697986E2F69}"/>
                </a:ext>
              </a:extLst>
            </p:cNvPr>
            <p:cNvSpPr/>
            <p:nvPr/>
          </p:nvSpPr>
          <p:spPr>
            <a:xfrm>
              <a:off x="-1734028" y="3795044"/>
              <a:ext cx="51295" cy="112239"/>
            </a:xfrm>
            <a:custGeom>
              <a:avLst/>
              <a:gdLst/>
              <a:ahLst/>
              <a:cxnLst/>
              <a:rect l="l" t="t" r="r" b="b"/>
              <a:pathLst>
                <a:path w="1111" h="2431" extrusionOk="0">
                  <a:moveTo>
                    <a:pt x="1111" y="1"/>
                  </a:moveTo>
                  <a:cubicBezTo>
                    <a:pt x="1111" y="1"/>
                    <a:pt x="68" y="1"/>
                    <a:pt x="68" y="301"/>
                  </a:cubicBezTo>
                  <a:cubicBezTo>
                    <a:pt x="0" y="573"/>
                    <a:pt x="63" y="2431"/>
                    <a:pt x="524" y="2431"/>
                  </a:cubicBezTo>
                  <a:cubicBezTo>
                    <a:pt x="542" y="2431"/>
                    <a:pt x="561" y="2428"/>
                    <a:pt x="581" y="2422"/>
                  </a:cubicBezTo>
                  <a:cubicBezTo>
                    <a:pt x="1111" y="2280"/>
                    <a:pt x="1111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Google Shape;179;p23">
              <a:extLst>
                <a:ext uri="{FF2B5EF4-FFF2-40B4-BE49-F238E27FC236}">
                  <a16:creationId xmlns:a16="http://schemas.microsoft.com/office/drawing/2014/main" id="{3A4416DF-5E9E-4C96-B514-0BAE9F061814}"/>
                </a:ext>
              </a:extLst>
            </p:cNvPr>
            <p:cNvSpPr/>
            <p:nvPr/>
          </p:nvSpPr>
          <p:spPr>
            <a:xfrm>
              <a:off x="-1863074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1762" y="1"/>
                  </a:moveTo>
                  <a:cubicBezTo>
                    <a:pt x="1541" y="1"/>
                    <a:pt x="1259" y="126"/>
                    <a:pt x="1167" y="720"/>
                  </a:cubicBezTo>
                  <a:cubicBezTo>
                    <a:pt x="955" y="1675"/>
                    <a:pt x="0" y="6022"/>
                    <a:pt x="283" y="6181"/>
                  </a:cubicBezTo>
                  <a:cubicBezTo>
                    <a:pt x="382" y="6228"/>
                    <a:pt x="488" y="6251"/>
                    <a:pt x="592" y="6251"/>
                  </a:cubicBezTo>
                  <a:cubicBezTo>
                    <a:pt x="803" y="6251"/>
                    <a:pt x="1001" y="6153"/>
                    <a:pt x="1096" y="5952"/>
                  </a:cubicBezTo>
                  <a:cubicBezTo>
                    <a:pt x="1167" y="5580"/>
                    <a:pt x="2209" y="278"/>
                    <a:pt x="2050" y="66"/>
                  </a:cubicBezTo>
                  <a:cubicBezTo>
                    <a:pt x="2050" y="66"/>
                    <a:pt x="1922" y="1"/>
                    <a:pt x="1762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Google Shape;180;p23">
              <a:extLst>
                <a:ext uri="{FF2B5EF4-FFF2-40B4-BE49-F238E27FC236}">
                  <a16:creationId xmlns:a16="http://schemas.microsoft.com/office/drawing/2014/main" id="{16FC36CA-0756-4A69-9D42-1928A7B8D1F0}"/>
                </a:ext>
              </a:extLst>
            </p:cNvPr>
            <p:cNvSpPr/>
            <p:nvPr/>
          </p:nvSpPr>
          <p:spPr>
            <a:xfrm>
              <a:off x="-1897932" y="3567425"/>
              <a:ext cx="78951" cy="163442"/>
            </a:xfrm>
            <a:custGeom>
              <a:avLst/>
              <a:gdLst/>
              <a:ahLst/>
              <a:cxnLst/>
              <a:rect l="l" t="t" r="r" b="b"/>
              <a:pathLst>
                <a:path w="1710" h="3540" extrusionOk="0">
                  <a:moveTo>
                    <a:pt x="1148" y="0"/>
                  </a:moveTo>
                  <a:cubicBezTo>
                    <a:pt x="1010" y="0"/>
                    <a:pt x="897" y="70"/>
                    <a:pt x="897" y="70"/>
                  </a:cubicBezTo>
                  <a:cubicBezTo>
                    <a:pt x="897" y="70"/>
                    <a:pt x="313" y="2934"/>
                    <a:pt x="154" y="3234"/>
                  </a:cubicBezTo>
                  <a:cubicBezTo>
                    <a:pt x="1" y="3503"/>
                    <a:pt x="301" y="3540"/>
                    <a:pt x="620" y="3540"/>
                  </a:cubicBezTo>
                  <a:cubicBezTo>
                    <a:pt x="741" y="3540"/>
                    <a:pt x="865" y="3534"/>
                    <a:pt x="967" y="3534"/>
                  </a:cubicBezTo>
                  <a:cubicBezTo>
                    <a:pt x="1409" y="3464"/>
                    <a:pt x="1710" y="512"/>
                    <a:pt x="1480" y="212"/>
                  </a:cubicBezTo>
                  <a:cubicBezTo>
                    <a:pt x="1385" y="46"/>
                    <a:pt x="1259" y="0"/>
                    <a:pt x="1148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Google Shape;181;p23">
              <a:extLst>
                <a:ext uri="{FF2B5EF4-FFF2-40B4-BE49-F238E27FC236}">
                  <a16:creationId xmlns:a16="http://schemas.microsoft.com/office/drawing/2014/main" id="{01888C8F-F7A0-4571-8160-A3BDFA617F7F}"/>
                </a:ext>
              </a:extLst>
            </p:cNvPr>
            <p:cNvSpPr/>
            <p:nvPr/>
          </p:nvSpPr>
          <p:spPr>
            <a:xfrm>
              <a:off x="-1906659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1000" y="1"/>
                  </a:moveTo>
                  <a:cubicBezTo>
                    <a:pt x="716" y="1"/>
                    <a:pt x="343" y="28"/>
                    <a:pt x="343" y="170"/>
                  </a:cubicBezTo>
                  <a:cubicBezTo>
                    <a:pt x="274" y="378"/>
                    <a:pt x="1" y="2081"/>
                    <a:pt x="473" y="2081"/>
                  </a:cubicBezTo>
                  <a:cubicBezTo>
                    <a:pt x="483" y="2081"/>
                    <a:pt x="492" y="2080"/>
                    <a:pt x="502" y="2079"/>
                  </a:cubicBezTo>
                  <a:cubicBezTo>
                    <a:pt x="944" y="2008"/>
                    <a:pt x="1315" y="11"/>
                    <a:pt x="1315" y="11"/>
                  </a:cubicBezTo>
                  <a:cubicBezTo>
                    <a:pt x="1315" y="11"/>
                    <a:pt x="1174" y="1"/>
                    <a:pt x="1000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Google Shape;182;p23">
              <a:extLst>
                <a:ext uri="{FF2B5EF4-FFF2-40B4-BE49-F238E27FC236}">
                  <a16:creationId xmlns:a16="http://schemas.microsoft.com/office/drawing/2014/main" id="{04011887-379C-4E4C-968F-E3A94F47226C}"/>
                </a:ext>
              </a:extLst>
            </p:cNvPr>
            <p:cNvSpPr/>
            <p:nvPr/>
          </p:nvSpPr>
          <p:spPr>
            <a:xfrm>
              <a:off x="-2209859" y="1591943"/>
              <a:ext cx="102036" cy="288886"/>
            </a:xfrm>
            <a:custGeom>
              <a:avLst/>
              <a:gdLst/>
              <a:ahLst/>
              <a:cxnLst/>
              <a:rect l="l" t="t" r="r" b="b"/>
              <a:pathLst>
                <a:path w="2210" h="6257" extrusionOk="0">
                  <a:moveTo>
                    <a:pt x="2209" y="0"/>
                  </a:moveTo>
                  <a:cubicBezTo>
                    <a:pt x="2209" y="884"/>
                    <a:pt x="2139" y="1626"/>
                    <a:pt x="1980" y="1909"/>
                  </a:cubicBezTo>
                  <a:cubicBezTo>
                    <a:pt x="1096" y="4418"/>
                    <a:pt x="0" y="5444"/>
                    <a:pt x="1255" y="6115"/>
                  </a:cubicBezTo>
                  <a:cubicBezTo>
                    <a:pt x="1396" y="6186"/>
                    <a:pt x="1467" y="6186"/>
                    <a:pt x="1538" y="6256"/>
                  </a:cubicBezTo>
                  <a:cubicBezTo>
                    <a:pt x="1467" y="6186"/>
                    <a:pt x="1396" y="6186"/>
                    <a:pt x="1255" y="6115"/>
                  </a:cubicBezTo>
                  <a:cubicBezTo>
                    <a:pt x="0" y="5444"/>
                    <a:pt x="1096" y="4418"/>
                    <a:pt x="1980" y="1909"/>
                  </a:cubicBezTo>
                  <a:cubicBezTo>
                    <a:pt x="2139" y="1626"/>
                    <a:pt x="2209" y="884"/>
                    <a:pt x="2209" y="0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Google Shape;183;p23">
              <a:extLst>
                <a:ext uri="{FF2B5EF4-FFF2-40B4-BE49-F238E27FC236}">
                  <a16:creationId xmlns:a16="http://schemas.microsoft.com/office/drawing/2014/main" id="{AD240C12-7CF2-4B79-9F33-AE8816C24C14}"/>
                </a:ext>
              </a:extLst>
            </p:cNvPr>
            <p:cNvSpPr/>
            <p:nvPr/>
          </p:nvSpPr>
          <p:spPr>
            <a:xfrm>
              <a:off x="-2363026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955" y="1"/>
                  </a:moveTo>
                  <a:cubicBezTo>
                    <a:pt x="725" y="160"/>
                    <a:pt x="584" y="301"/>
                    <a:pt x="443" y="601"/>
                  </a:cubicBezTo>
                  <a:cubicBezTo>
                    <a:pt x="142" y="1185"/>
                    <a:pt x="1" y="1627"/>
                    <a:pt x="1" y="2068"/>
                  </a:cubicBezTo>
                  <a:cubicBezTo>
                    <a:pt x="1" y="2811"/>
                    <a:pt x="513" y="3394"/>
                    <a:pt x="1609" y="4348"/>
                  </a:cubicBezTo>
                  <a:cubicBezTo>
                    <a:pt x="3235" y="5744"/>
                    <a:pt x="5373" y="19883"/>
                    <a:pt x="5373" y="25485"/>
                  </a:cubicBezTo>
                  <a:cubicBezTo>
                    <a:pt x="5373" y="26369"/>
                    <a:pt x="5303" y="27111"/>
                    <a:pt x="5144" y="27394"/>
                  </a:cubicBezTo>
                  <a:cubicBezTo>
                    <a:pt x="4260" y="29903"/>
                    <a:pt x="3164" y="30929"/>
                    <a:pt x="4419" y="31600"/>
                  </a:cubicBezTo>
                  <a:cubicBezTo>
                    <a:pt x="4560" y="31671"/>
                    <a:pt x="4631" y="31671"/>
                    <a:pt x="4702" y="31741"/>
                  </a:cubicBezTo>
                  <a:lnTo>
                    <a:pt x="5002" y="31741"/>
                  </a:lnTo>
                  <a:cubicBezTo>
                    <a:pt x="5144" y="31741"/>
                    <a:pt x="5214" y="31741"/>
                    <a:pt x="5373" y="31671"/>
                  </a:cubicBezTo>
                  <a:cubicBezTo>
                    <a:pt x="4931" y="30204"/>
                    <a:pt x="5744" y="27995"/>
                    <a:pt x="6186" y="27394"/>
                  </a:cubicBezTo>
                  <a:cubicBezTo>
                    <a:pt x="6769" y="26581"/>
                    <a:pt x="5002" y="10905"/>
                    <a:pt x="4861" y="9509"/>
                  </a:cubicBezTo>
                  <a:cubicBezTo>
                    <a:pt x="4631" y="8113"/>
                    <a:pt x="4260" y="4790"/>
                    <a:pt x="2281" y="3252"/>
                  </a:cubicBezTo>
                  <a:cubicBezTo>
                    <a:pt x="1026" y="2210"/>
                    <a:pt x="884" y="814"/>
                    <a:pt x="95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Google Shape;184;p23">
              <a:extLst>
                <a:ext uri="{FF2B5EF4-FFF2-40B4-BE49-F238E27FC236}">
                  <a16:creationId xmlns:a16="http://schemas.microsoft.com/office/drawing/2014/main" id="{DA51E781-E4DA-458C-B58D-CDA021209ECE}"/>
                </a:ext>
              </a:extLst>
            </p:cNvPr>
            <p:cNvSpPr/>
            <p:nvPr/>
          </p:nvSpPr>
          <p:spPr>
            <a:xfrm>
              <a:off x="-3220064" y="346596"/>
              <a:ext cx="710787" cy="1554636"/>
            </a:xfrm>
            <a:custGeom>
              <a:avLst/>
              <a:gdLst/>
              <a:ahLst/>
              <a:cxnLst/>
              <a:rect l="l" t="t" r="r" b="b"/>
              <a:pathLst>
                <a:path w="15395" h="33672" extrusionOk="0">
                  <a:moveTo>
                    <a:pt x="5091" y="24976"/>
                  </a:moveTo>
                  <a:lnTo>
                    <a:pt x="5091" y="24976"/>
                  </a:lnTo>
                  <a:cubicBezTo>
                    <a:pt x="6367" y="25590"/>
                    <a:pt x="8263" y="26322"/>
                    <a:pt x="9929" y="26322"/>
                  </a:cubicBezTo>
                  <a:cubicBezTo>
                    <a:pt x="10086" y="26322"/>
                    <a:pt x="10241" y="26315"/>
                    <a:pt x="10393" y="26302"/>
                  </a:cubicBezTo>
                  <a:cubicBezTo>
                    <a:pt x="11647" y="26231"/>
                    <a:pt x="12531" y="25860"/>
                    <a:pt x="13185" y="25347"/>
                  </a:cubicBezTo>
                  <a:lnTo>
                    <a:pt x="13185" y="25347"/>
                  </a:lnTo>
                  <a:cubicBezTo>
                    <a:pt x="12814" y="26160"/>
                    <a:pt x="12089" y="27344"/>
                    <a:pt x="10605" y="28069"/>
                  </a:cubicBezTo>
                  <a:cubicBezTo>
                    <a:pt x="10345" y="28189"/>
                    <a:pt x="10073" y="28243"/>
                    <a:pt x="9795" y="28243"/>
                  </a:cubicBezTo>
                  <a:cubicBezTo>
                    <a:pt x="8184" y="28243"/>
                    <a:pt x="6342" y="26423"/>
                    <a:pt x="5091" y="24976"/>
                  </a:cubicBezTo>
                  <a:close/>
                  <a:moveTo>
                    <a:pt x="13857" y="26832"/>
                  </a:moveTo>
                  <a:cubicBezTo>
                    <a:pt x="13698" y="28511"/>
                    <a:pt x="12602" y="30137"/>
                    <a:pt x="10393" y="30720"/>
                  </a:cubicBezTo>
                  <a:cubicBezTo>
                    <a:pt x="10288" y="30747"/>
                    <a:pt x="10179" y="30759"/>
                    <a:pt x="10068" y="30759"/>
                  </a:cubicBezTo>
                  <a:cubicBezTo>
                    <a:pt x="8924" y="30759"/>
                    <a:pt x="7473" y="29409"/>
                    <a:pt x="6346" y="27928"/>
                  </a:cubicBezTo>
                  <a:lnTo>
                    <a:pt x="6346" y="27928"/>
                  </a:lnTo>
                  <a:cubicBezTo>
                    <a:pt x="7229" y="28811"/>
                    <a:pt x="8466" y="29394"/>
                    <a:pt x="10163" y="29483"/>
                  </a:cubicBezTo>
                  <a:cubicBezTo>
                    <a:pt x="10208" y="29485"/>
                    <a:pt x="10252" y="29485"/>
                    <a:pt x="10296" y="29485"/>
                  </a:cubicBezTo>
                  <a:cubicBezTo>
                    <a:pt x="12058" y="29485"/>
                    <a:pt x="13201" y="28125"/>
                    <a:pt x="13857" y="26832"/>
                  </a:cubicBezTo>
                  <a:close/>
                  <a:moveTo>
                    <a:pt x="4861" y="27998"/>
                  </a:moveTo>
                  <a:lnTo>
                    <a:pt x="4861" y="27998"/>
                  </a:lnTo>
                  <a:cubicBezTo>
                    <a:pt x="6116" y="29624"/>
                    <a:pt x="7671" y="31091"/>
                    <a:pt x="9438" y="31692"/>
                  </a:cubicBezTo>
                  <a:cubicBezTo>
                    <a:pt x="9751" y="31788"/>
                    <a:pt x="10046" y="31832"/>
                    <a:pt x="10325" y="31832"/>
                  </a:cubicBezTo>
                  <a:cubicBezTo>
                    <a:pt x="11942" y="31832"/>
                    <a:pt x="13028" y="30363"/>
                    <a:pt x="13857" y="29112"/>
                  </a:cubicBezTo>
                  <a:lnTo>
                    <a:pt x="13857" y="29112"/>
                  </a:lnTo>
                  <a:cubicBezTo>
                    <a:pt x="13556" y="30366"/>
                    <a:pt x="12885" y="32134"/>
                    <a:pt x="10835" y="32576"/>
                  </a:cubicBezTo>
                  <a:cubicBezTo>
                    <a:pt x="10661" y="32613"/>
                    <a:pt x="10487" y="32631"/>
                    <a:pt x="10314" y="32631"/>
                  </a:cubicBezTo>
                  <a:cubicBezTo>
                    <a:pt x="8128" y="32631"/>
                    <a:pt x="6024" y="29783"/>
                    <a:pt x="4861" y="27998"/>
                  </a:cubicBezTo>
                  <a:close/>
                  <a:moveTo>
                    <a:pt x="8580" y="1"/>
                  </a:moveTo>
                  <a:cubicBezTo>
                    <a:pt x="8429" y="1"/>
                    <a:pt x="8272" y="9"/>
                    <a:pt x="8113" y="22"/>
                  </a:cubicBezTo>
                  <a:cubicBezTo>
                    <a:pt x="8325" y="3857"/>
                    <a:pt x="1" y="5978"/>
                    <a:pt x="1" y="5978"/>
                  </a:cubicBezTo>
                  <a:cubicBezTo>
                    <a:pt x="1" y="5978"/>
                    <a:pt x="443" y="7232"/>
                    <a:pt x="301" y="7603"/>
                  </a:cubicBezTo>
                  <a:cubicBezTo>
                    <a:pt x="5091" y="6861"/>
                    <a:pt x="7812" y="4369"/>
                    <a:pt x="9138" y="2602"/>
                  </a:cubicBezTo>
                  <a:cubicBezTo>
                    <a:pt x="9721" y="2973"/>
                    <a:pt x="10675" y="3627"/>
                    <a:pt x="10534" y="4210"/>
                  </a:cubicBezTo>
                  <a:cubicBezTo>
                    <a:pt x="8767" y="8187"/>
                    <a:pt x="72" y="8858"/>
                    <a:pt x="72" y="8858"/>
                  </a:cubicBezTo>
                  <a:cubicBezTo>
                    <a:pt x="72" y="8858"/>
                    <a:pt x="602" y="10484"/>
                    <a:pt x="72" y="10626"/>
                  </a:cubicBezTo>
                  <a:cubicBezTo>
                    <a:pt x="1839" y="10484"/>
                    <a:pt x="5974" y="9813"/>
                    <a:pt x="8184" y="8558"/>
                  </a:cubicBezTo>
                  <a:cubicBezTo>
                    <a:pt x="9509" y="7745"/>
                    <a:pt x="10675" y="6791"/>
                    <a:pt x="11347" y="5765"/>
                  </a:cubicBezTo>
                  <a:cubicBezTo>
                    <a:pt x="11559" y="6278"/>
                    <a:pt x="11718" y="7020"/>
                    <a:pt x="11559" y="7975"/>
                  </a:cubicBezTo>
                  <a:cubicBezTo>
                    <a:pt x="11206" y="9813"/>
                    <a:pt x="7512" y="12022"/>
                    <a:pt x="6699" y="12092"/>
                  </a:cubicBezTo>
                  <a:cubicBezTo>
                    <a:pt x="6434" y="12145"/>
                    <a:pt x="5668" y="12163"/>
                    <a:pt x="4765" y="12163"/>
                  </a:cubicBezTo>
                  <a:cubicBezTo>
                    <a:pt x="2958" y="12163"/>
                    <a:pt x="602" y="12092"/>
                    <a:pt x="602" y="12092"/>
                  </a:cubicBezTo>
                  <a:lnTo>
                    <a:pt x="443" y="13789"/>
                  </a:lnTo>
                  <a:cubicBezTo>
                    <a:pt x="443" y="13789"/>
                    <a:pt x="2507" y="14071"/>
                    <a:pt x="4360" y="14071"/>
                  </a:cubicBezTo>
                  <a:cubicBezTo>
                    <a:pt x="5174" y="14071"/>
                    <a:pt x="5947" y="14016"/>
                    <a:pt x="6487" y="13860"/>
                  </a:cubicBezTo>
                  <a:cubicBezTo>
                    <a:pt x="8184" y="13418"/>
                    <a:pt x="10163" y="12464"/>
                    <a:pt x="11559" y="11209"/>
                  </a:cubicBezTo>
                  <a:cubicBezTo>
                    <a:pt x="11860" y="10926"/>
                    <a:pt x="12089" y="10696"/>
                    <a:pt x="12301" y="10396"/>
                  </a:cubicBezTo>
                  <a:lnTo>
                    <a:pt x="12301" y="10396"/>
                  </a:lnTo>
                  <a:cubicBezTo>
                    <a:pt x="12231" y="11439"/>
                    <a:pt x="12001" y="12764"/>
                    <a:pt x="11418" y="14019"/>
                  </a:cubicBezTo>
                  <a:cubicBezTo>
                    <a:pt x="10393" y="16228"/>
                    <a:pt x="8113" y="16228"/>
                    <a:pt x="5974" y="16299"/>
                  </a:cubicBezTo>
                  <a:cubicBezTo>
                    <a:pt x="5903" y="16304"/>
                    <a:pt x="5830" y="16306"/>
                    <a:pt x="5756" y="16306"/>
                  </a:cubicBezTo>
                  <a:cubicBezTo>
                    <a:pt x="3672" y="16306"/>
                    <a:pt x="443" y="14461"/>
                    <a:pt x="443" y="14461"/>
                  </a:cubicBezTo>
                  <a:lnTo>
                    <a:pt x="443" y="14461"/>
                  </a:lnTo>
                  <a:lnTo>
                    <a:pt x="602" y="15998"/>
                  </a:lnTo>
                  <a:cubicBezTo>
                    <a:pt x="602" y="15998"/>
                    <a:pt x="2281" y="16811"/>
                    <a:pt x="3323" y="17394"/>
                  </a:cubicBezTo>
                  <a:cubicBezTo>
                    <a:pt x="3916" y="17691"/>
                    <a:pt x="5154" y="17940"/>
                    <a:pt x="6533" y="17940"/>
                  </a:cubicBezTo>
                  <a:cubicBezTo>
                    <a:pt x="7538" y="17940"/>
                    <a:pt x="8619" y="17808"/>
                    <a:pt x="9580" y="17465"/>
                  </a:cubicBezTo>
                  <a:cubicBezTo>
                    <a:pt x="11347" y="16882"/>
                    <a:pt x="12743" y="15344"/>
                    <a:pt x="13415" y="14090"/>
                  </a:cubicBezTo>
                  <a:lnTo>
                    <a:pt x="13415" y="14090"/>
                  </a:lnTo>
                  <a:cubicBezTo>
                    <a:pt x="14811" y="17253"/>
                    <a:pt x="12160" y="19462"/>
                    <a:pt x="10393" y="20416"/>
                  </a:cubicBezTo>
                  <a:cubicBezTo>
                    <a:pt x="10158" y="20529"/>
                    <a:pt x="9828" y="20578"/>
                    <a:pt x="9430" y="20578"/>
                  </a:cubicBezTo>
                  <a:cubicBezTo>
                    <a:pt x="6706" y="20578"/>
                    <a:pt x="814" y="18278"/>
                    <a:pt x="814" y="18278"/>
                  </a:cubicBezTo>
                  <a:lnTo>
                    <a:pt x="443" y="19462"/>
                  </a:lnTo>
                  <a:cubicBezTo>
                    <a:pt x="443" y="19462"/>
                    <a:pt x="2652" y="20116"/>
                    <a:pt x="3465" y="20487"/>
                  </a:cubicBezTo>
                  <a:cubicBezTo>
                    <a:pt x="4141" y="20796"/>
                    <a:pt x="5931" y="21973"/>
                    <a:pt x="8763" y="21973"/>
                  </a:cubicBezTo>
                  <a:cubicBezTo>
                    <a:pt x="9335" y="21973"/>
                    <a:pt x="9949" y="21925"/>
                    <a:pt x="10605" y="21813"/>
                  </a:cubicBezTo>
                  <a:cubicBezTo>
                    <a:pt x="12001" y="21530"/>
                    <a:pt x="12973" y="20929"/>
                    <a:pt x="13627" y="20204"/>
                  </a:cubicBezTo>
                  <a:lnTo>
                    <a:pt x="13627" y="20204"/>
                  </a:lnTo>
                  <a:cubicBezTo>
                    <a:pt x="14740" y="22184"/>
                    <a:pt x="12743" y="23739"/>
                    <a:pt x="11206" y="24534"/>
                  </a:cubicBezTo>
                  <a:cubicBezTo>
                    <a:pt x="10782" y="24787"/>
                    <a:pt x="10225" y="24894"/>
                    <a:pt x="9605" y="24894"/>
                  </a:cubicBezTo>
                  <a:cubicBezTo>
                    <a:pt x="7846" y="24894"/>
                    <a:pt x="5588" y="24032"/>
                    <a:pt x="4490" y="23209"/>
                  </a:cubicBezTo>
                  <a:cubicBezTo>
                    <a:pt x="3023" y="22042"/>
                    <a:pt x="673" y="20858"/>
                    <a:pt x="673" y="20858"/>
                  </a:cubicBezTo>
                  <a:lnTo>
                    <a:pt x="301" y="22626"/>
                  </a:lnTo>
                  <a:cubicBezTo>
                    <a:pt x="301" y="22626"/>
                    <a:pt x="955" y="22926"/>
                    <a:pt x="1698" y="23368"/>
                  </a:cubicBezTo>
                  <a:cubicBezTo>
                    <a:pt x="2069" y="23880"/>
                    <a:pt x="2581" y="24693"/>
                    <a:pt x="3164" y="25648"/>
                  </a:cubicBezTo>
                  <a:cubicBezTo>
                    <a:pt x="4048" y="30066"/>
                    <a:pt x="7141" y="33671"/>
                    <a:pt x="10605" y="33671"/>
                  </a:cubicBezTo>
                  <a:cubicBezTo>
                    <a:pt x="14210" y="33671"/>
                    <a:pt x="14440" y="30366"/>
                    <a:pt x="14652" y="28882"/>
                  </a:cubicBezTo>
                  <a:cubicBezTo>
                    <a:pt x="14811" y="27928"/>
                    <a:pt x="14652" y="26973"/>
                    <a:pt x="14511" y="26390"/>
                  </a:cubicBezTo>
                  <a:cubicBezTo>
                    <a:pt x="14511" y="26019"/>
                    <a:pt x="14440" y="25648"/>
                    <a:pt x="14440" y="25347"/>
                  </a:cubicBezTo>
                  <a:cubicBezTo>
                    <a:pt x="14581" y="24623"/>
                    <a:pt x="14652" y="23880"/>
                    <a:pt x="14581" y="23368"/>
                  </a:cubicBezTo>
                  <a:cubicBezTo>
                    <a:pt x="14581" y="23297"/>
                    <a:pt x="14652" y="23209"/>
                    <a:pt x="14652" y="23209"/>
                  </a:cubicBezTo>
                  <a:cubicBezTo>
                    <a:pt x="15394" y="21442"/>
                    <a:pt x="14652" y="18879"/>
                    <a:pt x="14581" y="18508"/>
                  </a:cubicBezTo>
                  <a:cubicBezTo>
                    <a:pt x="14882" y="17394"/>
                    <a:pt x="14952" y="16299"/>
                    <a:pt x="14882" y="15256"/>
                  </a:cubicBezTo>
                  <a:cubicBezTo>
                    <a:pt x="14811" y="13718"/>
                    <a:pt x="14369" y="12905"/>
                    <a:pt x="13998" y="12534"/>
                  </a:cubicBezTo>
                  <a:cubicBezTo>
                    <a:pt x="14139" y="11439"/>
                    <a:pt x="13998" y="10325"/>
                    <a:pt x="13627" y="9070"/>
                  </a:cubicBezTo>
                  <a:cubicBezTo>
                    <a:pt x="13485" y="8629"/>
                    <a:pt x="13256" y="8275"/>
                    <a:pt x="13114" y="8116"/>
                  </a:cubicBezTo>
                  <a:cubicBezTo>
                    <a:pt x="13114" y="7745"/>
                    <a:pt x="13114" y="7391"/>
                    <a:pt x="13044" y="6861"/>
                  </a:cubicBezTo>
                  <a:cubicBezTo>
                    <a:pt x="12885" y="5695"/>
                    <a:pt x="12443" y="4953"/>
                    <a:pt x="12001" y="4440"/>
                  </a:cubicBezTo>
                  <a:cubicBezTo>
                    <a:pt x="12089" y="4210"/>
                    <a:pt x="12089" y="3998"/>
                    <a:pt x="12089" y="3768"/>
                  </a:cubicBezTo>
                  <a:cubicBezTo>
                    <a:pt x="12089" y="2602"/>
                    <a:pt x="10605" y="1718"/>
                    <a:pt x="9880" y="1277"/>
                  </a:cubicBezTo>
                  <a:cubicBezTo>
                    <a:pt x="9880" y="1117"/>
                    <a:pt x="9951" y="976"/>
                    <a:pt x="9951" y="835"/>
                  </a:cubicBezTo>
                  <a:cubicBezTo>
                    <a:pt x="9821" y="169"/>
                    <a:pt x="9263" y="1"/>
                    <a:pt x="8580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Google Shape;185;p23">
              <a:extLst>
                <a:ext uri="{FF2B5EF4-FFF2-40B4-BE49-F238E27FC236}">
                  <a16:creationId xmlns:a16="http://schemas.microsoft.com/office/drawing/2014/main" id="{2F802713-E609-4494-85A5-10296A48D1C0}"/>
                </a:ext>
              </a:extLst>
            </p:cNvPr>
            <p:cNvSpPr/>
            <p:nvPr/>
          </p:nvSpPr>
          <p:spPr>
            <a:xfrm>
              <a:off x="-4293846" y="276140"/>
              <a:ext cx="775194" cy="1021511"/>
            </a:xfrm>
            <a:custGeom>
              <a:avLst/>
              <a:gdLst/>
              <a:ahLst/>
              <a:cxnLst/>
              <a:rect l="l" t="t" r="r" b="b"/>
              <a:pathLst>
                <a:path w="16790" h="22125" extrusionOk="0">
                  <a:moveTo>
                    <a:pt x="2105" y="0"/>
                  </a:moveTo>
                  <a:cubicBezTo>
                    <a:pt x="1182" y="0"/>
                    <a:pt x="944" y="1046"/>
                    <a:pt x="513" y="2131"/>
                  </a:cubicBezTo>
                  <a:cubicBezTo>
                    <a:pt x="0" y="3527"/>
                    <a:pt x="9119" y="8034"/>
                    <a:pt x="9791" y="11922"/>
                  </a:cubicBezTo>
                  <a:cubicBezTo>
                    <a:pt x="7639" y="18489"/>
                    <a:pt x="11338" y="22124"/>
                    <a:pt x="12695" y="22124"/>
                  </a:cubicBezTo>
                  <a:cubicBezTo>
                    <a:pt x="12832" y="22124"/>
                    <a:pt x="12944" y="22088"/>
                    <a:pt x="13025" y="22013"/>
                  </a:cubicBezTo>
                  <a:cubicBezTo>
                    <a:pt x="11841" y="20476"/>
                    <a:pt x="16790" y="7150"/>
                    <a:pt x="16348" y="5524"/>
                  </a:cubicBezTo>
                  <a:cubicBezTo>
                    <a:pt x="15818" y="3898"/>
                    <a:pt x="12884" y="3898"/>
                    <a:pt x="12884" y="3898"/>
                  </a:cubicBezTo>
                  <a:cubicBezTo>
                    <a:pt x="11700" y="3386"/>
                    <a:pt x="5443" y="1548"/>
                    <a:pt x="3376" y="434"/>
                  </a:cubicBezTo>
                  <a:cubicBezTo>
                    <a:pt x="2841" y="130"/>
                    <a:pt x="2431" y="0"/>
                    <a:pt x="2105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Google Shape;186;p23">
              <a:extLst>
                <a:ext uri="{FF2B5EF4-FFF2-40B4-BE49-F238E27FC236}">
                  <a16:creationId xmlns:a16="http://schemas.microsoft.com/office/drawing/2014/main" id="{2B69E7D8-2F12-4719-8627-F2490DA3E042}"/>
                </a:ext>
              </a:extLst>
            </p:cNvPr>
            <p:cNvSpPr/>
            <p:nvPr/>
          </p:nvSpPr>
          <p:spPr>
            <a:xfrm>
              <a:off x="-4723922" y="1874412"/>
              <a:ext cx="422779" cy="1169486"/>
            </a:xfrm>
            <a:custGeom>
              <a:avLst/>
              <a:gdLst/>
              <a:ahLst/>
              <a:cxnLst/>
              <a:rect l="l" t="t" r="r" b="b"/>
              <a:pathLst>
                <a:path w="9157" h="25330" extrusionOk="0">
                  <a:moveTo>
                    <a:pt x="7909" y="1"/>
                  </a:moveTo>
                  <a:cubicBezTo>
                    <a:pt x="7156" y="1"/>
                    <a:pt x="6222" y="1022"/>
                    <a:pt x="6222" y="1022"/>
                  </a:cubicBezTo>
                  <a:cubicBezTo>
                    <a:pt x="5180" y="1976"/>
                    <a:pt x="5480" y="4787"/>
                    <a:pt x="4526" y="7349"/>
                  </a:cubicBezTo>
                  <a:cubicBezTo>
                    <a:pt x="3642" y="10000"/>
                    <a:pt x="3784" y="11043"/>
                    <a:pt x="3271" y="14136"/>
                  </a:cubicBezTo>
                  <a:cubicBezTo>
                    <a:pt x="2829" y="17228"/>
                    <a:pt x="1574" y="22601"/>
                    <a:pt x="1133" y="23255"/>
                  </a:cubicBezTo>
                  <a:cubicBezTo>
                    <a:pt x="691" y="23856"/>
                    <a:pt x="549" y="24139"/>
                    <a:pt x="249" y="24810"/>
                  </a:cubicBezTo>
                  <a:cubicBezTo>
                    <a:pt x="0" y="25201"/>
                    <a:pt x="220" y="25330"/>
                    <a:pt x="769" y="25330"/>
                  </a:cubicBezTo>
                  <a:cubicBezTo>
                    <a:pt x="1040" y="25330"/>
                    <a:pt x="1390" y="25299"/>
                    <a:pt x="1804" y="25252"/>
                  </a:cubicBezTo>
                  <a:cubicBezTo>
                    <a:pt x="3271" y="23856"/>
                    <a:pt x="4225" y="17370"/>
                    <a:pt x="4809" y="13535"/>
                  </a:cubicBezTo>
                  <a:cubicBezTo>
                    <a:pt x="5480" y="9717"/>
                    <a:pt x="5781" y="6625"/>
                    <a:pt x="7177" y="3814"/>
                  </a:cubicBezTo>
                  <a:cubicBezTo>
                    <a:pt x="8573" y="1022"/>
                    <a:pt x="9156" y="1694"/>
                    <a:pt x="8573" y="439"/>
                  </a:cubicBezTo>
                  <a:cubicBezTo>
                    <a:pt x="8402" y="120"/>
                    <a:pt x="8166" y="1"/>
                    <a:pt x="7909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Google Shape;187;p23">
              <a:extLst>
                <a:ext uri="{FF2B5EF4-FFF2-40B4-BE49-F238E27FC236}">
                  <a16:creationId xmlns:a16="http://schemas.microsoft.com/office/drawing/2014/main" id="{A3AE0754-AED4-492C-9633-A0E6442D5B7F}"/>
                </a:ext>
              </a:extLst>
            </p:cNvPr>
            <p:cNvSpPr/>
            <p:nvPr/>
          </p:nvSpPr>
          <p:spPr>
            <a:xfrm>
              <a:off x="-4834870" y="1860561"/>
              <a:ext cx="448865" cy="1184722"/>
            </a:xfrm>
            <a:custGeom>
              <a:avLst/>
              <a:gdLst/>
              <a:ahLst/>
              <a:cxnLst/>
              <a:rect l="l" t="t" r="r" b="b"/>
              <a:pathLst>
                <a:path w="9722" h="25660" extrusionOk="0">
                  <a:moveTo>
                    <a:pt x="7862" y="1"/>
                  </a:moveTo>
                  <a:cubicBezTo>
                    <a:pt x="7384" y="1"/>
                    <a:pt x="6929" y="138"/>
                    <a:pt x="6929" y="138"/>
                  </a:cubicBezTo>
                  <a:cubicBezTo>
                    <a:pt x="6929" y="138"/>
                    <a:pt x="7212" y="2135"/>
                    <a:pt x="6045" y="4415"/>
                  </a:cubicBezTo>
                  <a:cubicBezTo>
                    <a:pt x="4790" y="6765"/>
                    <a:pt x="2652" y="16274"/>
                    <a:pt x="1998" y="18624"/>
                  </a:cubicBezTo>
                  <a:cubicBezTo>
                    <a:pt x="1397" y="20904"/>
                    <a:pt x="1" y="23042"/>
                    <a:pt x="142" y="24297"/>
                  </a:cubicBezTo>
                  <a:cubicBezTo>
                    <a:pt x="264" y="25258"/>
                    <a:pt x="1195" y="25660"/>
                    <a:pt x="1926" y="25660"/>
                  </a:cubicBezTo>
                  <a:cubicBezTo>
                    <a:pt x="2149" y="25660"/>
                    <a:pt x="2353" y="25622"/>
                    <a:pt x="2511" y="25552"/>
                  </a:cubicBezTo>
                  <a:cubicBezTo>
                    <a:pt x="3094" y="25252"/>
                    <a:pt x="3235" y="18341"/>
                    <a:pt x="4207" y="14436"/>
                  </a:cubicBezTo>
                  <a:cubicBezTo>
                    <a:pt x="5091" y="10601"/>
                    <a:pt x="8184" y="4556"/>
                    <a:pt x="8908" y="3231"/>
                  </a:cubicBezTo>
                  <a:cubicBezTo>
                    <a:pt x="9721" y="1835"/>
                    <a:pt x="9279" y="1552"/>
                    <a:pt x="8908" y="580"/>
                  </a:cubicBezTo>
                  <a:cubicBezTo>
                    <a:pt x="8772" y="120"/>
                    <a:pt x="8307" y="1"/>
                    <a:pt x="7862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Google Shape;188;p23">
              <a:extLst>
                <a:ext uri="{FF2B5EF4-FFF2-40B4-BE49-F238E27FC236}">
                  <a16:creationId xmlns:a16="http://schemas.microsoft.com/office/drawing/2014/main" id="{F4E31DD3-AEAC-4793-8905-CB4D1B394348}"/>
                </a:ext>
              </a:extLst>
            </p:cNvPr>
            <p:cNvSpPr/>
            <p:nvPr/>
          </p:nvSpPr>
          <p:spPr>
            <a:xfrm>
              <a:off x="-4548891" y="408233"/>
              <a:ext cx="489263" cy="1474116"/>
            </a:xfrm>
            <a:custGeom>
              <a:avLst/>
              <a:gdLst/>
              <a:ahLst/>
              <a:cxnLst/>
              <a:rect l="l" t="t" r="r" b="b"/>
              <a:pathLst>
                <a:path w="10597" h="31928" extrusionOk="0">
                  <a:moveTo>
                    <a:pt x="8566" y="0"/>
                  </a:moveTo>
                  <a:cubicBezTo>
                    <a:pt x="7498" y="0"/>
                    <a:pt x="6249" y="754"/>
                    <a:pt x="6249" y="754"/>
                  </a:cubicBezTo>
                  <a:cubicBezTo>
                    <a:pt x="5905" y="610"/>
                    <a:pt x="5620" y="552"/>
                    <a:pt x="5384" y="552"/>
                  </a:cubicBezTo>
                  <a:cubicBezTo>
                    <a:pt x="4407" y="552"/>
                    <a:pt x="4269" y="1550"/>
                    <a:pt x="4269" y="1550"/>
                  </a:cubicBezTo>
                  <a:cubicBezTo>
                    <a:pt x="3386" y="2663"/>
                    <a:pt x="4782" y="3105"/>
                    <a:pt x="4923" y="3847"/>
                  </a:cubicBezTo>
                  <a:cubicBezTo>
                    <a:pt x="5082" y="4643"/>
                    <a:pt x="4110" y="19081"/>
                    <a:pt x="3669" y="21874"/>
                  </a:cubicBezTo>
                  <a:cubicBezTo>
                    <a:pt x="3227" y="24684"/>
                    <a:pt x="434" y="28943"/>
                    <a:pt x="134" y="30640"/>
                  </a:cubicBezTo>
                  <a:cubicBezTo>
                    <a:pt x="0" y="31441"/>
                    <a:pt x="159" y="31667"/>
                    <a:pt x="574" y="31667"/>
                  </a:cubicBezTo>
                  <a:cubicBezTo>
                    <a:pt x="1037" y="31667"/>
                    <a:pt x="1820" y="31386"/>
                    <a:pt x="2873" y="31311"/>
                  </a:cubicBezTo>
                  <a:cubicBezTo>
                    <a:pt x="3030" y="31299"/>
                    <a:pt x="3172" y="31293"/>
                    <a:pt x="3303" y="31293"/>
                  </a:cubicBezTo>
                  <a:cubicBezTo>
                    <a:pt x="3908" y="31293"/>
                    <a:pt x="4249" y="31420"/>
                    <a:pt x="4481" y="31594"/>
                  </a:cubicBezTo>
                  <a:cubicBezTo>
                    <a:pt x="4773" y="31746"/>
                    <a:pt x="4972" y="31928"/>
                    <a:pt x="5262" y="31928"/>
                  </a:cubicBezTo>
                  <a:cubicBezTo>
                    <a:pt x="5411" y="31928"/>
                    <a:pt x="5584" y="31879"/>
                    <a:pt x="5807" y="31753"/>
                  </a:cubicBezTo>
                  <a:cubicBezTo>
                    <a:pt x="7062" y="31082"/>
                    <a:pt x="5966" y="30056"/>
                    <a:pt x="5082" y="27547"/>
                  </a:cubicBezTo>
                  <a:cubicBezTo>
                    <a:pt x="4110" y="25126"/>
                    <a:pt x="6761" y="6198"/>
                    <a:pt x="8617" y="4501"/>
                  </a:cubicBezTo>
                  <a:cubicBezTo>
                    <a:pt x="10296" y="3105"/>
                    <a:pt x="10596" y="2433"/>
                    <a:pt x="9854" y="754"/>
                  </a:cubicBezTo>
                  <a:cubicBezTo>
                    <a:pt x="9589" y="189"/>
                    <a:pt x="9100" y="0"/>
                    <a:pt x="8566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Google Shape;189;p23">
              <a:extLst>
                <a:ext uri="{FF2B5EF4-FFF2-40B4-BE49-F238E27FC236}">
                  <a16:creationId xmlns:a16="http://schemas.microsoft.com/office/drawing/2014/main" id="{13E7F43D-615D-49D0-9364-12C3F1878EBB}"/>
                </a:ext>
              </a:extLst>
            </p:cNvPr>
            <p:cNvSpPr/>
            <p:nvPr/>
          </p:nvSpPr>
          <p:spPr>
            <a:xfrm>
              <a:off x="-4930303" y="3060662"/>
              <a:ext cx="346829" cy="214413"/>
            </a:xfrm>
            <a:custGeom>
              <a:avLst/>
              <a:gdLst/>
              <a:ahLst/>
              <a:cxnLst/>
              <a:rect l="l" t="t" r="r" b="b"/>
              <a:pathLst>
                <a:path w="7512" h="4644" extrusionOk="0">
                  <a:moveTo>
                    <a:pt x="1856" y="1"/>
                  </a:moveTo>
                  <a:cubicBezTo>
                    <a:pt x="1856" y="1"/>
                    <a:pt x="0" y="955"/>
                    <a:pt x="301" y="1397"/>
                  </a:cubicBezTo>
                  <a:cubicBezTo>
                    <a:pt x="601" y="1839"/>
                    <a:pt x="1255" y="3094"/>
                    <a:pt x="2439" y="3677"/>
                  </a:cubicBezTo>
                  <a:cubicBezTo>
                    <a:pt x="3390" y="4186"/>
                    <a:pt x="4929" y="4644"/>
                    <a:pt x="5973" y="4644"/>
                  </a:cubicBezTo>
                  <a:cubicBezTo>
                    <a:pt x="6306" y="4644"/>
                    <a:pt x="6590" y="4597"/>
                    <a:pt x="6787" y="4490"/>
                  </a:cubicBezTo>
                  <a:cubicBezTo>
                    <a:pt x="7511" y="3977"/>
                    <a:pt x="7370" y="955"/>
                    <a:pt x="6787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Google Shape;190;p23">
              <a:extLst>
                <a:ext uri="{FF2B5EF4-FFF2-40B4-BE49-F238E27FC236}">
                  <a16:creationId xmlns:a16="http://schemas.microsoft.com/office/drawing/2014/main" id="{B051F203-4602-4927-BEFA-7F7106C296CD}"/>
                </a:ext>
              </a:extLst>
            </p:cNvPr>
            <p:cNvSpPr/>
            <p:nvPr/>
          </p:nvSpPr>
          <p:spPr>
            <a:xfrm>
              <a:off x="-5038850" y="3101476"/>
              <a:ext cx="139572" cy="192437"/>
            </a:xfrm>
            <a:custGeom>
              <a:avLst/>
              <a:gdLst/>
              <a:ahLst/>
              <a:cxnLst/>
              <a:rect l="l" t="t" r="r" b="b"/>
              <a:pathLst>
                <a:path w="3023" h="4168" extrusionOk="0">
                  <a:moveTo>
                    <a:pt x="2281" y="0"/>
                  </a:moveTo>
                  <a:cubicBezTo>
                    <a:pt x="2281" y="0"/>
                    <a:pt x="230" y="2280"/>
                    <a:pt x="71" y="2722"/>
                  </a:cubicBezTo>
                  <a:cubicBezTo>
                    <a:pt x="1" y="3235"/>
                    <a:pt x="71" y="3676"/>
                    <a:pt x="443" y="4118"/>
                  </a:cubicBezTo>
                  <a:cubicBezTo>
                    <a:pt x="471" y="4152"/>
                    <a:pt x="507" y="4168"/>
                    <a:pt x="549" y="4168"/>
                  </a:cubicBezTo>
                  <a:cubicBezTo>
                    <a:pt x="1064" y="4168"/>
                    <a:pt x="2532" y="1865"/>
                    <a:pt x="2793" y="1326"/>
                  </a:cubicBezTo>
                  <a:cubicBezTo>
                    <a:pt x="3023" y="813"/>
                    <a:pt x="2281" y="0"/>
                    <a:pt x="228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Google Shape;191;p23">
              <a:extLst>
                <a:ext uri="{FF2B5EF4-FFF2-40B4-BE49-F238E27FC236}">
                  <a16:creationId xmlns:a16="http://schemas.microsoft.com/office/drawing/2014/main" id="{BB4A8CCD-BDE3-4906-87B0-E5B520A46879}"/>
                </a:ext>
              </a:extLst>
            </p:cNvPr>
            <p:cNvSpPr/>
            <p:nvPr/>
          </p:nvSpPr>
          <p:spPr>
            <a:xfrm>
              <a:off x="-5138254" y="3274476"/>
              <a:ext cx="123135" cy="229557"/>
            </a:xfrm>
            <a:custGeom>
              <a:avLst/>
              <a:gdLst/>
              <a:ahLst/>
              <a:cxnLst/>
              <a:rect l="l" t="t" r="r" b="b"/>
              <a:pathLst>
                <a:path w="2667" h="4972" extrusionOk="0">
                  <a:moveTo>
                    <a:pt x="1783" y="0"/>
                  </a:moveTo>
                  <a:cubicBezTo>
                    <a:pt x="1783" y="0"/>
                    <a:pt x="528" y="1856"/>
                    <a:pt x="245" y="3022"/>
                  </a:cubicBezTo>
                  <a:cubicBezTo>
                    <a:pt x="1" y="3927"/>
                    <a:pt x="48" y="4971"/>
                    <a:pt x="312" y="4971"/>
                  </a:cubicBezTo>
                  <a:cubicBezTo>
                    <a:pt x="373" y="4971"/>
                    <a:pt x="445" y="4916"/>
                    <a:pt x="528" y="4790"/>
                  </a:cubicBezTo>
                  <a:cubicBezTo>
                    <a:pt x="828" y="3765"/>
                    <a:pt x="2383" y="1485"/>
                    <a:pt x="2525" y="972"/>
                  </a:cubicBezTo>
                  <a:cubicBezTo>
                    <a:pt x="2666" y="530"/>
                    <a:pt x="1783" y="0"/>
                    <a:pt x="1783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Google Shape;192;p23">
              <a:extLst>
                <a:ext uri="{FF2B5EF4-FFF2-40B4-BE49-F238E27FC236}">
                  <a16:creationId xmlns:a16="http://schemas.microsoft.com/office/drawing/2014/main" id="{45E84FAA-1318-45C6-8BCE-6E81EA8D495B}"/>
                </a:ext>
              </a:extLst>
            </p:cNvPr>
            <p:cNvSpPr/>
            <p:nvPr/>
          </p:nvSpPr>
          <p:spPr>
            <a:xfrm>
              <a:off x="-4991525" y="3220595"/>
              <a:ext cx="159979" cy="319081"/>
            </a:xfrm>
            <a:custGeom>
              <a:avLst/>
              <a:gdLst/>
              <a:ahLst/>
              <a:cxnLst/>
              <a:rect l="l" t="t" r="r" b="b"/>
              <a:pathLst>
                <a:path w="3465" h="6911" extrusionOk="0">
                  <a:moveTo>
                    <a:pt x="2581" y="1"/>
                  </a:moveTo>
                  <a:cubicBezTo>
                    <a:pt x="2298" y="71"/>
                    <a:pt x="160" y="5886"/>
                    <a:pt x="89" y="6257"/>
                  </a:cubicBezTo>
                  <a:cubicBezTo>
                    <a:pt x="1" y="6628"/>
                    <a:pt x="301" y="6911"/>
                    <a:pt x="672" y="6911"/>
                  </a:cubicBezTo>
                  <a:cubicBezTo>
                    <a:pt x="1114" y="6911"/>
                    <a:pt x="2740" y="2210"/>
                    <a:pt x="3094" y="1167"/>
                  </a:cubicBezTo>
                  <a:cubicBezTo>
                    <a:pt x="3465" y="71"/>
                    <a:pt x="2581" y="1"/>
                    <a:pt x="258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Google Shape;193;p23">
              <a:extLst>
                <a:ext uri="{FF2B5EF4-FFF2-40B4-BE49-F238E27FC236}">
                  <a16:creationId xmlns:a16="http://schemas.microsoft.com/office/drawing/2014/main" id="{ED2B8EED-887C-4010-98B5-2FBC358FF146}"/>
                </a:ext>
              </a:extLst>
            </p:cNvPr>
            <p:cNvSpPr/>
            <p:nvPr/>
          </p:nvSpPr>
          <p:spPr>
            <a:xfrm>
              <a:off x="-5079618" y="3555514"/>
              <a:ext cx="108546" cy="166720"/>
            </a:xfrm>
            <a:custGeom>
              <a:avLst/>
              <a:gdLst/>
              <a:ahLst/>
              <a:cxnLst/>
              <a:rect l="l" t="t" r="r" b="b"/>
              <a:pathLst>
                <a:path w="2351" h="3611" extrusionOk="0">
                  <a:moveTo>
                    <a:pt x="1912" y="0"/>
                  </a:moveTo>
                  <a:cubicBezTo>
                    <a:pt x="1867" y="0"/>
                    <a:pt x="1819" y="9"/>
                    <a:pt x="1767" y="28"/>
                  </a:cubicBezTo>
                  <a:cubicBezTo>
                    <a:pt x="1396" y="258"/>
                    <a:pt x="0" y="2979"/>
                    <a:pt x="371" y="3192"/>
                  </a:cubicBezTo>
                  <a:cubicBezTo>
                    <a:pt x="628" y="3350"/>
                    <a:pt x="985" y="3610"/>
                    <a:pt x="1182" y="3610"/>
                  </a:cubicBezTo>
                  <a:cubicBezTo>
                    <a:pt x="1270" y="3610"/>
                    <a:pt x="1326" y="3558"/>
                    <a:pt x="1326" y="3421"/>
                  </a:cubicBezTo>
                  <a:cubicBezTo>
                    <a:pt x="1326" y="3050"/>
                    <a:pt x="2351" y="328"/>
                    <a:pt x="2351" y="328"/>
                  </a:cubicBezTo>
                  <a:cubicBezTo>
                    <a:pt x="2351" y="328"/>
                    <a:pt x="2193" y="0"/>
                    <a:pt x="191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Google Shape;194;p23">
              <a:extLst>
                <a:ext uri="{FF2B5EF4-FFF2-40B4-BE49-F238E27FC236}">
                  <a16:creationId xmlns:a16="http://schemas.microsoft.com/office/drawing/2014/main" id="{D20B8C87-2A39-4C23-83E4-41BB64DEB8DF}"/>
                </a:ext>
              </a:extLst>
            </p:cNvPr>
            <p:cNvSpPr/>
            <p:nvPr/>
          </p:nvSpPr>
          <p:spPr>
            <a:xfrm>
              <a:off x="-5113923" y="3713462"/>
              <a:ext cx="78397" cy="106930"/>
            </a:xfrm>
            <a:custGeom>
              <a:avLst/>
              <a:gdLst/>
              <a:ahLst/>
              <a:cxnLst/>
              <a:rect l="l" t="t" r="r" b="b"/>
              <a:pathLst>
                <a:path w="1698" h="2316" extrusionOk="0">
                  <a:moveTo>
                    <a:pt x="814" y="0"/>
                  </a:moveTo>
                  <a:cubicBezTo>
                    <a:pt x="814" y="0"/>
                    <a:pt x="1" y="1980"/>
                    <a:pt x="443" y="2280"/>
                  </a:cubicBezTo>
                  <a:cubicBezTo>
                    <a:pt x="473" y="2304"/>
                    <a:pt x="505" y="2316"/>
                    <a:pt x="539" y="2316"/>
                  </a:cubicBezTo>
                  <a:cubicBezTo>
                    <a:pt x="929" y="2316"/>
                    <a:pt x="1562" y="865"/>
                    <a:pt x="1627" y="654"/>
                  </a:cubicBezTo>
                  <a:cubicBezTo>
                    <a:pt x="1697" y="442"/>
                    <a:pt x="814" y="0"/>
                    <a:pt x="81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Google Shape;195;p23">
              <a:extLst>
                <a:ext uri="{FF2B5EF4-FFF2-40B4-BE49-F238E27FC236}">
                  <a16:creationId xmlns:a16="http://schemas.microsoft.com/office/drawing/2014/main" id="{AD745683-1C99-4BDD-83D9-92A56A638754}"/>
                </a:ext>
              </a:extLst>
            </p:cNvPr>
            <p:cNvSpPr/>
            <p:nvPr/>
          </p:nvSpPr>
          <p:spPr>
            <a:xfrm>
              <a:off x="-4865019" y="3247512"/>
              <a:ext cx="87400" cy="333855"/>
            </a:xfrm>
            <a:custGeom>
              <a:avLst/>
              <a:gdLst/>
              <a:ahLst/>
              <a:cxnLst/>
              <a:rect l="l" t="t" r="r" b="b"/>
              <a:pathLst>
                <a:path w="1893" h="7231" extrusionOk="0">
                  <a:moveTo>
                    <a:pt x="1057" y="0"/>
                  </a:moveTo>
                  <a:cubicBezTo>
                    <a:pt x="1037" y="0"/>
                    <a:pt x="1025" y="1"/>
                    <a:pt x="1025" y="1"/>
                  </a:cubicBezTo>
                  <a:cubicBezTo>
                    <a:pt x="795" y="142"/>
                    <a:pt x="0" y="6257"/>
                    <a:pt x="0" y="6699"/>
                  </a:cubicBezTo>
                  <a:cubicBezTo>
                    <a:pt x="0" y="7016"/>
                    <a:pt x="259" y="7230"/>
                    <a:pt x="566" y="7230"/>
                  </a:cubicBezTo>
                  <a:cubicBezTo>
                    <a:pt x="618" y="7230"/>
                    <a:pt x="671" y="7224"/>
                    <a:pt x="725" y="7212"/>
                  </a:cubicBezTo>
                  <a:cubicBezTo>
                    <a:pt x="1096" y="7141"/>
                    <a:pt x="1608" y="2210"/>
                    <a:pt x="1767" y="1026"/>
                  </a:cubicBezTo>
                  <a:cubicBezTo>
                    <a:pt x="1893" y="55"/>
                    <a:pt x="1214" y="0"/>
                    <a:pt x="1057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Google Shape;196;p23">
              <a:extLst>
                <a:ext uri="{FF2B5EF4-FFF2-40B4-BE49-F238E27FC236}">
                  <a16:creationId xmlns:a16="http://schemas.microsoft.com/office/drawing/2014/main" id="{52399E51-5F43-4BA7-AC1E-AFB16304BD92}"/>
                </a:ext>
              </a:extLst>
            </p:cNvPr>
            <p:cNvSpPr/>
            <p:nvPr/>
          </p:nvSpPr>
          <p:spPr>
            <a:xfrm>
              <a:off x="-4916452" y="3602792"/>
              <a:ext cx="81629" cy="189158"/>
            </a:xfrm>
            <a:custGeom>
              <a:avLst/>
              <a:gdLst/>
              <a:ahLst/>
              <a:cxnLst/>
              <a:rect l="l" t="t" r="r" b="b"/>
              <a:pathLst>
                <a:path w="1768" h="4097" extrusionOk="0">
                  <a:moveTo>
                    <a:pt x="1400" y="0"/>
                  </a:moveTo>
                  <a:cubicBezTo>
                    <a:pt x="1313" y="0"/>
                    <a:pt x="1216" y="31"/>
                    <a:pt x="1114" y="117"/>
                  </a:cubicBezTo>
                  <a:cubicBezTo>
                    <a:pt x="743" y="330"/>
                    <a:pt x="1" y="3652"/>
                    <a:pt x="442" y="3793"/>
                  </a:cubicBezTo>
                  <a:cubicBezTo>
                    <a:pt x="758" y="3935"/>
                    <a:pt x="1107" y="4097"/>
                    <a:pt x="1308" y="4097"/>
                  </a:cubicBezTo>
                  <a:cubicBezTo>
                    <a:pt x="1434" y="4097"/>
                    <a:pt x="1501" y="4034"/>
                    <a:pt x="1468" y="3864"/>
                  </a:cubicBezTo>
                  <a:cubicBezTo>
                    <a:pt x="1397" y="3422"/>
                    <a:pt x="1768" y="188"/>
                    <a:pt x="1768" y="188"/>
                  </a:cubicBezTo>
                  <a:cubicBezTo>
                    <a:pt x="1768" y="188"/>
                    <a:pt x="1616" y="0"/>
                    <a:pt x="1400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Google Shape;197;p23">
              <a:extLst>
                <a:ext uri="{FF2B5EF4-FFF2-40B4-BE49-F238E27FC236}">
                  <a16:creationId xmlns:a16="http://schemas.microsoft.com/office/drawing/2014/main" id="{F3DE1DA2-E205-485F-8493-AF7176C9B39C}"/>
                </a:ext>
              </a:extLst>
            </p:cNvPr>
            <p:cNvSpPr/>
            <p:nvPr/>
          </p:nvSpPr>
          <p:spPr>
            <a:xfrm>
              <a:off x="-4919730" y="3795044"/>
              <a:ext cx="61268" cy="116672"/>
            </a:xfrm>
            <a:custGeom>
              <a:avLst/>
              <a:gdLst/>
              <a:ahLst/>
              <a:cxnLst/>
              <a:rect l="l" t="t" r="r" b="b"/>
              <a:pathLst>
                <a:path w="1327" h="2527" extrusionOk="0">
                  <a:moveTo>
                    <a:pt x="301" y="1"/>
                  </a:moveTo>
                  <a:cubicBezTo>
                    <a:pt x="301" y="1"/>
                    <a:pt x="1" y="2280"/>
                    <a:pt x="443" y="2510"/>
                  </a:cubicBezTo>
                  <a:cubicBezTo>
                    <a:pt x="469" y="2521"/>
                    <a:pt x="494" y="2526"/>
                    <a:pt x="520" y="2526"/>
                  </a:cubicBezTo>
                  <a:cubicBezTo>
                    <a:pt x="992" y="2526"/>
                    <a:pt x="1326" y="728"/>
                    <a:pt x="1326" y="442"/>
                  </a:cubicBezTo>
                  <a:cubicBezTo>
                    <a:pt x="1326" y="213"/>
                    <a:pt x="302" y="1"/>
                    <a:pt x="30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Google Shape;198;p23">
              <a:extLst>
                <a:ext uri="{FF2B5EF4-FFF2-40B4-BE49-F238E27FC236}">
                  <a16:creationId xmlns:a16="http://schemas.microsoft.com/office/drawing/2014/main" id="{BC1CF73A-F2D5-490F-893A-189478288074}"/>
                </a:ext>
              </a:extLst>
            </p:cNvPr>
            <p:cNvSpPr/>
            <p:nvPr/>
          </p:nvSpPr>
          <p:spPr>
            <a:xfrm>
              <a:off x="-4753240" y="3240079"/>
              <a:ext cx="64499" cy="333070"/>
            </a:xfrm>
            <a:custGeom>
              <a:avLst/>
              <a:gdLst/>
              <a:ahLst/>
              <a:cxnLst/>
              <a:rect l="l" t="t" r="r" b="b"/>
              <a:pathLst>
                <a:path w="1397" h="7214" extrusionOk="0">
                  <a:moveTo>
                    <a:pt x="414" y="1"/>
                  </a:moveTo>
                  <a:cubicBezTo>
                    <a:pt x="305" y="1"/>
                    <a:pt x="230" y="21"/>
                    <a:pt x="230" y="21"/>
                  </a:cubicBezTo>
                  <a:cubicBezTo>
                    <a:pt x="0" y="162"/>
                    <a:pt x="142" y="6348"/>
                    <a:pt x="230" y="6719"/>
                  </a:cubicBezTo>
                  <a:cubicBezTo>
                    <a:pt x="283" y="7051"/>
                    <a:pt x="506" y="7213"/>
                    <a:pt x="764" y="7213"/>
                  </a:cubicBezTo>
                  <a:cubicBezTo>
                    <a:pt x="849" y="7213"/>
                    <a:pt x="938" y="7196"/>
                    <a:pt x="1025" y="7160"/>
                  </a:cubicBezTo>
                  <a:cubicBezTo>
                    <a:pt x="1396" y="7019"/>
                    <a:pt x="1184" y="2071"/>
                    <a:pt x="1184" y="904"/>
                  </a:cubicBezTo>
                  <a:cubicBezTo>
                    <a:pt x="1134" y="116"/>
                    <a:pt x="677" y="1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Google Shape;199;p23">
              <a:extLst>
                <a:ext uri="{FF2B5EF4-FFF2-40B4-BE49-F238E27FC236}">
                  <a16:creationId xmlns:a16="http://schemas.microsoft.com/office/drawing/2014/main" id="{AE48F30D-8C59-48FB-B28B-15D52D8F4400}"/>
                </a:ext>
              </a:extLst>
            </p:cNvPr>
            <p:cNvSpPr/>
            <p:nvPr/>
          </p:nvSpPr>
          <p:spPr>
            <a:xfrm>
              <a:off x="-4763029" y="3595035"/>
              <a:ext cx="70779" cy="188604"/>
            </a:xfrm>
            <a:custGeom>
              <a:avLst/>
              <a:gdLst/>
              <a:ahLst/>
              <a:cxnLst/>
              <a:rect l="l" t="t" r="r" b="b"/>
              <a:pathLst>
                <a:path w="1533" h="4085" extrusionOk="0">
                  <a:moveTo>
                    <a:pt x="886" y="1"/>
                  </a:moveTo>
                  <a:cubicBezTo>
                    <a:pt x="790" y="1"/>
                    <a:pt x="684" y="32"/>
                    <a:pt x="583" y="126"/>
                  </a:cubicBezTo>
                  <a:cubicBezTo>
                    <a:pt x="283" y="427"/>
                    <a:pt x="0" y="3891"/>
                    <a:pt x="513" y="3961"/>
                  </a:cubicBezTo>
                  <a:cubicBezTo>
                    <a:pt x="751" y="4000"/>
                    <a:pt x="1052" y="4084"/>
                    <a:pt x="1256" y="4084"/>
                  </a:cubicBezTo>
                  <a:cubicBezTo>
                    <a:pt x="1429" y="4084"/>
                    <a:pt x="1532" y="4023"/>
                    <a:pt x="1467" y="3820"/>
                  </a:cubicBezTo>
                  <a:cubicBezTo>
                    <a:pt x="1326" y="3449"/>
                    <a:pt x="1237" y="126"/>
                    <a:pt x="1237" y="126"/>
                  </a:cubicBezTo>
                  <a:cubicBezTo>
                    <a:pt x="1237" y="126"/>
                    <a:pt x="1080" y="1"/>
                    <a:pt x="886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Google Shape;200;p23">
              <a:extLst>
                <a:ext uri="{FF2B5EF4-FFF2-40B4-BE49-F238E27FC236}">
                  <a16:creationId xmlns:a16="http://schemas.microsoft.com/office/drawing/2014/main" id="{0F096B25-B9FF-46C1-8974-9317450F5A54}"/>
                </a:ext>
              </a:extLst>
            </p:cNvPr>
            <p:cNvSpPr/>
            <p:nvPr/>
          </p:nvSpPr>
          <p:spPr>
            <a:xfrm>
              <a:off x="-4750009" y="3795044"/>
              <a:ext cx="51480" cy="112239"/>
            </a:xfrm>
            <a:custGeom>
              <a:avLst/>
              <a:gdLst/>
              <a:ahLst/>
              <a:cxnLst/>
              <a:rect l="l" t="t" r="r" b="b"/>
              <a:pathLst>
                <a:path w="1115" h="2431" extrusionOk="0">
                  <a:moveTo>
                    <a:pt x="1" y="1"/>
                  </a:moveTo>
                  <a:cubicBezTo>
                    <a:pt x="1" y="1"/>
                    <a:pt x="1" y="2280"/>
                    <a:pt x="513" y="2422"/>
                  </a:cubicBezTo>
                  <a:cubicBezTo>
                    <a:pt x="534" y="2428"/>
                    <a:pt x="553" y="2431"/>
                    <a:pt x="572" y="2431"/>
                  </a:cubicBezTo>
                  <a:cubicBezTo>
                    <a:pt x="1049" y="2431"/>
                    <a:pt x="1114" y="573"/>
                    <a:pt x="1114" y="301"/>
                  </a:cubicBezTo>
                  <a:cubicBezTo>
                    <a:pt x="1044" y="1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Google Shape;201;p23">
              <a:extLst>
                <a:ext uri="{FF2B5EF4-FFF2-40B4-BE49-F238E27FC236}">
                  <a16:creationId xmlns:a16="http://schemas.microsoft.com/office/drawing/2014/main" id="{B8DA5349-0553-4E72-BCF7-375AC80DFEF8}"/>
                </a:ext>
              </a:extLst>
            </p:cNvPr>
            <p:cNvSpPr/>
            <p:nvPr/>
          </p:nvSpPr>
          <p:spPr>
            <a:xfrm>
              <a:off x="-4671658" y="3258362"/>
              <a:ext cx="102036" cy="288655"/>
            </a:xfrm>
            <a:custGeom>
              <a:avLst/>
              <a:gdLst/>
              <a:ahLst/>
              <a:cxnLst/>
              <a:rect l="l" t="t" r="r" b="b"/>
              <a:pathLst>
                <a:path w="2210" h="6252" extrusionOk="0">
                  <a:moveTo>
                    <a:pt x="442" y="1"/>
                  </a:moveTo>
                  <a:cubicBezTo>
                    <a:pt x="273" y="1"/>
                    <a:pt x="142" y="66"/>
                    <a:pt x="142" y="66"/>
                  </a:cubicBezTo>
                  <a:cubicBezTo>
                    <a:pt x="1" y="278"/>
                    <a:pt x="1026" y="5580"/>
                    <a:pt x="1185" y="5952"/>
                  </a:cubicBezTo>
                  <a:cubicBezTo>
                    <a:pt x="1232" y="6153"/>
                    <a:pt x="1415" y="6251"/>
                    <a:pt x="1615" y="6251"/>
                  </a:cubicBezTo>
                  <a:cubicBezTo>
                    <a:pt x="1714" y="6251"/>
                    <a:pt x="1816" y="6228"/>
                    <a:pt x="1909" y="6181"/>
                  </a:cubicBezTo>
                  <a:cubicBezTo>
                    <a:pt x="2210" y="6022"/>
                    <a:pt x="1255" y="1675"/>
                    <a:pt x="1114" y="720"/>
                  </a:cubicBezTo>
                  <a:cubicBezTo>
                    <a:pt x="981" y="126"/>
                    <a:pt x="675" y="1"/>
                    <a:pt x="442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Google Shape;202;p23">
              <a:extLst>
                <a:ext uri="{FF2B5EF4-FFF2-40B4-BE49-F238E27FC236}">
                  <a16:creationId xmlns:a16="http://schemas.microsoft.com/office/drawing/2014/main" id="{C2BF470F-B031-46EF-8869-24E46534E541}"/>
                </a:ext>
              </a:extLst>
            </p:cNvPr>
            <p:cNvSpPr/>
            <p:nvPr/>
          </p:nvSpPr>
          <p:spPr>
            <a:xfrm>
              <a:off x="-4613714" y="3567425"/>
              <a:ext cx="78720" cy="163442"/>
            </a:xfrm>
            <a:custGeom>
              <a:avLst/>
              <a:gdLst/>
              <a:ahLst/>
              <a:cxnLst/>
              <a:rect l="l" t="t" r="r" b="b"/>
              <a:pathLst>
                <a:path w="1705" h="3540" extrusionOk="0">
                  <a:moveTo>
                    <a:pt x="559" y="0"/>
                  </a:moveTo>
                  <a:cubicBezTo>
                    <a:pt x="446" y="0"/>
                    <a:pt x="315" y="46"/>
                    <a:pt x="212" y="212"/>
                  </a:cubicBezTo>
                  <a:cubicBezTo>
                    <a:pt x="0" y="512"/>
                    <a:pt x="301" y="3464"/>
                    <a:pt x="743" y="3534"/>
                  </a:cubicBezTo>
                  <a:cubicBezTo>
                    <a:pt x="865" y="3534"/>
                    <a:pt x="997" y="3540"/>
                    <a:pt x="1121" y="3540"/>
                  </a:cubicBezTo>
                  <a:cubicBezTo>
                    <a:pt x="1444" y="3540"/>
                    <a:pt x="1704" y="3503"/>
                    <a:pt x="1538" y="3234"/>
                  </a:cubicBezTo>
                  <a:cubicBezTo>
                    <a:pt x="1397" y="2934"/>
                    <a:pt x="813" y="70"/>
                    <a:pt x="813" y="70"/>
                  </a:cubicBezTo>
                  <a:cubicBezTo>
                    <a:pt x="813" y="70"/>
                    <a:pt x="700" y="0"/>
                    <a:pt x="559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Google Shape;203;p23">
              <a:extLst>
                <a:ext uri="{FF2B5EF4-FFF2-40B4-BE49-F238E27FC236}">
                  <a16:creationId xmlns:a16="http://schemas.microsoft.com/office/drawing/2014/main" id="{69D7F1BF-51E6-4795-904E-515B5ED2BD33}"/>
                </a:ext>
              </a:extLst>
            </p:cNvPr>
            <p:cNvSpPr/>
            <p:nvPr/>
          </p:nvSpPr>
          <p:spPr>
            <a:xfrm>
              <a:off x="-4586797" y="3743149"/>
              <a:ext cx="60760" cy="96080"/>
            </a:xfrm>
            <a:custGeom>
              <a:avLst/>
              <a:gdLst/>
              <a:ahLst/>
              <a:cxnLst/>
              <a:rect l="l" t="t" r="r" b="b"/>
              <a:pathLst>
                <a:path w="1316" h="2081" extrusionOk="0">
                  <a:moveTo>
                    <a:pt x="315" y="1"/>
                  </a:moveTo>
                  <a:cubicBezTo>
                    <a:pt x="139" y="1"/>
                    <a:pt x="1" y="11"/>
                    <a:pt x="1" y="11"/>
                  </a:cubicBezTo>
                  <a:cubicBezTo>
                    <a:pt x="1" y="11"/>
                    <a:pt x="372" y="2008"/>
                    <a:pt x="884" y="2079"/>
                  </a:cubicBezTo>
                  <a:cubicBezTo>
                    <a:pt x="893" y="2080"/>
                    <a:pt x="901" y="2081"/>
                    <a:pt x="909" y="2081"/>
                  </a:cubicBezTo>
                  <a:cubicBezTo>
                    <a:pt x="1315" y="2081"/>
                    <a:pt x="1043" y="378"/>
                    <a:pt x="1043" y="170"/>
                  </a:cubicBezTo>
                  <a:cubicBezTo>
                    <a:pt x="989" y="28"/>
                    <a:pt x="602" y="1"/>
                    <a:pt x="31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Google Shape;204;p23">
              <a:extLst>
                <a:ext uri="{FF2B5EF4-FFF2-40B4-BE49-F238E27FC236}">
                  <a16:creationId xmlns:a16="http://schemas.microsoft.com/office/drawing/2014/main" id="{52B4B84E-3395-4EFE-8F5E-408F2E046EF0}"/>
                </a:ext>
              </a:extLst>
            </p:cNvPr>
            <p:cNvSpPr/>
            <p:nvPr/>
          </p:nvSpPr>
          <p:spPr>
            <a:xfrm>
              <a:off x="-4382242" y="415297"/>
              <a:ext cx="312571" cy="1465528"/>
            </a:xfrm>
            <a:custGeom>
              <a:avLst/>
              <a:gdLst/>
              <a:ahLst/>
              <a:cxnLst/>
              <a:rect l="l" t="t" r="r" b="b"/>
              <a:pathLst>
                <a:path w="6770" h="31742" extrusionOk="0">
                  <a:moveTo>
                    <a:pt x="5815" y="1"/>
                  </a:moveTo>
                  <a:cubicBezTo>
                    <a:pt x="5886" y="814"/>
                    <a:pt x="5744" y="2210"/>
                    <a:pt x="4489" y="3252"/>
                  </a:cubicBezTo>
                  <a:cubicBezTo>
                    <a:pt x="2510" y="4790"/>
                    <a:pt x="2139" y="8113"/>
                    <a:pt x="1909" y="9509"/>
                  </a:cubicBezTo>
                  <a:cubicBezTo>
                    <a:pt x="1768" y="10905"/>
                    <a:pt x="0" y="26581"/>
                    <a:pt x="584" y="27394"/>
                  </a:cubicBezTo>
                  <a:cubicBezTo>
                    <a:pt x="1025" y="27995"/>
                    <a:pt x="1838" y="30204"/>
                    <a:pt x="1397" y="31671"/>
                  </a:cubicBezTo>
                  <a:cubicBezTo>
                    <a:pt x="1538" y="31741"/>
                    <a:pt x="1626" y="31741"/>
                    <a:pt x="1768" y="31741"/>
                  </a:cubicBezTo>
                  <a:cubicBezTo>
                    <a:pt x="1909" y="31741"/>
                    <a:pt x="2139" y="31741"/>
                    <a:pt x="2351" y="31600"/>
                  </a:cubicBezTo>
                  <a:cubicBezTo>
                    <a:pt x="2793" y="31370"/>
                    <a:pt x="2952" y="31158"/>
                    <a:pt x="2952" y="30787"/>
                  </a:cubicBezTo>
                  <a:cubicBezTo>
                    <a:pt x="2952" y="30116"/>
                    <a:pt x="2210" y="29091"/>
                    <a:pt x="1626" y="27394"/>
                  </a:cubicBezTo>
                  <a:cubicBezTo>
                    <a:pt x="1467" y="27111"/>
                    <a:pt x="1397" y="26369"/>
                    <a:pt x="1397" y="25485"/>
                  </a:cubicBezTo>
                  <a:cubicBezTo>
                    <a:pt x="1397" y="19883"/>
                    <a:pt x="3535" y="5744"/>
                    <a:pt x="5161" y="4348"/>
                  </a:cubicBezTo>
                  <a:cubicBezTo>
                    <a:pt x="6257" y="3394"/>
                    <a:pt x="6769" y="2811"/>
                    <a:pt x="6769" y="2068"/>
                  </a:cubicBezTo>
                  <a:cubicBezTo>
                    <a:pt x="6769" y="1627"/>
                    <a:pt x="6628" y="1185"/>
                    <a:pt x="6398" y="601"/>
                  </a:cubicBezTo>
                  <a:lnTo>
                    <a:pt x="6327" y="601"/>
                  </a:lnTo>
                  <a:cubicBezTo>
                    <a:pt x="6186" y="301"/>
                    <a:pt x="6045" y="160"/>
                    <a:pt x="581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Google Shape;205;p23">
              <a:extLst>
                <a:ext uri="{FF2B5EF4-FFF2-40B4-BE49-F238E27FC236}">
                  <a16:creationId xmlns:a16="http://schemas.microsoft.com/office/drawing/2014/main" id="{8E6AD78C-552D-410C-840E-67B214F299A0}"/>
                </a:ext>
              </a:extLst>
            </p:cNvPr>
            <p:cNvSpPr/>
            <p:nvPr/>
          </p:nvSpPr>
          <p:spPr>
            <a:xfrm>
              <a:off x="-3923422" y="346596"/>
              <a:ext cx="710741" cy="1554636"/>
            </a:xfrm>
            <a:custGeom>
              <a:avLst/>
              <a:gdLst/>
              <a:ahLst/>
              <a:cxnLst/>
              <a:rect l="l" t="t" r="r" b="b"/>
              <a:pathLst>
                <a:path w="15394" h="33672" extrusionOk="0">
                  <a:moveTo>
                    <a:pt x="10304" y="24976"/>
                  </a:moveTo>
                  <a:lnTo>
                    <a:pt x="10304" y="24976"/>
                  </a:lnTo>
                  <a:cubicBezTo>
                    <a:pt x="9053" y="26423"/>
                    <a:pt x="7211" y="28243"/>
                    <a:pt x="5600" y="28243"/>
                  </a:cubicBezTo>
                  <a:cubicBezTo>
                    <a:pt x="5321" y="28243"/>
                    <a:pt x="5050" y="28189"/>
                    <a:pt x="4790" y="28069"/>
                  </a:cubicBezTo>
                  <a:cubicBezTo>
                    <a:pt x="3306" y="27344"/>
                    <a:pt x="2581" y="26160"/>
                    <a:pt x="2210" y="25347"/>
                  </a:cubicBezTo>
                  <a:lnTo>
                    <a:pt x="2210" y="25347"/>
                  </a:lnTo>
                  <a:cubicBezTo>
                    <a:pt x="2864" y="25860"/>
                    <a:pt x="3747" y="26231"/>
                    <a:pt x="5002" y="26302"/>
                  </a:cubicBezTo>
                  <a:cubicBezTo>
                    <a:pt x="5154" y="26315"/>
                    <a:pt x="5309" y="26322"/>
                    <a:pt x="5466" y="26322"/>
                  </a:cubicBezTo>
                  <a:cubicBezTo>
                    <a:pt x="7132" y="26322"/>
                    <a:pt x="9028" y="25590"/>
                    <a:pt x="10304" y="24976"/>
                  </a:cubicBezTo>
                  <a:close/>
                  <a:moveTo>
                    <a:pt x="1538" y="26832"/>
                  </a:moveTo>
                  <a:lnTo>
                    <a:pt x="1538" y="26832"/>
                  </a:lnTo>
                  <a:cubicBezTo>
                    <a:pt x="2193" y="28125"/>
                    <a:pt x="3320" y="29485"/>
                    <a:pt x="5097" y="29485"/>
                  </a:cubicBezTo>
                  <a:cubicBezTo>
                    <a:pt x="5142" y="29485"/>
                    <a:pt x="5187" y="29485"/>
                    <a:pt x="5232" y="29483"/>
                  </a:cubicBezTo>
                  <a:cubicBezTo>
                    <a:pt x="6911" y="29394"/>
                    <a:pt x="8166" y="28811"/>
                    <a:pt x="9049" y="27928"/>
                  </a:cubicBezTo>
                  <a:lnTo>
                    <a:pt x="9049" y="27928"/>
                  </a:lnTo>
                  <a:cubicBezTo>
                    <a:pt x="7906" y="29409"/>
                    <a:pt x="6468" y="30759"/>
                    <a:pt x="5326" y="30759"/>
                  </a:cubicBezTo>
                  <a:cubicBezTo>
                    <a:pt x="5215" y="30759"/>
                    <a:pt x="5107" y="30747"/>
                    <a:pt x="5002" y="30720"/>
                  </a:cubicBezTo>
                  <a:cubicBezTo>
                    <a:pt x="2793" y="30137"/>
                    <a:pt x="1697" y="28511"/>
                    <a:pt x="1538" y="26832"/>
                  </a:cubicBezTo>
                  <a:close/>
                  <a:moveTo>
                    <a:pt x="10534" y="27998"/>
                  </a:moveTo>
                  <a:lnTo>
                    <a:pt x="10534" y="27998"/>
                  </a:lnTo>
                  <a:cubicBezTo>
                    <a:pt x="9371" y="29783"/>
                    <a:pt x="7252" y="32631"/>
                    <a:pt x="5077" y="32631"/>
                  </a:cubicBezTo>
                  <a:cubicBezTo>
                    <a:pt x="4905" y="32631"/>
                    <a:pt x="4733" y="32613"/>
                    <a:pt x="4560" y="32576"/>
                  </a:cubicBezTo>
                  <a:cubicBezTo>
                    <a:pt x="2493" y="32134"/>
                    <a:pt x="1839" y="30366"/>
                    <a:pt x="1538" y="29112"/>
                  </a:cubicBezTo>
                  <a:lnTo>
                    <a:pt x="1538" y="29112"/>
                  </a:lnTo>
                  <a:cubicBezTo>
                    <a:pt x="2352" y="30363"/>
                    <a:pt x="3436" y="31832"/>
                    <a:pt x="5064" y="31832"/>
                  </a:cubicBezTo>
                  <a:cubicBezTo>
                    <a:pt x="5345" y="31832"/>
                    <a:pt x="5642" y="31788"/>
                    <a:pt x="5957" y="31692"/>
                  </a:cubicBezTo>
                  <a:cubicBezTo>
                    <a:pt x="7724" y="31091"/>
                    <a:pt x="9279" y="29624"/>
                    <a:pt x="10534" y="27998"/>
                  </a:cubicBezTo>
                  <a:close/>
                  <a:moveTo>
                    <a:pt x="6853" y="1"/>
                  </a:moveTo>
                  <a:cubicBezTo>
                    <a:pt x="6127" y="1"/>
                    <a:pt x="5560" y="169"/>
                    <a:pt x="5444" y="835"/>
                  </a:cubicBezTo>
                  <a:cubicBezTo>
                    <a:pt x="5444" y="976"/>
                    <a:pt x="5515" y="1117"/>
                    <a:pt x="5585" y="1277"/>
                  </a:cubicBezTo>
                  <a:cubicBezTo>
                    <a:pt x="4790" y="1718"/>
                    <a:pt x="3306" y="2602"/>
                    <a:pt x="3306" y="3768"/>
                  </a:cubicBezTo>
                  <a:cubicBezTo>
                    <a:pt x="3306" y="3998"/>
                    <a:pt x="3306" y="4210"/>
                    <a:pt x="3376" y="4440"/>
                  </a:cubicBezTo>
                  <a:cubicBezTo>
                    <a:pt x="2934" y="4953"/>
                    <a:pt x="2493" y="5695"/>
                    <a:pt x="2351" y="6861"/>
                  </a:cubicBezTo>
                  <a:cubicBezTo>
                    <a:pt x="2281" y="7391"/>
                    <a:pt x="2281" y="7745"/>
                    <a:pt x="2281" y="8116"/>
                  </a:cubicBezTo>
                  <a:cubicBezTo>
                    <a:pt x="2139" y="8275"/>
                    <a:pt x="1980" y="8629"/>
                    <a:pt x="1768" y="9070"/>
                  </a:cubicBezTo>
                  <a:cubicBezTo>
                    <a:pt x="1397" y="10325"/>
                    <a:pt x="1256" y="11439"/>
                    <a:pt x="1468" y="12534"/>
                  </a:cubicBezTo>
                  <a:cubicBezTo>
                    <a:pt x="1026" y="12905"/>
                    <a:pt x="584" y="13718"/>
                    <a:pt x="513" y="15256"/>
                  </a:cubicBezTo>
                  <a:cubicBezTo>
                    <a:pt x="443" y="16299"/>
                    <a:pt x="513" y="17394"/>
                    <a:pt x="884" y="18508"/>
                  </a:cubicBezTo>
                  <a:cubicBezTo>
                    <a:pt x="725" y="18879"/>
                    <a:pt x="1" y="21442"/>
                    <a:pt x="725" y="23209"/>
                  </a:cubicBezTo>
                  <a:cubicBezTo>
                    <a:pt x="814" y="23209"/>
                    <a:pt x="814" y="23297"/>
                    <a:pt x="814" y="23368"/>
                  </a:cubicBezTo>
                  <a:cubicBezTo>
                    <a:pt x="814" y="23880"/>
                    <a:pt x="814" y="24623"/>
                    <a:pt x="955" y="25347"/>
                  </a:cubicBezTo>
                  <a:cubicBezTo>
                    <a:pt x="955" y="25648"/>
                    <a:pt x="955" y="26019"/>
                    <a:pt x="884" y="26390"/>
                  </a:cubicBezTo>
                  <a:cubicBezTo>
                    <a:pt x="725" y="26973"/>
                    <a:pt x="584" y="27928"/>
                    <a:pt x="725" y="28882"/>
                  </a:cubicBezTo>
                  <a:cubicBezTo>
                    <a:pt x="955" y="30366"/>
                    <a:pt x="1167" y="33671"/>
                    <a:pt x="4790" y="33671"/>
                  </a:cubicBezTo>
                  <a:cubicBezTo>
                    <a:pt x="8236" y="33671"/>
                    <a:pt x="11329" y="30066"/>
                    <a:pt x="12213" y="25648"/>
                  </a:cubicBezTo>
                  <a:cubicBezTo>
                    <a:pt x="12814" y="24693"/>
                    <a:pt x="13326" y="23880"/>
                    <a:pt x="13697" y="23368"/>
                  </a:cubicBezTo>
                  <a:cubicBezTo>
                    <a:pt x="14422" y="22926"/>
                    <a:pt x="15094" y="22626"/>
                    <a:pt x="15094" y="22626"/>
                  </a:cubicBezTo>
                  <a:lnTo>
                    <a:pt x="14722" y="20858"/>
                  </a:lnTo>
                  <a:cubicBezTo>
                    <a:pt x="14722" y="20858"/>
                    <a:pt x="12443" y="22042"/>
                    <a:pt x="10887" y="23209"/>
                  </a:cubicBezTo>
                  <a:cubicBezTo>
                    <a:pt x="9803" y="24032"/>
                    <a:pt x="7548" y="24894"/>
                    <a:pt x="5790" y="24894"/>
                  </a:cubicBezTo>
                  <a:cubicBezTo>
                    <a:pt x="5170" y="24894"/>
                    <a:pt x="4613" y="24787"/>
                    <a:pt x="4189" y="24534"/>
                  </a:cubicBezTo>
                  <a:cubicBezTo>
                    <a:pt x="2722" y="23739"/>
                    <a:pt x="655" y="22184"/>
                    <a:pt x="1768" y="20204"/>
                  </a:cubicBezTo>
                  <a:lnTo>
                    <a:pt x="1768" y="20204"/>
                  </a:lnTo>
                  <a:cubicBezTo>
                    <a:pt x="2422" y="20929"/>
                    <a:pt x="3376" y="21530"/>
                    <a:pt x="4790" y="21813"/>
                  </a:cubicBezTo>
                  <a:cubicBezTo>
                    <a:pt x="5443" y="21925"/>
                    <a:pt x="6055" y="21973"/>
                    <a:pt x="6626" y="21973"/>
                  </a:cubicBezTo>
                  <a:cubicBezTo>
                    <a:pt x="9452" y="21973"/>
                    <a:pt x="11254" y="20796"/>
                    <a:pt x="11930" y="20487"/>
                  </a:cubicBezTo>
                  <a:cubicBezTo>
                    <a:pt x="12743" y="20116"/>
                    <a:pt x="14952" y="19462"/>
                    <a:pt x="14952" y="19462"/>
                  </a:cubicBezTo>
                  <a:lnTo>
                    <a:pt x="14581" y="18278"/>
                  </a:lnTo>
                  <a:cubicBezTo>
                    <a:pt x="14581" y="18278"/>
                    <a:pt x="8689" y="20578"/>
                    <a:pt x="5965" y="20578"/>
                  </a:cubicBezTo>
                  <a:cubicBezTo>
                    <a:pt x="5567" y="20578"/>
                    <a:pt x="5237" y="20529"/>
                    <a:pt x="5002" y="20416"/>
                  </a:cubicBezTo>
                  <a:cubicBezTo>
                    <a:pt x="3235" y="19462"/>
                    <a:pt x="584" y="17253"/>
                    <a:pt x="1980" y="14090"/>
                  </a:cubicBezTo>
                  <a:lnTo>
                    <a:pt x="1980" y="14090"/>
                  </a:lnTo>
                  <a:cubicBezTo>
                    <a:pt x="2652" y="15344"/>
                    <a:pt x="4048" y="16882"/>
                    <a:pt x="5815" y="17465"/>
                  </a:cubicBezTo>
                  <a:cubicBezTo>
                    <a:pt x="6806" y="17808"/>
                    <a:pt x="7891" y="17940"/>
                    <a:pt x="8891" y="17940"/>
                  </a:cubicBezTo>
                  <a:cubicBezTo>
                    <a:pt x="10265" y="17940"/>
                    <a:pt x="11478" y="17691"/>
                    <a:pt x="12071" y="17394"/>
                  </a:cubicBezTo>
                  <a:cubicBezTo>
                    <a:pt x="13096" y="16811"/>
                    <a:pt x="14864" y="15998"/>
                    <a:pt x="14864" y="15998"/>
                  </a:cubicBezTo>
                  <a:lnTo>
                    <a:pt x="14952" y="14461"/>
                  </a:lnTo>
                  <a:lnTo>
                    <a:pt x="14952" y="14461"/>
                  </a:lnTo>
                  <a:cubicBezTo>
                    <a:pt x="14952" y="14461"/>
                    <a:pt x="11723" y="16306"/>
                    <a:pt x="9639" y="16306"/>
                  </a:cubicBezTo>
                  <a:cubicBezTo>
                    <a:pt x="9565" y="16306"/>
                    <a:pt x="9492" y="16304"/>
                    <a:pt x="9420" y="16299"/>
                  </a:cubicBezTo>
                  <a:cubicBezTo>
                    <a:pt x="7353" y="16228"/>
                    <a:pt x="5002" y="16228"/>
                    <a:pt x="3977" y="14019"/>
                  </a:cubicBezTo>
                  <a:cubicBezTo>
                    <a:pt x="3376" y="12764"/>
                    <a:pt x="3164" y="11439"/>
                    <a:pt x="3094" y="10396"/>
                  </a:cubicBezTo>
                  <a:lnTo>
                    <a:pt x="3094" y="10396"/>
                  </a:lnTo>
                  <a:cubicBezTo>
                    <a:pt x="3306" y="10696"/>
                    <a:pt x="3535" y="10926"/>
                    <a:pt x="3907" y="11209"/>
                  </a:cubicBezTo>
                  <a:cubicBezTo>
                    <a:pt x="5232" y="12464"/>
                    <a:pt x="7211" y="13418"/>
                    <a:pt x="8979" y="13860"/>
                  </a:cubicBezTo>
                  <a:cubicBezTo>
                    <a:pt x="9497" y="14016"/>
                    <a:pt x="10255" y="14071"/>
                    <a:pt x="11059" y="14071"/>
                  </a:cubicBezTo>
                  <a:cubicBezTo>
                    <a:pt x="12888" y="14071"/>
                    <a:pt x="14952" y="13789"/>
                    <a:pt x="14952" y="13789"/>
                  </a:cubicBezTo>
                  <a:lnTo>
                    <a:pt x="14864" y="12092"/>
                  </a:lnTo>
                  <a:cubicBezTo>
                    <a:pt x="14864" y="12092"/>
                    <a:pt x="12476" y="12163"/>
                    <a:pt x="10643" y="12163"/>
                  </a:cubicBezTo>
                  <a:cubicBezTo>
                    <a:pt x="9727" y="12163"/>
                    <a:pt x="8949" y="12145"/>
                    <a:pt x="8678" y="12092"/>
                  </a:cubicBezTo>
                  <a:cubicBezTo>
                    <a:pt x="7883" y="12022"/>
                    <a:pt x="4189" y="9813"/>
                    <a:pt x="3907" y="7975"/>
                  </a:cubicBezTo>
                  <a:cubicBezTo>
                    <a:pt x="3677" y="7020"/>
                    <a:pt x="3818" y="6278"/>
                    <a:pt x="4048" y="5765"/>
                  </a:cubicBezTo>
                  <a:cubicBezTo>
                    <a:pt x="4702" y="6791"/>
                    <a:pt x="5886" y="7745"/>
                    <a:pt x="7211" y="8558"/>
                  </a:cubicBezTo>
                  <a:cubicBezTo>
                    <a:pt x="9420" y="9813"/>
                    <a:pt x="13538" y="10484"/>
                    <a:pt x="15306" y="10626"/>
                  </a:cubicBezTo>
                  <a:cubicBezTo>
                    <a:pt x="14864" y="10484"/>
                    <a:pt x="15306" y="8858"/>
                    <a:pt x="15306" y="8858"/>
                  </a:cubicBezTo>
                  <a:cubicBezTo>
                    <a:pt x="15306" y="8858"/>
                    <a:pt x="6628" y="8187"/>
                    <a:pt x="4932" y="4210"/>
                  </a:cubicBezTo>
                  <a:cubicBezTo>
                    <a:pt x="4702" y="3627"/>
                    <a:pt x="5674" y="2973"/>
                    <a:pt x="6328" y="2602"/>
                  </a:cubicBezTo>
                  <a:cubicBezTo>
                    <a:pt x="7582" y="4369"/>
                    <a:pt x="10375" y="6861"/>
                    <a:pt x="15094" y="7603"/>
                  </a:cubicBezTo>
                  <a:cubicBezTo>
                    <a:pt x="14952" y="7232"/>
                    <a:pt x="15394" y="5978"/>
                    <a:pt x="15394" y="5978"/>
                  </a:cubicBezTo>
                  <a:cubicBezTo>
                    <a:pt x="15394" y="5978"/>
                    <a:pt x="7070" y="3857"/>
                    <a:pt x="7353" y="22"/>
                  </a:cubicBezTo>
                  <a:cubicBezTo>
                    <a:pt x="7180" y="9"/>
                    <a:pt x="7013" y="1"/>
                    <a:pt x="6853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Google Shape;206;p23">
              <a:extLst>
                <a:ext uri="{FF2B5EF4-FFF2-40B4-BE49-F238E27FC236}">
                  <a16:creationId xmlns:a16="http://schemas.microsoft.com/office/drawing/2014/main" id="{93222089-23CC-4FB3-852B-9CED38D2E94F}"/>
                </a:ext>
              </a:extLst>
            </p:cNvPr>
            <p:cNvSpPr/>
            <p:nvPr/>
          </p:nvSpPr>
          <p:spPr>
            <a:xfrm>
              <a:off x="-3085986" y="278725"/>
              <a:ext cx="943899" cy="124382"/>
            </a:xfrm>
            <a:custGeom>
              <a:avLst/>
              <a:gdLst/>
              <a:ahLst/>
              <a:cxnLst/>
              <a:rect l="l" t="t" r="r" b="b"/>
              <a:pathLst>
                <a:path w="20444" h="2694" extrusionOk="0">
                  <a:moveTo>
                    <a:pt x="18609" y="0"/>
                  </a:moveTo>
                  <a:cubicBezTo>
                    <a:pt x="17860" y="0"/>
                    <a:pt x="17694" y="537"/>
                    <a:pt x="14929" y="537"/>
                  </a:cubicBezTo>
                  <a:lnTo>
                    <a:pt x="3070" y="537"/>
                  </a:lnTo>
                  <a:lnTo>
                    <a:pt x="1674" y="378"/>
                  </a:lnTo>
                  <a:cubicBezTo>
                    <a:pt x="1674" y="378"/>
                    <a:pt x="1569" y="358"/>
                    <a:pt x="1414" y="358"/>
                  </a:cubicBezTo>
                  <a:cubicBezTo>
                    <a:pt x="1066" y="358"/>
                    <a:pt x="468" y="460"/>
                    <a:pt x="260" y="1121"/>
                  </a:cubicBezTo>
                  <a:cubicBezTo>
                    <a:pt x="1" y="1996"/>
                    <a:pt x="351" y="2693"/>
                    <a:pt x="1039" y="2693"/>
                  </a:cubicBezTo>
                  <a:cubicBezTo>
                    <a:pt x="1101" y="2693"/>
                    <a:pt x="1165" y="2688"/>
                    <a:pt x="1232" y="2676"/>
                  </a:cubicBezTo>
                  <a:cubicBezTo>
                    <a:pt x="1957" y="2517"/>
                    <a:pt x="2911" y="2075"/>
                    <a:pt x="2911" y="2075"/>
                  </a:cubicBezTo>
                  <a:cubicBezTo>
                    <a:pt x="2911" y="2075"/>
                    <a:pt x="4559" y="2097"/>
                    <a:pt x="6813" y="2097"/>
                  </a:cubicBezTo>
                  <a:cubicBezTo>
                    <a:pt x="10568" y="2097"/>
                    <a:pt x="16007" y="2035"/>
                    <a:pt x="18305" y="1704"/>
                  </a:cubicBezTo>
                  <a:cubicBezTo>
                    <a:pt x="18636" y="1704"/>
                    <a:pt x="19176" y="2330"/>
                    <a:pt x="19612" y="2330"/>
                  </a:cubicBezTo>
                  <a:cubicBezTo>
                    <a:pt x="19757" y="2330"/>
                    <a:pt x="19891" y="2261"/>
                    <a:pt x="20001" y="2075"/>
                  </a:cubicBezTo>
                  <a:cubicBezTo>
                    <a:pt x="20443" y="1262"/>
                    <a:pt x="20001" y="166"/>
                    <a:pt x="18905" y="25"/>
                  </a:cubicBezTo>
                  <a:cubicBezTo>
                    <a:pt x="18795" y="8"/>
                    <a:pt x="18698" y="0"/>
                    <a:pt x="18609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Google Shape;207;p23">
              <a:extLst>
                <a:ext uri="{FF2B5EF4-FFF2-40B4-BE49-F238E27FC236}">
                  <a16:creationId xmlns:a16="http://schemas.microsoft.com/office/drawing/2014/main" id="{090E6AEC-3BE2-46B9-928B-EC1BA1E04A6B}"/>
                </a:ext>
              </a:extLst>
            </p:cNvPr>
            <p:cNvSpPr/>
            <p:nvPr/>
          </p:nvSpPr>
          <p:spPr>
            <a:xfrm>
              <a:off x="-4257141" y="278725"/>
              <a:ext cx="944592" cy="124382"/>
            </a:xfrm>
            <a:custGeom>
              <a:avLst/>
              <a:gdLst/>
              <a:ahLst/>
              <a:cxnLst/>
              <a:rect l="l" t="t" r="r" b="b"/>
              <a:pathLst>
                <a:path w="20459" h="2694" extrusionOk="0">
                  <a:moveTo>
                    <a:pt x="1867" y="0"/>
                  </a:moveTo>
                  <a:cubicBezTo>
                    <a:pt x="1774" y="0"/>
                    <a:pt x="1672" y="8"/>
                    <a:pt x="1556" y="25"/>
                  </a:cubicBezTo>
                  <a:cubicBezTo>
                    <a:pt x="442" y="166"/>
                    <a:pt x="0" y="1262"/>
                    <a:pt x="442" y="2075"/>
                  </a:cubicBezTo>
                  <a:cubicBezTo>
                    <a:pt x="575" y="2261"/>
                    <a:pt x="720" y="2330"/>
                    <a:pt x="869" y="2330"/>
                  </a:cubicBezTo>
                  <a:cubicBezTo>
                    <a:pt x="1317" y="2330"/>
                    <a:pt x="1808" y="1704"/>
                    <a:pt x="2139" y="1704"/>
                  </a:cubicBezTo>
                  <a:cubicBezTo>
                    <a:pt x="4492" y="2035"/>
                    <a:pt x="9916" y="2097"/>
                    <a:pt x="13654" y="2097"/>
                  </a:cubicBezTo>
                  <a:cubicBezTo>
                    <a:pt x="15897" y="2097"/>
                    <a:pt x="17532" y="2075"/>
                    <a:pt x="17532" y="2075"/>
                  </a:cubicBezTo>
                  <a:cubicBezTo>
                    <a:pt x="17532" y="2075"/>
                    <a:pt x="18486" y="2517"/>
                    <a:pt x="19229" y="2676"/>
                  </a:cubicBezTo>
                  <a:cubicBezTo>
                    <a:pt x="19296" y="2688"/>
                    <a:pt x="19361" y="2693"/>
                    <a:pt x="19422" y="2693"/>
                  </a:cubicBezTo>
                  <a:cubicBezTo>
                    <a:pt x="20110" y="2693"/>
                    <a:pt x="20459" y="1996"/>
                    <a:pt x="20183" y="1121"/>
                  </a:cubicBezTo>
                  <a:cubicBezTo>
                    <a:pt x="19975" y="460"/>
                    <a:pt x="19386" y="358"/>
                    <a:pt x="19043" y="358"/>
                  </a:cubicBezTo>
                  <a:cubicBezTo>
                    <a:pt x="18891" y="358"/>
                    <a:pt x="18787" y="378"/>
                    <a:pt x="18787" y="378"/>
                  </a:cubicBezTo>
                  <a:lnTo>
                    <a:pt x="17391" y="537"/>
                  </a:lnTo>
                  <a:lnTo>
                    <a:pt x="5532" y="537"/>
                  </a:lnTo>
                  <a:cubicBezTo>
                    <a:pt x="2830" y="537"/>
                    <a:pt x="2657" y="0"/>
                    <a:pt x="1867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Google Shape;208;p23">
              <a:extLst>
                <a:ext uri="{FF2B5EF4-FFF2-40B4-BE49-F238E27FC236}">
                  <a16:creationId xmlns:a16="http://schemas.microsoft.com/office/drawing/2014/main" id="{7B7ACB4C-2AB3-4918-BEEB-CDF7D1BEE7E7}"/>
                </a:ext>
              </a:extLst>
            </p:cNvPr>
            <p:cNvSpPr/>
            <p:nvPr/>
          </p:nvSpPr>
          <p:spPr>
            <a:xfrm>
              <a:off x="-3439150" y="400978"/>
              <a:ext cx="445592" cy="1004576"/>
            </a:xfrm>
            <a:custGeom>
              <a:avLst/>
              <a:gdLst/>
              <a:ahLst/>
              <a:cxnLst/>
              <a:rect l="l" t="t" r="r" b="b"/>
              <a:pathLst>
                <a:path w="9439" h="21280" extrusionOk="0">
                  <a:moveTo>
                    <a:pt x="1627" y="1"/>
                  </a:moveTo>
                  <a:cubicBezTo>
                    <a:pt x="1114" y="1"/>
                    <a:pt x="230" y="955"/>
                    <a:pt x="71" y="1768"/>
                  </a:cubicBezTo>
                  <a:cubicBezTo>
                    <a:pt x="1" y="2581"/>
                    <a:pt x="602" y="3465"/>
                    <a:pt x="1255" y="3836"/>
                  </a:cubicBezTo>
                  <a:cubicBezTo>
                    <a:pt x="1927" y="4207"/>
                    <a:pt x="2510" y="4419"/>
                    <a:pt x="2510" y="4419"/>
                  </a:cubicBezTo>
                  <a:cubicBezTo>
                    <a:pt x="2510" y="4419"/>
                    <a:pt x="2652" y="18699"/>
                    <a:pt x="2952" y="19300"/>
                  </a:cubicBezTo>
                  <a:cubicBezTo>
                    <a:pt x="3323" y="19883"/>
                    <a:pt x="4719" y="21279"/>
                    <a:pt x="4719" y="21279"/>
                  </a:cubicBezTo>
                  <a:cubicBezTo>
                    <a:pt x="4719" y="21279"/>
                    <a:pt x="6116" y="19883"/>
                    <a:pt x="6416" y="19300"/>
                  </a:cubicBezTo>
                  <a:cubicBezTo>
                    <a:pt x="6787" y="18699"/>
                    <a:pt x="6929" y="4419"/>
                    <a:pt x="6929" y="4419"/>
                  </a:cubicBezTo>
                  <a:cubicBezTo>
                    <a:pt x="6929" y="4419"/>
                    <a:pt x="7441" y="4207"/>
                    <a:pt x="8183" y="3836"/>
                  </a:cubicBezTo>
                  <a:cubicBezTo>
                    <a:pt x="8837" y="3465"/>
                    <a:pt x="9438" y="2581"/>
                    <a:pt x="9350" y="1768"/>
                  </a:cubicBezTo>
                  <a:cubicBezTo>
                    <a:pt x="9208" y="955"/>
                    <a:pt x="8254" y="1"/>
                    <a:pt x="7812" y="1"/>
                  </a:cubicBezTo>
                  <a:cubicBezTo>
                    <a:pt x="7370" y="1"/>
                    <a:pt x="5603" y="1468"/>
                    <a:pt x="5603" y="1468"/>
                  </a:cubicBezTo>
                  <a:cubicBezTo>
                    <a:pt x="5603" y="1468"/>
                    <a:pt x="5273" y="1735"/>
                    <a:pt x="4729" y="1735"/>
                  </a:cubicBezTo>
                  <a:cubicBezTo>
                    <a:pt x="4456" y="1735"/>
                    <a:pt x="4130" y="1668"/>
                    <a:pt x="3765" y="1468"/>
                  </a:cubicBezTo>
                  <a:cubicBezTo>
                    <a:pt x="3765" y="1468"/>
                    <a:pt x="2068" y="1"/>
                    <a:pt x="1627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Google Shape;209;p23">
              <a:extLst>
                <a:ext uri="{FF2B5EF4-FFF2-40B4-BE49-F238E27FC236}">
                  <a16:creationId xmlns:a16="http://schemas.microsoft.com/office/drawing/2014/main" id="{B7FDF6DF-AFCD-4A07-8E41-6915B5B091D1}"/>
                </a:ext>
              </a:extLst>
            </p:cNvPr>
            <p:cNvSpPr/>
            <p:nvPr/>
          </p:nvSpPr>
          <p:spPr>
            <a:xfrm>
              <a:off x="-3998496" y="2192478"/>
              <a:ext cx="1556945" cy="1076223"/>
            </a:xfrm>
            <a:custGeom>
              <a:avLst/>
              <a:gdLst/>
              <a:ahLst/>
              <a:cxnLst/>
              <a:rect l="l" t="t" r="r" b="b"/>
              <a:pathLst>
                <a:path w="33722" h="23310" extrusionOk="0">
                  <a:moveTo>
                    <a:pt x="11559" y="18805"/>
                  </a:moveTo>
                  <a:lnTo>
                    <a:pt x="14440" y="19388"/>
                  </a:lnTo>
                  <a:cubicBezTo>
                    <a:pt x="14440" y="19388"/>
                    <a:pt x="14567" y="21777"/>
                    <a:pt x="13446" y="21777"/>
                  </a:cubicBezTo>
                  <a:cubicBezTo>
                    <a:pt x="13386" y="21777"/>
                    <a:pt x="13323" y="21771"/>
                    <a:pt x="13256" y="21756"/>
                  </a:cubicBezTo>
                  <a:cubicBezTo>
                    <a:pt x="11859" y="21456"/>
                    <a:pt x="11559" y="18805"/>
                    <a:pt x="11559" y="18805"/>
                  </a:cubicBezTo>
                  <a:close/>
                  <a:moveTo>
                    <a:pt x="22163" y="18805"/>
                  </a:moveTo>
                  <a:cubicBezTo>
                    <a:pt x="22163" y="18805"/>
                    <a:pt x="21880" y="21456"/>
                    <a:pt x="20466" y="21756"/>
                  </a:cubicBezTo>
                  <a:cubicBezTo>
                    <a:pt x="20399" y="21771"/>
                    <a:pt x="20336" y="21777"/>
                    <a:pt x="20276" y="21777"/>
                  </a:cubicBezTo>
                  <a:cubicBezTo>
                    <a:pt x="19156" y="21777"/>
                    <a:pt x="19300" y="19388"/>
                    <a:pt x="19300" y="19388"/>
                  </a:cubicBezTo>
                  <a:lnTo>
                    <a:pt x="22163" y="18805"/>
                  </a:lnTo>
                  <a:close/>
                  <a:moveTo>
                    <a:pt x="7761" y="0"/>
                  </a:moveTo>
                  <a:cubicBezTo>
                    <a:pt x="7636" y="0"/>
                    <a:pt x="7506" y="6"/>
                    <a:pt x="7371" y="18"/>
                  </a:cubicBezTo>
                  <a:cubicBezTo>
                    <a:pt x="4278" y="319"/>
                    <a:pt x="1026" y="1574"/>
                    <a:pt x="884" y="5691"/>
                  </a:cubicBezTo>
                  <a:cubicBezTo>
                    <a:pt x="743" y="9898"/>
                    <a:pt x="4119" y="10339"/>
                    <a:pt x="4932" y="11152"/>
                  </a:cubicBezTo>
                  <a:cubicBezTo>
                    <a:pt x="5674" y="11877"/>
                    <a:pt x="6487" y="14157"/>
                    <a:pt x="5974" y="14970"/>
                  </a:cubicBezTo>
                  <a:cubicBezTo>
                    <a:pt x="5533" y="15712"/>
                    <a:pt x="5815" y="17409"/>
                    <a:pt x="4419" y="17550"/>
                  </a:cubicBezTo>
                  <a:cubicBezTo>
                    <a:pt x="4269" y="17571"/>
                    <a:pt x="4131" y="17579"/>
                    <a:pt x="4006" y="17579"/>
                  </a:cubicBezTo>
                  <a:cubicBezTo>
                    <a:pt x="3703" y="17579"/>
                    <a:pt x="3473" y="17529"/>
                    <a:pt x="3323" y="17479"/>
                  </a:cubicBezTo>
                  <a:cubicBezTo>
                    <a:pt x="3138" y="17444"/>
                    <a:pt x="2970" y="17409"/>
                    <a:pt x="2747" y="17409"/>
                  </a:cubicBezTo>
                  <a:cubicBezTo>
                    <a:pt x="2524" y="17409"/>
                    <a:pt x="2245" y="17444"/>
                    <a:pt x="1839" y="17550"/>
                  </a:cubicBezTo>
                  <a:cubicBezTo>
                    <a:pt x="443" y="18063"/>
                    <a:pt x="1" y="18363"/>
                    <a:pt x="584" y="18946"/>
                  </a:cubicBezTo>
                  <a:cubicBezTo>
                    <a:pt x="1163" y="19593"/>
                    <a:pt x="4401" y="23310"/>
                    <a:pt x="5284" y="23310"/>
                  </a:cubicBezTo>
                  <a:cubicBezTo>
                    <a:pt x="5317" y="23310"/>
                    <a:pt x="5347" y="23305"/>
                    <a:pt x="5373" y="23294"/>
                  </a:cubicBezTo>
                  <a:cubicBezTo>
                    <a:pt x="6116" y="22993"/>
                    <a:pt x="4932" y="22039"/>
                    <a:pt x="5974" y="20784"/>
                  </a:cubicBezTo>
                  <a:cubicBezTo>
                    <a:pt x="6973" y="19721"/>
                    <a:pt x="8221" y="18467"/>
                    <a:pt x="8889" y="18467"/>
                  </a:cubicBezTo>
                  <a:cubicBezTo>
                    <a:pt x="8954" y="18467"/>
                    <a:pt x="9014" y="18479"/>
                    <a:pt x="9067" y="18504"/>
                  </a:cubicBezTo>
                  <a:cubicBezTo>
                    <a:pt x="9721" y="18805"/>
                    <a:pt x="9350" y="21756"/>
                    <a:pt x="11046" y="22640"/>
                  </a:cubicBezTo>
                  <a:cubicBezTo>
                    <a:pt x="11744" y="23032"/>
                    <a:pt x="12218" y="23213"/>
                    <a:pt x="12636" y="23213"/>
                  </a:cubicBezTo>
                  <a:cubicBezTo>
                    <a:pt x="13234" y="23213"/>
                    <a:pt x="13717" y="22843"/>
                    <a:pt x="14581" y="22198"/>
                  </a:cubicBezTo>
                  <a:cubicBezTo>
                    <a:pt x="16136" y="21085"/>
                    <a:pt x="17091" y="19247"/>
                    <a:pt x="16490" y="18504"/>
                  </a:cubicBezTo>
                  <a:cubicBezTo>
                    <a:pt x="15253" y="18363"/>
                    <a:pt x="12001" y="18063"/>
                    <a:pt x="11418" y="16666"/>
                  </a:cubicBezTo>
                  <a:cubicBezTo>
                    <a:pt x="10905" y="14970"/>
                    <a:pt x="10304" y="13715"/>
                    <a:pt x="10163" y="13132"/>
                  </a:cubicBezTo>
                  <a:cubicBezTo>
                    <a:pt x="10021" y="12478"/>
                    <a:pt x="9067" y="11152"/>
                    <a:pt x="10163" y="9738"/>
                  </a:cubicBezTo>
                  <a:cubicBezTo>
                    <a:pt x="11188" y="8342"/>
                    <a:pt x="11718" y="7247"/>
                    <a:pt x="13998" y="7088"/>
                  </a:cubicBezTo>
                  <a:cubicBezTo>
                    <a:pt x="15323" y="7017"/>
                    <a:pt x="16278" y="6946"/>
                    <a:pt x="16861" y="6946"/>
                  </a:cubicBezTo>
                  <a:cubicBezTo>
                    <a:pt x="17462" y="6946"/>
                    <a:pt x="18416" y="7017"/>
                    <a:pt x="19742" y="7088"/>
                  </a:cubicBezTo>
                  <a:cubicBezTo>
                    <a:pt x="22021" y="7247"/>
                    <a:pt x="22534" y="8342"/>
                    <a:pt x="23559" y="9738"/>
                  </a:cubicBezTo>
                  <a:cubicBezTo>
                    <a:pt x="24672" y="11152"/>
                    <a:pt x="23718" y="12478"/>
                    <a:pt x="23559" y="13132"/>
                  </a:cubicBezTo>
                  <a:cubicBezTo>
                    <a:pt x="23418" y="13715"/>
                    <a:pt x="22834" y="14970"/>
                    <a:pt x="22393" y="16666"/>
                  </a:cubicBezTo>
                  <a:cubicBezTo>
                    <a:pt x="21721" y="18063"/>
                    <a:pt x="18487" y="18363"/>
                    <a:pt x="17303" y="18504"/>
                  </a:cubicBezTo>
                  <a:cubicBezTo>
                    <a:pt x="16649" y="19247"/>
                    <a:pt x="17603" y="21085"/>
                    <a:pt x="19141" y="22198"/>
                  </a:cubicBezTo>
                  <a:cubicBezTo>
                    <a:pt x="20056" y="22843"/>
                    <a:pt x="20537" y="23213"/>
                    <a:pt x="21120" y="23213"/>
                  </a:cubicBezTo>
                  <a:cubicBezTo>
                    <a:pt x="21528" y="23213"/>
                    <a:pt x="21985" y="23032"/>
                    <a:pt x="22675" y="22640"/>
                  </a:cubicBezTo>
                  <a:cubicBezTo>
                    <a:pt x="24372" y="21756"/>
                    <a:pt x="24089" y="18805"/>
                    <a:pt x="24672" y="18504"/>
                  </a:cubicBezTo>
                  <a:cubicBezTo>
                    <a:pt x="24724" y="18479"/>
                    <a:pt x="24782" y="18467"/>
                    <a:pt x="24846" y="18467"/>
                  </a:cubicBezTo>
                  <a:cubicBezTo>
                    <a:pt x="25501" y="18467"/>
                    <a:pt x="26751" y="19721"/>
                    <a:pt x="27765" y="20784"/>
                  </a:cubicBezTo>
                  <a:cubicBezTo>
                    <a:pt x="28790" y="22039"/>
                    <a:pt x="27624" y="22993"/>
                    <a:pt x="28348" y="23294"/>
                  </a:cubicBezTo>
                  <a:cubicBezTo>
                    <a:pt x="28378" y="23305"/>
                    <a:pt x="28411" y="23310"/>
                    <a:pt x="28447" y="23310"/>
                  </a:cubicBezTo>
                  <a:cubicBezTo>
                    <a:pt x="29404" y="23310"/>
                    <a:pt x="32576" y="19593"/>
                    <a:pt x="33138" y="18946"/>
                  </a:cubicBezTo>
                  <a:cubicBezTo>
                    <a:pt x="33721" y="18363"/>
                    <a:pt x="33279" y="18063"/>
                    <a:pt x="31883" y="17550"/>
                  </a:cubicBezTo>
                  <a:cubicBezTo>
                    <a:pt x="31477" y="17444"/>
                    <a:pt x="31203" y="17409"/>
                    <a:pt x="30984" y="17409"/>
                  </a:cubicBezTo>
                  <a:cubicBezTo>
                    <a:pt x="30765" y="17409"/>
                    <a:pt x="30602" y="17444"/>
                    <a:pt x="30416" y="17479"/>
                  </a:cubicBezTo>
                  <a:cubicBezTo>
                    <a:pt x="30254" y="17529"/>
                    <a:pt x="30065" y="17579"/>
                    <a:pt x="29756" y="17579"/>
                  </a:cubicBezTo>
                  <a:cubicBezTo>
                    <a:pt x="29627" y="17579"/>
                    <a:pt x="29479" y="17571"/>
                    <a:pt x="29303" y="17550"/>
                  </a:cubicBezTo>
                  <a:cubicBezTo>
                    <a:pt x="27907" y="17409"/>
                    <a:pt x="28207" y="15712"/>
                    <a:pt x="27765" y="14970"/>
                  </a:cubicBezTo>
                  <a:cubicBezTo>
                    <a:pt x="27253" y="14157"/>
                    <a:pt x="28066" y="11877"/>
                    <a:pt x="28790" y="11152"/>
                  </a:cubicBezTo>
                  <a:cubicBezTo>
                    <a:pt x="29603" y="10339"/>
                    <a:pt x="32996" y="9898"/>
                    <a:pt x="32837" y="5691"/>
                  </a:cubicBezTo>
                  <a:cubicBezTo>
                    <a:pt x="32696" y="1574"/>
                    <a:pt x="29462" y="319"/>
                    <a:pt x="26369" y="18"/>
                  </a:cubicBezTo>
                  <a:cubicBezTo>
                    <a:pt x="26234" y="6"/>
                    <a:pt x="26104" y="0"/>
                    <a:pt x="25979" y="0"/>
                  </a:cubicBezTo>
                  <a:cubicBezTo>
                    <a:pt x="23238" y="0"/>
                    <a:pt x="22815" y="2834"/>
                    <a:pt x="22393" y="2970"/>
                  </a:cubicBezTo>
                  <a:cubicBezTo>
                    <a:pt x="21880" y="3111"/>
                    <a:pt x="20996" y="3553"/>
                    <a:pt x="19883" y="4808"/>
                  </a:cubicBezTo>
                  <a:cubicBezTo>
                    <a:pt x="19411" y="5351"/>
                    <a:pt x="18592" y="5501"/>
                    <a:pt x="17866" y="5501"/>
                  </a:cubicBezTo>
                  <a:cubicBezTo>
                    <a:pt x="17695" y="5501"/>
                    <a:pt x="17529" y="5493"/>
                    <a:pt x="17373" y="5479"/>
                  </a:cubicBezTo>
                  <a:lnTo>
                    <a:pt x="17373" y="5250"/>
                  </a:lnTo>
                  <a:cubicBezTo>
                    <a:pt x="17373" y="5250"/>
                    <a:pt x="17161" y="5320"/>
                    <a:pt x="16861" y="5409"/>
                  </a:cubicBezTo>
                  <a:cubicBezTo>
                    <a:pt x="16578" y="5320"/>
                    <a:pt x="16348" y="5250"/>
                    <a:pt x="16348" y="5250"/>
                  </a:cubicBezTo>
                  <a:lnTo>
                    <a:pt x="16348" y="5479"/>
                  </a:lnTo>
                  <a:cubicBezTo>
                    <a:pt x="16193" y="5493"/>
                    <a:pt x="16028" y="5501"/>
                    <a:pt x="15858" y="5501"/>
                  </a:cubicBezTo>
                  <a:cubicBezTo>
                    <a:pt x="15135" y="5501"/>
                    <a:pt x="14325" y="5351"/>
                    <a:pt x="13839" y="4808"/>
                  </a:cubicBezTo>
                  <a:cubicBezTo>
                    <a:pt x="12743" y="3553"/>
                    <a:pt x="11859" y="3111"/>
                    <a:pt x="11418" y="2970"/>
                  </a:cubicBezTo>
                  <a:cubicBezTo>
                    <a:pt x="10927" y="2834"/>
                    <a:pt x="10502" y="0"/>
                    <a:pt x="7761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Google Shape;210;p23">
              <a:extLst>
                <a:ext uri="{FF2B5EF4-FFF2-40B4-BE49-F238E27FC236}">
                  <a16:creationId xmlns:a16="http://schemas.microsoft.com/office/drawing/2014/main" id="{2AB71E58-79FA-4A48-B06F-499E38C64F49}"/>
                </a:ext>
              </a:extLst>
            </p:cNvPr>
            <p:cNvSpPr/>
            <p:nvPr/>
          </p:nvSpPr>
          <p:spPr>
            <a:xfrm>
              <a:off x="-3485220" y="2312428"/>
              <a:ext cx="211366" cy="133062"/>
            </a:xfrm>
            <a:custGeom>
              <a:avLst/>
              <a:gdLst/>
              <a:ahLst/>
              <a:cxnLst/>
              <a:rect l="l" t="t" r="r" b="b"/>
              <a:pathLst>
                <a:path w="4578" h="2882" extrusionOk="0">
                  <a:moveTo>
                    <a:pt x="230" y="372"/>
                  </a:moveTo>
                  <a:lnTo>
                    <a:pt x="301" y="372"/>
                  </a:lnTo>
                  <a:cubicBezTo>
                    <a:pt x="742" y="513"/>
                    <a:pt x="1626" y="955"/>
                    <a:pt x="2722" y="2210"/>
                  </a:cubicBezTo>
                  <a:cubicBezTo>
                    <a:pt x="3164" y="2722"/>
                    <a:pt x="3906" y="2881"/>
                    <a:pt x="4578" y="2881"/>
                  </a:cubicBezTo>
                  <a:lnTo>
                    <a:pt x="4578" y="2881"/>
                  </a:lnTo>
                  <a:cubicBezTo>
                    <a:pt x="3906" y="2881"/>
                    <a:pt x="3164" y="2722"/>
                    <a:pt x="2722" y="2210"/>
                  </a:cubicBezTo>
                  <a:cubicBezTo>
                    <a:pt x="1626" y="955"/>
                    <a:pt x="742" y="513"/>
                    <a:pt x="301" y="372"/>
                  </a:cubicBezTo>
                  <a:lnTo>
                    <a:pt x="230" y="37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71" y="160"/>
                    <a:pt x="159" y="301"/>
                    <a:pt x="230" y="372"/>
                  </a:cubicBezTo>
                  <a:cubicBezTo>
                    <a:pt x="159" y="301"/>
                    <a:pt x="71" y="160"/>
                    <a:pt x="0" y="1"/>
                  </a:cubicBez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Google Shape;211;p23">
              <a:extLst>
                <a:ext uri="{FF2B5EF4-FFF2-40B4-BE49-F238E27FC236}">
                  <a16:creationId xmlns:a16="http://schemas.microsoft.com/office/drawing/2014/main" id="{41A433B9-D73B-45CE-B5FF-04631A1B10ED}"/>
                </a:ext>
              </a:extLst>
            </p:cNvPr>
            <p:cNvSpPr/>
            <p:nvPr/>
          </p:nvSpPr>
          <p:spPr>
            <a:xfrm>
              <a:off x="-3549674" y="2642083"/>
              <a:ext cx="652798" cy="129784"/>
            </a:xfrm>
            <a:custGeom>
              <a:avLst/>
              <a:gdLst/>
              <a:ahLst/>
              <a:cxnLst/>
              <a:rect l="l" t="t" r="r" b="b"/>
              <a:pathLst>
                <a:path w="14139" h="2811" extrusionOk="0">
                  <a:moveTo>
                    <a:pt x="14138" y="2581"/>
                  </a:moveTo>
                  <a:cubicBezTo>
                    <a:pt x="14138" y="2651"/>
                    <a:pt x="14068" y="2740"/>
                    <a:pt x="14068" y="2811"/>
                  </a:cubicBezTo>
                  <a:lnTo>
                    <a:pt x="14068" y="2811"/>
                  </a:lnTo>
                  <a:cubicBezTo>
                    <a:pt x="14068" y="2740"/>
                    <a:pt x="14138" y="2651"/>
                    <a:pt x="14138" y="2581"/>
                  </a:cubicBezTo>
                  <a:close/>
                  <a:moveTo>
                    <a:pt x="371" y="89"/>
                  </a:moveTo>
                  <a:cubicBezTo>
                    <a:pt x="141" y="372"/>
                    <a:pt x="0" y="672"/>
                    <a:pt x="0" y="973"/>
                  </a:cubicBezTo>
                  <a:lnTo>
                    <a:pt x="0" y="973"/>
                  </a:lnTo>
                  <a:cubicBezTo>
                    <a:pt x="0" y="672"/>
                    <a:pt x="141" y="372"/>
                    <a:pt x="371" y="89"/>
                  </a:cubicBezTo>
                  <a:close/>
                  <a:moveTo>
                    <a:pt x="371" y="0"/>
                  </a:moveTo>
                  <a:lnTo>
                    <a:pt x="371" y="89"/>
                  </a:lnTo>
                  <a:lnTo>
                    <a:pt x="371" y="0"/>
                  </a:lnTo>
                  <a:close/>
                  <a:moveTo>
                    <a:pt x="371" y="0"/>
                  </a:moveTo>
                  <a:lnTo>
                    <a:pt x="371" y="0"/>
                  </a:lnTo>
                  <a:lnTo>
                    <a:pt x="371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lnTo>
                    <a:pt x="13838" y="0"/>
                  </a:lnTo>
                  <a:close/>
                  <a:moveTo>
                    <a:pt x="13838" y="0"/>
                  </a:moveTo>
                  <a:lnTo>
                    <a:pt x="13838" y="0"/>
                  </a:lnTo>
                  <a:close/>
                </a:path>
              </a:pathLst>
            </a:custGeom>
            <a:solidFill>
              <a:srgbClr val="4A4A4A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Google Shape;212;p23">
              <a:extLst>
                <a:ext uri="{FF2B5EF4-FFF2-40B4-BE49-F238E27FC236}">
                  <a16:creationId xmlns:a16="http://schemas.microsoft.com/office/drawing/2014/main" id="{8411D564-C2DE-4441-A230-5F2F1A0DAC64}"/>
                </a:ext>
              </a:extLst>
            </p:cNvPr>
            <p:cNvSpPr/>
            <p:nvPr/>
          </p:nvSpPr>
          <p:spPr>
            <a:xfrm>
              <a:off x="-3634535" y="2312428"/>
              <a:ext cx="842926" cy="459438"/>
            </a:xfrm>
            <a:custGeom>
              <a:avLst/>
              <a:gdLst/>
              <a:ahLst/>
              <a:cxnLst/>
              <a:rect l="l" t="t" r="r" b="b"/>
              <a:pathLst>
                <a:path w="18257" h="9951" extrusionOk="0">
                  <a:moveTo>
                    <a:pt x="3234" y="1"/>
                  </a:moveTo>
                  <a:cubicBezTo>
                    <a:pt x="0" y="2439"/>
                    <a:pt x="1096" y="7812"/>
                    <a:pt x="1096" y="7812"/>
                  </a:cubicBezTo>
                  <a:cubicBezTo>
                    <a:pt x="1096" y="7812"/>
                    <a:pt x="1325" y="7883"/>
                    <a:pt x="1838" y="8113"/>
                  </a:cubicBezTo>
                  <a:cubicBezTo>
                    <a:pt x="1838" y="7812"/>
                    <a:pt x="1979" y="7512"/>
                    <a:pt x="2209" y="7229"/>
                  </a:cubicBezTo>
                  <a:lnTo>
                    <a:pt x="2209" y="7140"/>
                  </a:lnTo>
                  <a:lnTo>
                    <a:pt x="2280" y="7140"/>
                  </a:lnTo>
                  <a:cubicBezTo>
                    <a:pt x="3305" y="5744"/>
                    <a:pt x="3835" y="4649"/>
                    <a:pt x="6115" y="4490"/>
                  </a:cubicBezTo>
                  <a:cubicBezTo>
                    <a:pt x="7440" y="4419"/>
                    <a:pt x="8395" y="4348"/>
                    <a:pt x="8978" y="4348"/>
                  </a:cubicBezTo>
                  <a:cubicBezTo>
                    <a:pt x="9579" y="4348"/>
                    <a:pt x="10533" y="4419"/>
                    <a:pt x="11859" y="4490"/>
                  </a:cubicBezTo>
                  <a:cubicBezTo>
                    <a:pt x="14138" y="4649"/>
                    <a:pt x="14651" y="5744"/>
                    <a:pt x="15676" y="7140"/>
                  </a:cubicBezTo>
                  <a:cubicBezTo>
                    <a:pt x="16418" y="8113"/>
                    <a:pt x="16277" y="8996"/>
                    <a:pt x="15976" y="9721"/>
                  </a:cubicBezTo>
                  <a:cubicBezTo>
                    <a:pt x="15976" y="9791"/>
                    <a:pt x="15906" y="9880"/>
                    <a:pt x="15906" y="9951"/>
                  </a:cubicBezTo>
                  <a:cubicBezTo>
                    <a:pt x="17231" y="8996"/>
                    <a:pt x="18256" y="7512"/>
                    <a:pt x="17974" y="5532"/>
                  </a:cubicBezTo>
                  <a:cubicBezTo>
                    <a:pt x="17231" y="884"/>
                    <a:pt x="14510" y="372"/>
                    <a:pt x="14510" y="372"/>
                  </a:cubicBezTo>
                  <a:cubicBezTo>
                    <a:pt x="13997" y="513"/>
                    <a:pt x="13113" y="955"/>
                    <a:pt x="12000" y="2210"/>
                  </a:cubicBezTo>
                  <a:cubicBezTo>
                    <a:pt x="11558" y="2652"/>
                    <a:pt x="10904" y="2881"/>
                    <a:pt x="10303" y="2881"/>
                  </a:cubicBezTo>
                  <a:lnTo>
                    <a:pt x="9490" y="2881"/>
                  </a:lnTo>
                  <a:lnTo>
                    <a:pt x="9490" y="2652"/>
                  </a:lnTo>
                  <a:cubicBezTo>
                    <a:pt x="9490" y="2652"/>
                    <a:pt x="9278" y="2722"/>
                    <a:pt x="8978" y="2811"/>
                  </a:cubicBezTo>
                  <a:cubicBezTo>
                    <a:pt x="8695" y="2722"/>
                    <a:pt x="8465" y="2652"/>
                    <a:pt x="8465" y="2652"/>
                  </a:cubicBezTo>
                  <a:lnTo>
                    <a:pt x="8465" y="2881"/>
                  </a:lnTo>
                  <a:lnTo>
                    <a:pt x="7812" y="2881"/>
                  </a:lnTo>
                  <a:cubicBezTo>
                    <a:pt x="7140" y="2881"/>
                    <a:pt x="6398" y="2722"/>
                    <a:pt x="5956" y="2210"/>
                  </a:cubicBezTo>
                  <a:cubicBezTo>
                    <a:pt x="4860" y="955"/>
                    <a:pt x="3976" y="513"/>
                    <a:pt x="3535" y="372"/>
                  </a:cubicBezTo>
                  <a:lnTo>
                    <a:pt x="3464" y="372"/>
                  </a:lnTo>
                  <a:cubicBezTo>
                    <a:pt x="3393" y="301"/>
                    <a:pt x="3305" y="160"/>
                    <a:pt x="323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Google Shape;213;p23">
              <a:extLst>
                <a:ext uri="{FF2B5EF4-FFF2-40B4-BE49-F238E27FC236}">
                  <a16:creationId xmlns:a16="http://schemas.microsoft.com/office/drawing/2014/main" id="{C775B234-BBA9-414F-8162-6CD17C056784}"/>
                </a:ext>
              </a:extLst>
            </p:cNvPr>
            <p:cNvSpPr/>
            <p:nvPr/>
          </p:nvSpPr>
          <p:spPr>
            <a:xfrm>
              <a:off x="-2879789" y="7579196"/>
              <a:ext cx="95526" cy="210304"/>
            </a:xfrm>
            <a:custGeom>
              <a:avLst/>
              <a:gdLst/>
              <a:ahLst/>
              <a:cxnLst/>
              <a:rect l="l" t="t" r="r" b="b"/>
              <a:pathLst>
                <a:path w="2069" h="4555" extrusionOk="0">
                  <a:moveTo>
                    <a:pt x="806" y="0"/>
                  </a:moveTo>
                  <a:cubicBezTo>
                    <a:pt x="631" y="0"/>
                    <a:pt x="453" y="39"/>
                    <a:pt x="301" y="149"/>
                  </a:cubicBezTo>
                  <a:cubicBezTo>
                    <a:pt x="301" y="149"/>
                    <a:pt x="1" y="3613"/>
                    <a:pt x="442" y="4196"/>
                  </a:cubicBezTo>
                  <a:cubicBezTo>
                    <a:pt x="655" y="4443"/>
                    <a:pt x="938" y="4554"/>
                    <a:pt x="1197" y="4554"/>
                  </a:cubicBezTo>
                  <a:cubicBezTo>
                    <a:pt x="1476" y="4554"/>
                    <a:pt x="1729" y="4425"/>
                    <a:pt x="1839" y="4196"/>
                  </a:cubicBezTo>
                  <a:cubicBezTo>
                    <a:pt x="2068" y="3683"/>
                    <a:pt x="1627" y="220"/>
                    <a:pt x="1627" y="220"/>
                  </a:cubicBezTo>
                  <a:cubicBezTo>
                    <a:pt x="1627" y="220"/>
                    <a:pt x="1223" y="0"/>
                    <a:pt x="806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Google Shape;214;p23">
              <a:extLst>
                <a:ext uri="{FF2B5EF4-FFF2-40B4-BE49-F238E27FC236}">
                  <a16:creationId xmlns:a16="http://schemas.microsoft.com/office/drawing/2014/main" id="{68A345F9-73E4-4F70-A27C-6F9BC68DDFE3}"/>
                </a:ext>
              </a:extLst>
            </p:cNvPr>
            <p:cNvSpPr/>
            <p:nvPr/>
          </p:nvSpPr>
          <p:spPr>
            <a:xfrm>
              <a:off x="-3658220" y="7579196"/>
              <a:ext cx="94695" cy="210304"/>
            </a:xfrm>
            <a:custGeom>
              <a:avLst/>
              <a:gdLst/>
              <a:ahLst/>
              <a:cxnLst/>
              <a:rect l="l" t="t" r="r" b="b"/>
              <a:pathLst>
                <a:path w="2051" h="4555" extrusionOk="0">
                  <a:moveTo>
                    <a:pt x="1263" y="0"/>
                  </a:moveTo>
                  <a:cubicBezTo>
                    <a:pt x="846" y="0"/>
                    <a:pt x="442" y="220"/>
                    <a:pt x="442" y="220"/>
                  </a:cubicBezTo>
                  <a:cubicBezTo>
                    <a:pt x="442" y="220"/>
                    <a:pt x="1" y="3683"/>
                    <a:pt x="213" y="4196"/>
                  </a:cubicBezTo>
                  <a:cubicBezTo>
                    <a:pt x="332" y="4425"/>
                    <a:pt x="584" y="4554"/>
                    <a:pt x="861" y="4554"/>
                  </a:cubicBezTo>
                  <a:cubicBezTo>
                    <a:pt x="1118" y="4554"/>
                    <a:pt x="1396" y="4443"/>
                    <a:pt x="1609" y="4196"/>
                  </a:cubicBezTo>
                  <a:cubicBezTo>
                    <a:pt x="2051" y="3613"/>
                    <a:pt x="1768" y="149"/>
                    <a:pt x="1768" y="149"/>
                  </a:cubicBezTo>
                  <a:cubicBezTo>
                    <a:pt x="1616" y="39"/>
                    <a:pt x="1438" y="0"/>
                    <a:pt x="1263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Google Shape;215;p23">
              <a:extLst>
                <a:ext uri="{FF2B5EF4-FFF2-40B4-BE49-F238E27FC236}">
                  <a16:creationId xmlns:a16="http://schemas.microsoft.com/office/drawing/2014/main" id="{34D2AE29-47DD-4CB4-A89F-E84DE01B2B94}"/>
                </a:ext>
              </a:extLst>
            </p:cNvPr>
            <p:cNvSpPr/>
            <p:nvPr/>
          </p:nvSpPr>
          <p:spPr>
            <a:xfrm>
              <a:off x="-2747604" y="7697853"/>
              <a:ext cx="40860" cy="105406"/>
            </a:xfrm>
            <a:custGeom>
              <a:avLst/>
              <a:gdLst/>
              <a:ahLst/>
              <a:cxnLst/>
              <a:rect l="l" t="t" r="r" b="b"/>
              <a:pathLst>
                <a:path w="885" h="2283" extrusionOk="0">
                  <a:moveTo>
                    <a:pt x="884" y="0"/>
                  </a:moveTo>
                  <a:lnTo>
                    <a:pt x="160" y="71"/>
                  </a:lnTo>
                  <a:cubicBezTo>
                    <a:pt x="160" y="71"/>
                    <a:pt x="1" y="2209"/>
                    <a:pt x="442" y="2280"/>
                  </a:cubicBezTo>
                  <a:cubicBezTo>
                    <a:pt x="449" y="2282"/>
                    <a:pt x="456" y="2282"/>
                    <a:pt x="463" y="2282"/>
                  </a:cubicBezTo>
                  <a:cubicBezTo>
                    <a:pt x="816" y="2282"/>
                    <a:pt x="884" y="0"/>
                    <a:pt x="8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Google Shape;216;p23">
              <a:extLst>
                <a:ext uri="{FF2B5EF4-FFF2-40B4-BE49-F238E27FC236}">
                  <a16:creationId xmlns:a16="http://schemas.microsoft.com/office/drawing/2014/main" id="{F0CE5B4C-9D79-4438-B55F-6456C07467AD}"/>
                </a:ext>
              </a:extLst>
            </p:cNvPr>
            <p:cNvSpPr/>
            <p:nvPr/>
          </p:nvSpPr>
          <p:spPr>
            <a:xfrm>
              <a:off x="-2634995" y="7684787"/>
              <a:ext cx="34304" cy="105314"/>
            </a:xfrm>
            <a:custGeom>
              <a:avLst/>
              <a:gdLst/>
              <a:ahLst/>
              <a:cxnLst/>
              <a:rect l="l" t="t" r="r" b="b"/>
              <a:pathLst>
                <a:path w="743" h="2281" extrusionOk="0">
                  <a:moveTo>
                    <a:pt x="584" y="0"/>
                  </a:moveTo>
                  <a:lnTo>
                    <a:pt x="1" y="142"/>
                  </a:lnTo>
                  <a:cubicBezTo>
                    <a:pt x="1" y="142"/>
                    <a:pt x="1" y="2209"/>
                    <a:pt x="372" y="2280"/>
                  </a:cubicBezTo>
                  <a:cubicBezTo>
                    <a:pt x="743" y="2280"/>
                    <a:pt x="584" y="0"/>
                    <a:pt x="5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Google Shape;217;p23">
              <a:extLst>
                <a:ext uri="{FF2B5EF4-FFF2-40B4-BE49-F238E27FC236}">
                  <a16:creationId xmlns:a16="http://schemas.microsoft.com/office/drawing/2014/main" id="{E9FEA0B7-75F6-4B6F-990A-C27A8042E0AB}"/>
                </a:ext>
              </a:extLst>
            </p:cNvPr>
            <p:cNvSpPr/>
            <p:nvPr/>
          </p:nvSpPr>
          <p:spPr>
            <a:xfrm>
              <a:off x="-2563985" y="7626844"/>
              <a:ext cx="31026" cy="84907"/>
            </a:xfrm>
            <a:custGeom>
              <a:avLst/>
              <a:gdLst/>
              <a:ahLst/>
              <a:cxnLst/>
              <a:rect l="l" t="t" r="r" b="b"/>
              <a:pathLst>
                <a:path w="672" h="1839" extrusionOk="0">
                  <a:moveTo>
                    <a:pt x="442" y="0"/>
                  </a:moveTo>
                  <a:lnTo>
                    <a:pt x="0" y="142"/>
                  </a:lnTo>
                  <a:cubicBezTo>
                    <a:pt x="0" y="142"/>
                    <a:pt x="88" y="1768"/>
                    <a:pt x="371" y="1838"/>
                  </a:cubicBezTo>
                  <a:cubicBezTo>
                    <a:pt x="672" y="1838"/>
                    <a:pt x="442" y="1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Google Shape;218;p23">
              <a:extLst>
                <a:ext uri="{FF2B5EF4-FFF2-40B4-BE49-F238E27FC236}">
                  <a16:creationId xmlns:a16="http://schemas.microsoft.com/office/drawing/2014/main" id="{080ECB5F-7335-4024-B654-3BBA79585FCE}"/>
                </a:ext>
              </a:extLst>
            </p:cNvPr>
            <p:cNvSpPr/>
            <p:nvPr/>
          </p:nvSpPr>
          <p:spPr>
            <a:xfrm>
              <a:off x="-3019316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13185" y="0"/>
                  </a:moveTo>
                  <a:cubicBezTo>
                    <a:pt x="13184" y="0"/>
                    <a:pt x="6928" y="3906"/>
                    <a:pt x="7582" y="5514"/>
                  </a:cubicBezTo>
                  <a:cubicBezTo>
                    <a:pt x="8325" y="7140"/>
                    <a:pt x="9208" y="6469"/>
                    <a:pt x="8978" y="8324"/>
                  </a:cubicBezTo>
                  <a:cubicBezTo>
                    <a:pt x="8766" y="10162"/>
                    <a:pt x="7140" y="33508"/>
                    <a:pt x="4118" y="36955"/>
                  </a:cubicBezTo>
                  <a:cubicBezTo>
                    <a:pt x="1185" y="40419"/>
                    <a:pt x="1" y="42928"/>
                    <a:pt x="1626" y="44112"/>
                  </a:cubicBezTo>
                  <a:cubicBezTo>
                    <a:pt x="2123" y="44289"/>
                    <a:pt x="2604" y="44353"/>
                    <a:pt x="3041" y="44353"/>
                  </a:cubicBezTo>
                  <a:cubicBezTo>
                    <a:pt x="4224" y="44353"/>
                    <a:pt x="5090" y="43883"/>
                    <a:pt x="5090" y="43883"/>
                  </a:cubicBezTo>
                  <a:cubicBezTo>
                    <a:pt x="5090" y="43883"/>
                    <a:pt x="6248" y="45041"/>
                    <a:pt x="7336" y="45041"/>
                  </a:cubicBezTo>
                  <a:cubicBezTo>
                    <a:pt x="7774" y="45041"/>
                    <a:pt x="8201" y="44852"/>
                    <a:pt x="8537" y="44324"/>
                  </a:cubicBezTo>
                  <a:cubicBezTo>
                    <a:pt x="9721" y="42486"/>
                    <a:pt x="10163" y="41532"/>
                    <a:pt x="9208" y="40207"/>
                  </a:cubicBezTo>
                  <a:cubicBezTo>
                    <a:pt x="8325" y="38810"/>
                    <a:pt x="8537" y="36743"/>
                    <a:pt x="8766" y="35559"/>
                  </a:cubicBezTo>
                  <a:cubicBezTo>
                    <a:pt x="8978" y="34392"/>
                    <a:pt x="11788" y="5956"/>
                    <a:pt x="12442" y="4631"/>
                  </a:cubicBezTo>
                  <a:cubicBezTo>
                    <a:pt x="13185" y="3234"/>
                    <a:pt x="15252" y="654"/>
                    <a:pt x="13185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Google Shape;219;p23">
              <a:extLst>
                <a:ext uri="{FF2B5EF4-FFF2-40B4-BE49-F238E27FC236}">
                  <a16:creationId xmlns:a16="http://schemas.microsoft.com/office/drawing/2014/main" id="{5C8A87F5-13D5-40D8-B04B-6A6B0CDFFE2E}"/>
                </a:ext>
              </a:extLst>
            </p:cNvPr>
            <p:cNvSpPr/>
            <p:nvPr/>
          </p:nvSpPr>
          <p:spPr>
            <a:xfrm>
              <a:off x="-2986350" y="5113202"/>
              <a:ext cx="381595" cy="1993713"/>
            </a:xfrm>
            <a:custGeom>
              <a:avLst/>
              <a:gdLst/>
              <a:ahLst/>
              <a:cxnLst/>
              <a:rect l="l" t="t" r="r" b="b"/>
              <a:pathLst>
                <a:path w="8265" h="43182" extrusionOk="0">
                  <a:moveTo>
                    <a:pt x="2840" y="1"/>
                  </a:moveTo>
                  <a:cubicBezTo>
                    <a:pt x="1768" y="1"/>
                    <a:pt x="1" y="148"/>
                    <a:pt x="99" y="1124"/>
                  </a:cubicBezTo>
                  <a:cubicBezTo>
                    <a:pt x="241" y="2520"/>
                    <a:pt x="612" y="2820"/>
                    <a:pt x="2167" y="4658"/>
                  </a:cubicBezTo>
                  <a:cubicBezTo>
                    <a:pt x="3634" y="6496"/>
                    <a:pt x="4588" y="34844"/>
                    <a:pt x="3493" y="36399"/>
                  </a:cubicBezTo>
                  <a:cubicBezTo>
                    <a:pt x="2450" y="37937"/>
                    <a:pt x="912" y="39934"/>
                    <a:pt x="1354" y="41189"/>
                  </a:cubicBezTo>
                  <a:cubicBezTo>
                    <a:pt x="1715" y="42214"/>
                    <a:pt x="2029" y="43181"/>
                    <a:pt x="2451" y="43181"/>
                  </a:cubicBezTo>
                  <a:cubicBezTo>
                    <a:pt x="2545" y="43181"/>
                    <a:pt x="2644" y="43133"/>
                    <a:pt x="2750" y="43027"/>
                  </a:cubicBezTo>
                  <a:cubicBezTo>
                    <a:pt x="3334" y="42443"/>
                    <a:pt x="4005" y="42072"/>
                    <a:pt x="5030" y="42072"/>
                  </a:cubicBezTo>
                  <a:cubicBezTo>
                    <a:pt x="6144" y="42072"/>
                    <a:pt x="7982" y="40747"/>
                    <a:pt x="6868" y="38538"/>
                  </a:cubicBezTo>
                  <a:cubicBezTo>
                    <a:pt x="5843" y="37142"/>
                    <a:pt x="5030" y="34402"/>
                    <a:pt x="5172" y="32423"/>
                  </a:cubicBezTo>
                  <a:cubicBezTo>
                    <a:pt x="5331" y="30355"/>
                    <a:pt x="5172" y="5772"/>
                    <a:pt x="5985" y="4800"/>
                  </a:cubicBezTo>
                  <a:cubicBezTo>
                    <a:pt x="6727" y="3916"/>
                    <a:pt x="8264" y="2520"/>
                    <a:pt x="8264" y="1707"/>
                  </a:cubicBezTo>
                  <a:lnTo>
                    <a:pt x="8264" y="240"/>
                  </a:lnTo>
                  <a:lnTo>
                    <a:pt x="3634" y="28"/>
                  </a:lnTo>
                  <a:cubicBezTo>
                    <a:pt x="3634" y="28"/>
                    <a:pt x="3301" y="1"/>
                    <a:pt x="2840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Google Shape;220;p23">
              <a:extLst>
                <a:ext uri="{FF2B5EF4-FFF2-40B4-BE49-F238E27FC236}">
                  <a16:creationId xmlns:a16="http://schemas.microsoft.com/office/drawing/2014/main" id="{C9A13AAB-915C-492A-99B9-DCB20B268AEE}"/>
                </a:ext>
              </a:extLst>
            </p:cNvPr>
            <p:cNvSpPr/>
            <p:nvPr/>
          </p:nvSpPr>
          <p:spPr>
            <a:xfrm>
              <a:off x="-2740263" y="5249912"/>
              <a:ext cx="200793" cy="1801415"/>
            </a:xfrm>
            <a:custGeom>
              <a:avLst/>
              <a:gdLst/>
              <a:ahLst/>
              <a:cxnLst/>
              <a:rect l="l" t="t" r="r" b="b"/>
              <a:pathLst>
                <a:path w="4349" h="39017" extrusionOk="0">
                  <a:moveTo>
                    <a:pt x="3235" y="1"/>
                  </a:moveTo>
                  <a:cubicBezTo>
                    <a:pt x="3235" y="1"/>
                    <a:pt x="1255" y="672"/>
                    <a:pt x="1255" y="2139"/>
                  </a:cubicBezTo>
                  <a:cubicBezTo>
                    <a:pt x="1255" y="3694"/>
                    <a:pt x="1538" y="31158"/>
                    <a:pt x="1255" y="32696"/>
                  </a:cubicBezTo>
                  <a:cubicBezTo>
                    <a:pt x="955" y="34181"/>
                    <a:pt x="1096" y="35276"/>
                    <a:pt x="814" y="35718"/>
                  </a:cubicBezTo>
                  <a:cubicBezTo>
                    <a:pt x="513" y="36231"/>
                    <a:pt x="1" y="38669"/>
                    <a:pt x="1538" y="38952"/>
                  </a:cubicBezTo>
                  <a:cubicBezTo>
                    <a:pt x="1759" y="38995"/>
                    <a:pt x="1949" y="39017"/>
                    <a:pt x="2111" y="39017"/>
                  </a:cubicBezTo>
                  <a:cubicBezTo>
                    <a:pt x="3085" y="39017"/>
                    <a:pt x="3031" y="38229"/>
                    <a:pt x="2652" y="36531"/>
                  </a:cubicBezTo>
                  <a:cubicBezTo>
                    <a:pt x="2210" y="34534"/>
                    <a:pt x="2210" y="24973"/>
                    <a:pt x="2210" y="24973"/>
                  </a:cubicBezTo>
                  <a:lnTo>
                    <a:pt x="2351" y="3394"/>
                  </a:lnTo>
                  <a:cubicBezTo>
                    <a:pt x="2351" y="3394"/>
                    <a:pt x="4348" y="1256"/>
                    <a:pt x="323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Google Shape;221;p23">
              <a:extLst>
                <a:ext uri="{FF2B5EF4-FFF2-40B4-BE49-F238E27FC236}">
                  <a16:creationId xmlns:a16="http://schemas.microsoft.com/office/drawing/2014/main" id="{44789901-94F2-4E38-995C-218EE575CB50}"/>
                </a:ext>
              </a:extLst>
            </p:cNvPr>
            <p:cNvSpPr/>
            <p:nvPr/>
          </p:nvSpPr>
          <p:spPr>
            <a:xfrm>
              <a:off x="-2873279" y="7022938"/>
              <a:ext cx="326468" cy="383857"/>
            </a:xfrm>
            <a:custGeom>
              <a:avLst/>
              <a:gdLst/>
              <a:ahLst/>
              <a:cxnLst/>
              <a:rect l="l" t="t" r="r" b="b"/>
              <a:pathLst>
                <a:path w="7071" h="8314" extrusionOk="0">
                  <a:moveTo>
                    <a:pt x="2984" y="0"/>
                  </a:moveTo>
                  <a:cubicBezTo>
                    <a:pt x="2505" y="0"/>
                    <a:pt x="1998" y="67"/>
                    <a:pt x="1556" y="267"/>
                  </a:cubicBezTo>
                  <a:cubicBezTo>
                    <a:pt x="1556" y="267"/>
                    <a:pt x="602" y="851"/>
                    <a:pt x="443" y="1664"/>
                  </a:cubicBezTo>
                  <a:cubicBezTo>
                    <a:pt x="301" y="2406"/>
                    <a:pt x="1" y="7036"/>
                    <a:pt x="301" y="7849"/>
                  </a:cubicBezTo>
                  <a:cubicBezTo>
                    <a:pt x="441" y="8193"/>
                    <a:pt x="576" y="8313"/>
                    <a:pt x="820" y="8313"/>
                  </a:cubicBezTo>
                  <a:cubicBezTo>
                    <a:pt x="1103" y="8313"/>
                    <a:pt x="1531" y="8152"/>
                    <a:pt x="2281" y="7991"/>
                  </a:cubicBezTo>
                  <a:cubicBezTo>
                    <a:pt x="3695" y="7708"/>
                    <a:pt x="6487" y="7991"/>
                    <a:pt x="6787" y="7036"/>
                  </a:cubicBezTo>
                  <a:cubicBezTo>
                    <a:pt x="7070" y="6153"/>
                    <a:pt x="4790" y="267"/>
                    <a:pt x="4790" y="267"/>
                  </a:cubicBezTo>
                  <a:cubicBezTo>
                    <a:pt x="4790" y="267"/>
                    <a:pt x="3942" y="0"/>
                    <a:pt x="2984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Google Shape;222;p23">
              <a:extLst>
                <a:ext uri="{FF2B5EF4-FFF2-40B4-BE49-F238E27FC236}">
                  <a16:creationId xmlns:a16="http://schemas.microsoft.com/office/drawing/2014/main" id="{55D84568-60A1-42FC-A946-CEA8A022635E}"/>
                </a:ext>
              </a:extLst>
            </p:cNvPr>
            <p:cNvSpPr/>
            <p:nvPr/>
          </p:nvSpPr>
          <p:spPr>
            <a:xfrm>
              <a:off x="-2886299" y="7310255"/>
              <a:ext cx="102036" cy="280206"/>
            </a:xfrm>
            <a:custGeom>
              <a:avLst/>
              <a:gdLst/>
              <a:ahLst/>
              <a:cxnLst/>
              <a:rect l="l" t="t" r="r" b="b"/>
              <a:pathLst>
                <a:path w="2210" h="6069" extrusionOk="0">
                  <a:moveTo>
                    <a:pt x="1378" y="1"/>
                  </a:moveTo>
                  <a:cubicBezTo>
                    <a:pt x="1259" y="1"/>
                    <a:pt x="1138" y="47"/>
                    <a:pt x="1025" y="159"/>
                  </a:cubicBezTo>
                  <a:cubicBezTo>
                    <a:pt x="1025" y="159"/>
                    <a:pt x="0" y="5744"/>
                    <a:pt x="442" y="5974"/>
                  </a:cubicBezTo>
                  <a:cubicBezTo>
                    <a:pt x="613" y="6045"/>
                    <a:pt x="866" y="6068"/>
                    <a:pt x="1128" y="6068"/>
                  </a:cubicBezTo>
                  <a:cubicBezTo>
                    <a:pt x="1652" y="6068"/>
                    <a:pt x="2209" y="5974"/>
                    <a:pt x="2209" y="5974"/>
                  </a:cubicBezTo>
                  <a:cubicBezTo>
                    <a:pt x="2209" y="5974"/>
                    <a:pt x="2050" y="955"/>
                    <a:pt x="2050" y="672"/>
                  </a:cubicBezTo>
                  <a:cubicBezTo>
                    <a:pt x="2050" y="395"/>
                    <a:pt x="1726" y="1"/>
                    <a:pt x="1378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Google Shape;223;p23">
              <a:extLst>
                <a:ext uri="{FF2B5EF4-FFF2-40B4-BE49-F238E27FC236}">
                  <a16:creationId xmlns:a16="http://schemas.microsoft.com/office/drawing/2014/main" id="{D7A4394D-D739-465E-B3F5-545BB6AC35BF}"/>
                </a:ext>
              </a:extLst>
            </p:cNvPr>
            <p:cNvSpPr/>
            <p:nvPr/>
          </p:nvSpPr>
          <p:spPr>
            <a:xfrm>
              <a:off x="-2774521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881" y="0"/>
                  </a:moveTo>
                  <a:cubicBezTo>
                    <a:pt x="760" y="0"/>
                    <a:pt x="613" y="57"/>
                    <a:pt x="442" y="228"/>
                  </a:cubicBezTo>
                  <a:cubicBezTo>
                    <a:pt x="442" y="228"/>
                    <a:pt x="0" y="5371"/>
                    <a:pt x="442" y="5371"/>
                  </a:cubicBezTo>
                  <a:cubicBezTo>
                    <a:pt x="955" y="5371"/>
                    <a:pt x="1626" y="4929"/>
                    <a:pt x="1626" y="4929"/>
                  </a:cubicBezTo>
                  <a:lnTo>
                    <a:pt x="1255" y="228"/>
                  </a:lnTo>
                  <a:cubicBezTo>
                    <a:pt x="1255" y="228"/>
                    <a:pt x="1122" y="0"/>
                    <a:pt x="88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Google Shape;224;p23">
              <a:extLst>
                <a:ext uri="{FF2B5EF4-FFF2-40B4-BE49-F238E27FC236}">
                  <a16:creationId xmlns:a16="http://schemas.microsoft.com/office/drawing/2014/main" id="{E63016BE-BB8C-4362-9C8C-FF90F40A40B2}"/>
                </a:ext>
              </a:extLst>
            </p:cNvPr>
            <p:cNvSpPr/>
            <p:nvPr/>
          </p:nvSpPr>
          <p:spPr>
            <a:xfrm>
              <a:off x="-2754114" y="7555049"/>
              <a:ext cx="54711" cy="151391"/>
            </a:xfrm>
            <a:custGeom>
              <a:avLst/>
              <a:gdLst/>
              <a:ahLst/>
              <a:cxnLst/>
              <a:rect l="l" t="t" r="r" b="b"/>
              <a:pathLst>
                <a:path w="1185" h="3279" extrusionOk="0">
                  <a:moveTo>
                    <a:pt x="743" y="0"/>
                  </a:moveTo>
                  <a:lnTo>
                    <a:pt x="71" y="159"/>
                  </a:lnTo>
                  <a:lnTo>
                    <a:pt x="0" y="3164"/>
                  </a:lnTo>
                  <a:cubicBezTo>
                    <a:pt x="0" y="3164"/>
                    <a:pt x="338" y="3279"/>
                    <a:pt x="629" y="3279"/>
                  </a:cubicBezTo>
                  <a:cubicBezTo>
                    <a:pt x="809" y="3279"/>
                    <a:pt x="971" y="3235"/>
                    <a:pt x="1025" y="3093"/>
                  </a:cubicBezTo>
                  <a:cubicBezTo>
                    <a:pt x="1184" y="2651"/>
                    <a:pt x="743" y="0"/>
                    <a:pt x="743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Google Shape;225;p23">
              <a:extLst>
                <a:ext uri="{FF2B5EF4-FFF2-40B4-BE49-F238E27FC236}">
                  <a16:creationId xmlns:a16="http://schemas.microsoft.com/office/drawing/2014/main" id="{798C6D0E-91CC-4D21-81B9-422C1EB38FDA}"/>
                </a:ext>
              </a:extLst>
            </p:cNvPr>
            <p:cNvSpPr/>
            <p:nvPr/>
          </p:nvSpPr>
          <p:spPr>
            <a:xfrm>
              <a:off x="-2682319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385" y="1"/>
                  </a:moveTo>
                  <a:cubicBezTo>
                    <a:pt x="277" y="1"/>
                    <a:pt x="148" y="50"/>
                    <a:pt x="0" y="197"/>
                  </a:cubicBezTo>
                  <a:cubicBezTo>
                    <a:pt x="0" y="197"/>
                    <a:pt x="71" y="5199"/>
                    <a:pt x="513" y="5199"/>
                  </a:cubicBezTo>
                  <a:cubicBezTo>
                    <a:pt x="884" y="5128"/>
                    <a:pt x="1467" y="4616"/>
                    <a:pt x="1467" y="4616"/>
                  </a:cubicBezTo>
                  <a:lnTo>
                    <a:pt x="725" y="197"/>
                  </a:lnTo>
                  <a:cubicBezTo>
                    <a:pt x="725" y="197"/>
                    <a:pt x="599" y="1"/>
                    <a:pt x="385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Google Shape;226;p23">
              <a:extLst>
                <a:ext uri="{FF2B5EF4-FFF2-40B4-BE49-F238E27FC236}">
                  <a16:creationId xmlns:a16="http://schemas.microsoft.com/office/drawing/2014/main" id="{70E386C5-53C9-456D-AD95-8EAD0B9120F3}"/>
                </a:ext>
              </a:extLst>
            </p:cNvPr>
            <p:cNvSpPr/>
            <p:nvPr/>
          </p:nvSpPr>
          <p:spPr>
            <a:xfrm>
              <a:off x="-2658680" y="7551771"/>
              <a:ext cx="53927" cy="145620"/>
            </a:xfrm>
            <a:custGeom>
              <a:avLst/>
              <a:gdLst/>
              <a:ahLst/>
              <a:cxnLst/>
              <a:rect l="l" t="t" r="r" b="b"/>
              <a:pathLst>
                <a:path w="1168" h="3154" extrusionOk="0">
                  <a:moveTo>
                    <a:pt x="584" y="1"/>
                  </a:moveTo>
                  <a:lnTo>
                    <a:pt x="1" y="230"/>
                  </a:lnTo>
                  <a:lnTo>
                    <a:pt x="213" y="3093"/>
                  </a:lnTo>
                  <a:cubicBezTo>
                    <a:pt x="213" y="3093"/>
                    <a:pt x="424" y="3153"/>
                    <a:pt x="641" y="3153"/>
                  </a:cubicBezTo>
                  <a:cubicBezTo>
                    <a:pt x="849" y="3153"/>
                    <a:pt x="1062" y="3098"/>
                    <a:pt x="1097" y="2881"/>
                  </a:cubicBezTo>
                  <a:cubicBezTo>
                    <a:pt x="1167" y="2510"/>
                    <a:pt x="584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Google Shape;227;p23">
              <a:extLst>
                <a:ext uri="{FF2B5EF4-FFF2-40B4-BE49-F238E27FC236}">
                  <a16:creationId xmlns:a16="http://schemas.microsoft.com/office/drawing/2014/main" id="{1177CE9A-F155-4CEE-BBEB-BB640A13C054}"/>
                </a:ext>
              </a:extLst>
            </p:cNvPr>
            <p:cNvSpPr/>
            <p:nvPr/>
          </p:nvSpPr>
          <p:spPr>
            <a:xfrm>
              <a:off x="-2614587" y="7346083"/>
              <a:ext cx="64499" cy="195945"/>
            </a:xfrm>
            <a:custGeom>
              <a:avLst/>
              <a:gdLst/>
              <a:ahLst/>
              <a:cxnLst/>
              <a:rect l="l" t="t" r="r" b="b"/>
              <a:pathLst>
                <a:path w="1397" h="4244" extrusionOk="0">
                  <a:moveTo>
                    <a:pt x="324" y="1"/>
                  </a:moveTo>
                  <a:cubicBezTo>
                    <a:pt x="229" y="1"/>
                    <a:pt x="116" y="43"/>
                    <a:pt x="0" y="179"/>
                  </a:cubicBezTo>
                  <a:cubicBezTo>
                    <a:pt x="0" y="179"/>
                    <a:pt x="212" y="4243"/>
                    <a:pt x="584" y="4243"/>
                  </a:cubicBezTo>
                  <a:cubicBezTo>
                    <a:pt x="884" y="4155"/>
                    <a:pt x="1397" y="3713"/>
                    <a:pt x="1397" y="3713"/>
                  </a:cubicBezTo>
                  <a:lnTo>
                    <a:pt x="584" y="108"/>
                  </a:lnTo>
                  <a:cubicBezTo>
                    <a:pt x="584" y="108"/>
                    <a:pt x="476" y="1"/>
                    <a:pt x="324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Google Shape;228;p23">
              <a:extLst>
                <a:ext uri="{FF2B5EF4-FFF2-40B4-BE49-F238E27FC236}">
                  <a16:creationId xmlns:a16="http://schemas.microsoft.com/office/drawing/2014/main" id="{4D523CE9-A5CF-47CD-9F23-997532ACB0D6}"/>
                </a:ext>
              </a:extLst>
            </p:cNvPr>
            <p:cNvSpPr/>
            <p:nvPr/>
          </p:nvSpPr>
          <p:spPr>
            <a:xfrm>
              <a:off x="-2587670" y="7517513"/>
              <a:ext cx="48201" cy="117549"/>
            </a:xfrm>
            <a:custGeom>
              <a:avLst/>
              <a:gdLst/>
              <a:ahLst/>
              <a:cxnLst/>
              <a:rect l="l" t="t" r="r" b="b"/>
              <a:pathLst>
                <a:path w="1044" h="2546" extrusionOk="0">
                  <a:moveTo>
                    <a:pt x="442" y="0"/>
                  </a:moveTo>
                  <a:lnTo>
                    <a:pt x="1" y="159"/>
                  </a:lnTo>
                  <a:lnTo>
                    <a:pt x="301" y="2510"/>
                  </a:lnTo>
                  <a:cubicBezTo>
                    <a:pt x="301" y="2510"/>
                    <a:pt x="447" y="2545"/>
                    <a:pt x="601" y="2545"/>
                  </a:cubicBezTo>
                  <a:cubicBezTo>
                    <a:pt x="756" y="2545"/>
                    <a:pt x="920" y="2510"/>
                    <a:pt x="955" y="2368"/>
                  </a:cubicBezTo>
                  <a:cubicBezTo>
                    <a:pt x="1043" y="206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Google Shape;229;p23">
              <a:extLst>
                <a:ext uri="{FF2B5EF4-FFF2-40B4-BE49-F238E27FC236}">
                  <a16:creationId xmlns:a16="http://schemas.microsoft.com/office/drawing/2014/main" id="{86487EE0-FECD-4730-882D-111DB0A07E53}"/>
                </a:ext>
              </a:extLst>
            </p:cNvPr>
            <p:cNvSpPr/>
            <p:nvPr/>
          </p:nvSpPr>
          <p:spPr>
            <a:xfrm>
              <a:off x="-2567263" y="7333386"/>
              <a:ext cx="68562" cy="174430"/>
            </a:xfrm>
            <a:custGeom>
              <a:avLst/>
              <a:gdLst/>
              <a:ahLst/>
              <a:cxnLst/>
              <a:rect l="l" t="t" r="r" b="b"/>
              <a:pathLst>
                <a:path w="1485" h="3778" extrusionOk="0">
                  <a:moveTo>
                    <a:pt x="359" y="0"/>
                  </a:moveTo>
                  <a:cubicBezTo>
                    <a:pt x="255" y="0"/>
                    <a:pt x="128" y="54"/>
                    <a:pt x="0" y="242"/>
                  </a:cubicBezTo>
                  <a:cubicBezTo>
                    <a:pt x="0" y="242"/>
                    <a:pt x="503" y="3777"/>
                    <a:pt x="805" y="3777"/>
                  </a:cubicBezTo>
                  <a:cubicBezTo>
                    <a:pt x="807" y="3777"/>
                    <a:pt x="810" y="3777"/>
                    <a:pt x="813" y="3776"/>
                  </a:cubicBezTo>
                  <a:cubicBezTo>
                    <a:pt x="1114" y="3706"/>
                    <a:pt x="1485" y="3334"/>
                    <a:pt x="1485" y="3334"/>
                  </a:cubicBezTo>
                  <a:lnTo>
                    <a:pt x="601" y="100"/>
                  </a:lnTo>
                  <a:cubicBezTo>
                    <a:pt x="601" y="100"/>
                    <a:pt x="501" y="0"/>
                    <a:pt x="359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Google Shape;230;p23">
              <a:extLst>
                <a:ext uri="{FF2B5EF4-FFF2-40B4-BE49-F238E27FC236}">
                  <a16:creationId xmlns:a16="http://schemas.microsoft.com/office/drawing/2014/main" id="{5DAF8104-22E4-45C0-B1DC-0C25708A3CCC}"/>
                </a:ext>
              </a:extLst>
            </p:cNvPr>
            <p:cNvSpPr/>
            <p:nvPr/>
          </p:nvSpPr>
          <p:spPr>
            <a:xfrm>
              <a:off x="-2529726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371" y="0"/>
                  </a:moveTo>
                  <a:lnTo>
                    <a:pt x="0" y="142"/>
                  </a:lnTo>
                  <a:lnTo>
                    <a:pt x="442" y="2280"/>
                  </a:lnTo>
                  <a:cubicBezTo>
                    <a:pt x="442" y="2280"/>
                    <a:pt x="507" y="2288"/>
                    <a:pt x="593" y="2288"/>
                  </a:cubicBezTo>
                  <a:cubicBezTo>
                    <a:pt x="766" y="2288"/>
                    <a:pt x="1025" y="2257"/>
                    <a:pt x="1025" y="2068"/>
                  </a:cubicBezTo>
                  <a:cubicBezTo>
                    <a:pt x="1114" y="1768"/>
                    <a:pt x="371" y="0"/>
                    <a:pt x="37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Google Shape;231;p23">
              <a:extLst>
                <a:ext uri="{FF2B5EF4-FFF2-40B4-BE49-F238E27FC236}">
                  <a16:creationId xmlns:a16="http://schemas.microsoft.com/office/drawing/2014/main" id="{E9F270AD-9F33-45DB-9C44-B2CB1AB9B6F1}"/>
                </a:ext>
              </a:extLst>
            </p:cNvPr>
            <p:cNvSpPr/>
            <p:nvPr/>
          </p:nvSpPr>
          <p:spPr>
            <a:xfrm>
              <a:off x="-4117614" y="3037023"/>
              <a:ext cx="704231" cy="2079543"/>
            </a:xfrm>
            <a:custGeom>
              <a:avLst/>
              <a:gdLst/>
              <a:ahLst/>
              <a:cxnLst/>
              <a:rect l="l" t="t" r="r" b="b"/>
              <a:pathLst>
                <a:path w="15253" h="45041" extrusionOk="0">
                  <a:moveTo>
                    <a:pt x="2068" y="0"/>
                  </a:moveTo>
                  <a:lnTo>
                    <a:pt x="2068" y="0"/>
                  </a:lnTo>
                  <a:cubicBezTo>
                    <a:pt x="1" y="654"/>
                    <a:pt x="2068" y="3234"/>
                    <a:pt x="2722" y="4631"/>
                  </a:cubicBezTo>
                  <a:cubicBezTo>
                    <a:pt x="3464" y="5956"/>
                    <a:pt x="6186" y="34392"/>
                    <a:pt x="6416" y="35559"/>
                  </a:cubicBezTo>
                  <a:cubicBezTo>
                    <a:pt x="6699" y="36743"/>
                    <a:pt x="6928" y="38810"/>
                    <a:pt x="5974" y="40207"/>
                  </a:cubicBezTo>
                  <a:cubicBezTo>
                    <a:pt x="5090" y="41532"/>
                    <a:pt x="5532" y="42486"/>
                    <a:pt x="6699" y="44324"/>
                  </a:cubicBezTo>
                  <a:cubicBezTo>
                    <a:pt x="7019" y="44852"/>
                    <a:pt x="7441" y="45041"/>
                    <a:pt x="7880" y="45041"/>
                  </a:cubicBezTo>
                  <a:cubicBezTo>
                    <a:pt x="8969" y="45041"/>
                    <a:pt x="10163" y="43883"/>
                    <a:pt x="10163" y="43883"/>
                  </a:cubicBezTo>
                  <a:cubicBezTo>
                    <a:pt x="10163" y="43883"/>
                    <a:pt x="11029" y="44353"/>
                    <a:pt x="12212" y="44353"/>
                  </a:cubicBezTo>
                  <a:cubicBezTo>
                    <a:pt x="12649" y="44353"/>
                    <a:pt x="13130" y="44289"/>
                    <a:pt x="13626" y="44112"/>
                  </a:cubicBezTo>
                  <a:cubicBezTo>
                    <a:pt x="15252" y="42928"/>
                    <a:pt x="14068" y="40419"/>
                    <a:pt x="11046" y="36955"/>
                  </a:cubicBezTo>
                  <a:cubicBezTo>
                    <a:pt x="8024" y="33508"/>
                    <a:pt x="6416" y="10162"/>
                    <a:pt x="6186" y="8324"/>
                  </a:cubicBezTo>
                  <a:cubicBezTo>
                    <a:pt x="5974" y="6469"/>
                    <a:pt x="6928" y="7140"/>
                    <a:pt x="7582" y="5514"/>
                  </a:cubicBezTo>
                  <a:cubicBezTo>
                    <a:pt x="8325" y="3906"/>
                    <a:pt x="2069" y="0"/>
                    <a:pt x="2068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Google Shape;232;p23">
              <a:extLst>
                <a:ext uri="{FF2B5EF4-FFF2-40B4-BE49-F238E27FC236}">
                  <a16:creationId xmlns:a16="http://schemas.microsoft.com/office/drawing/2014/main" id="{B035042E-80DD-49C7-9ED7-414B154CBB83}"/>
                </a:ext>
              </a:extLst>
            </p:cNvPr>
            <p:cNvSpPr/>
            <p:nvPr/>
          </p:nvSpPr>
          <p:spPr>
            <a:xfrm>
              <a:off x="-3832005" y="5113202"/>
              <a:ext cx="382380" cy="1993713"/>
            </a:xfrm>
            <a:custGeom>
              <a:avLst/>
              <a:gdLst/>
              <a:ahLst/>
              <a:cxnLst/>
              <a:rect l="l" t="t" r="r" b="b"/>
              <a:pathLst>
                <a:path w="8282" h="43182" extrusionOk="0">
                  <a:moveTo>
                    <a:pt x="5442" y="1"/>
                  </a:moveTo>
                  <a:cubicBezTo>
                    <a:pt x="4981" y="1"/>
                    <a:pt x="4648" y="28"/>
                    <a:pt x="4648" y="28"/>
                  </a:cubicBezTo>
                  <a:lnTo>
                    <a:pt x="0" y="240"/>
                  </a:lnTo>
                  <a:lnTo>
                    <a:pt x="0" y="1707"/>
                  </a:lnTo>
                  <a:cubicBezTo>
                    <a:pt x="0" y="2520"/>
                    <a:pt x="1555" y="3916"/>
                    <a:pt x="2368" y="4800"/>
                  </a:cubicBezTo>
                  <a:cubicBezTo>
                    <a:pt x="3093" y="5772"/>
                    <a:pt x="2952" y="30355"/>
                    <a:pt x="3093" y="32423"/>
                  </a:cubicBezTo>
                  <a:cubicBezTo>
                    <a:pt x="3252" y="34402"/>
                    <a:pt x="2510" y="37142"/>
                    <a:pt x="1396" y="38538"/>
                  </a:cubicBezTo>
                  <a:cubicBezTo>
                    <a:pt x="371" y="40747"/>
                    <a:pt x="2209" y="42072"/>
                    <a:pt x="3252" y="42072"/>
                  </a:cubicBezTo>
                  <a:cubicBezTo>
                    <a:pt x="4348" y="42072"/>
                    <a:pt x="4931" y="42443"/>
                    <a:pt x="5602" y="43027"/>
                  </a:cubicBezTo>
                  <a:cubicBezTo>
                    <a:pt x="5709" y="43133"/>
                    <a:pt x="5806" y="43181"/>
                    <a:pt x="5896" y="43181"/>
                  </a:cubicBezTo>
                  <a:cubicBezTo>
                    <a:pt x="6300" y="43181"/>
                    <a:pt x="6567" y="42214"/>
                    <a:pt x="6928" y="41189"/>
                  </a:cubicBezTo>
                  <a:cubicBezTo>
                    <a:pt x="7440" y="39934"/>
                    <a:pt x="5903" y="37937"/>
                    <a:pt x="4790" y="36399"/>
                  </a:cubicBezTo>
                  <a:cubicBezTo>
                    <a:pt x="3765" y="34844"/>
                    <a:pt x="4648" y="6496"/>
                    <a:pt x="6186" y="4658"/>
                  </a:cubicBezTo>
                  <a:cubicBezTo>
                    <a:pt x="7741" y="2820"/>
                    <a:pt x="8024" y="2520"/>
                    <a:pt x="8183" y="1124"/>
                  </a:cubicBezTo>
                  <a:cubicBezTo>
                    <a:pt x="8282" y="148"/>
                    <a:pt x="6515" y="1"/>
                    <a:pt x="5442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Google Shape;233;p23">
              <a:extLst>
                <a:ext uri="{FF2B5EF4-FFF2-40B4-BE49-F238E27FC236}">
                  <a16:creationId xmlns:a16="http://schemas.microsoft.com/office/drawing/2014/main" id="{A9240A03-BEDD-412D-84AA-8EE270BEEA29}"/>
                </a:ext>
              </a:extLst>
            </p:cNvPr>
            <p:cNvSpPr/>
            <p:nvPr/>
          </p:nvSpPr>
          <p:spPr>
            <a:xfrm>
              <a:off x="-3893227" y="5249912"/>
              <a:ext cx="197515" cy="1801415"/>
            </a:xfrm>
            <a:custGeom>
              <a:avLst/>
              <a:gdLst/>
              <a:ahLst/>
              <a:cxnLst/>
              <a:rect l="l" t="t" r="r" b="b"/>
              <a:pathLst>
                <a:path w="4278" h="39017" extrusionOk="0">
                  <a:moveTo>
                    <a:pt x="1043" y="1"/>
                  </a:moveTo>
                  <a:lnTo>
                    <a:pt x="1043" y="1"/>
                  </a:lnTo>
                  <a:cubicBezTo>
                    <a:pt x="1" y="1256"/>
                    <a:pt x="1998" y="3394"/>
                    <a:pt x="1998" y="3394"/>
                  </a:cubicBezTo>
                  <a:lnTo>
                    <a:pt x="2139" y="24973"/>
                  </a:lnTo>
                  <a:cubicBezTo>
                    <a:pt x="2139" y="24973"/>
                    <a:pt x="2139" y="34534"/>
                    <a:pt x="1697" y="36531"/>
                  </a:cubicBezTo>
                  <a:cubicBezTo>
                    <a:pt x="1258" y="38229"/>
                    <a:pt x="1195" y="39017"/>
                    <a:pt x="2157" y="39017"/>
                  </a:cubicBezTo>
                  <a:cubicBezTo>
                    <a:pt x="2316" y="39017"/>
                    <a:pt x="2504" y="38995"/>
                    <a:pt x="2722" y="38952"/>
                  </a:cubicBezTo>
                  <a:cubicBezTo>
                    <a:pt x="4278" y="38669"/>
                    <a:pt x="3836" y="36231"/>
                    <a:pt x="3535" y="35718"/>
                  </a:cubicBezTo>
                  <a:cubicBezTo>
                    <a:pt x="3164" y="35276"/>
                    <a:pt x="3394" y="34181"/>
                    <a:pt x="3023" y="32696"/>
                  </a:cubicBezTo>
                  <a:cubicBezTo>
                    <a:pt x="2722" y="31158"/>
                    <a:pt x="3023" y="3694"/>
                    <a:pt x="3023" y="2139"/>
                  </a:cubicBezTo>
                  <a:cubicBezTo>
                    <a:pt x="3023" y="672"/>
                    <a:pt x="1044" y="1"/>
                    <a:pt x="1043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Google Shape;234;p23">
              <a:extLst>
                <a:ext uri="{FF2B5EF4-FFF2-40B4-BE49-F238E27FC236}">
                  <a16:creationId xmlns:a16="http://schemas.microsoft.com/office/drawing/2014/main" id="{2B8B4B53-BA02-44BE-813D-82C66E7A7114}"/>
                </a:ext>
              </a:extLst>
            </p:cNvPr>
            <p:cNvSpPr/>
            <p:nvPr/>
          </p:nvSpPr>
          <p:spPr>
            <a:xfrm>
              <a:off x="-3885886" y="7022938"/>
              <a:ext cx="326422" cy="383857"/>
            </a:xfrm>
            <a:custGeom>
              <a:avLst/>
              <a:gdLst/>
              <a:ahLst/>
              <a:cxnLst/>
              <a:rect l="l" t="t" r="r" b="b"/>
              <a:pathLst>
                <a:path w="7070" h="8314" extrusionOk="0">
                  <a:moveTo>
                    <a:pt x="4056" y="0"/>
                  </a:moveTo>
                  <a:cubicBezTo>
                    <a:pt x="3097" y="0"/>
                    <a:pt x="2281" y="267"/>
                    <a:pt x="2281" y="267"/>
                  </a:cubicBezTo>
                  <a:cubicBezTo>
                    <a:pt x="2281" y="267"/>
                    <a:pt x="1" y="6153"/>
                    <a:pt x="283" y="7036"/>
                  </a:cubicBezTo>
                  <a:cubicBezTo>
                    <a:pt x="584" y="7991"/>
                    <a:pt x="3376" y="7708"/>
                    <a:pt x="4702" y="7991"/>
                  </a:cubicBezTo>
                  <a:cubicBezTo>
                    <a:pt x="5451" y="8152"/>
                    <a:pt x="5885" y="8313"/>
                    <a:pt x="6183" y="8313"/>
                  </a:cubicBezTo>
                  <a:cubicBezTo>
                    <a:pt x="6441" y="8313"/>
                    <a:pt x="6598" y="8193"/>
                    <a:pt x="6769" y="7849"/>
                  </a:cubicBezTo>
                  <a:cubicBezTo>
                    <a:pt x="7070" y="7036"/>
                    <a:pt x="6769" y="2406"/>
                    <a:pt x="6628" y="1664"/>
                  </a:cubicBezTo>
                  <a:cubicBezTo>
                    <a:pt x="6398" y="851"/>
                    <a:pt x="5515" y="267"/>
                    <a:pt x="5515" y="267"/>
                  </a:cubicBezTo>
                  <a:cubicBezTo>
                    <a:pt x="5049" y="67"/>
                    <a:pt x="4535" y="0"/>
                    <a:pt x="4056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Google Shape;235;p23">
              <a:extLst>
                <a:ext uri="{FF2B5EF4-FFF2-40B4-BE49-F238E27FC236}">
                  <a16:creationId xmlns:a16="http://schemas.microsoft.com/office/drawing/2014/main" id="{A00CD114-620F-49C4-B09C-682DE5A39AD3}"/>
                </a:ext>
              </a:extLst>
            </p:cNvPr>
            <p:cNvSpPr/>
            <p:nvPr/>
          </p:nvSpPr>
          <p:spPr>
            <a:xfrm>
              <a:off x="-3648432" y="7310255"/>
              <a:ext cx="98804" cy="280206"/>
            </a:xfrm>
            <a:custGeom>
              <a:avLst/>
              <a:gdLst/>
              <a:ahLst/>
              <a:cxnLst/>
              <a:rect l="l" t="t" r="r" b="b"/>
              <a:pathLst>
                <a:path w="2140" h="6069" extrusionOk="0">
                  <a:moveTo>
                    <a:pt x="758" y="1"/>
                  </a:moveTo>
                  <a:cubicBezTo>
                    <a:pt x="405" y="1"/>
                    <a:pt x="71" y="395"/>
                    <a:pt x="71" y="672"/>
                  </a:cubicBezTo>
                  <a:cubicBezTo>
                    <a:pt x="71" y="955"/>
                    <a:pt x="1" y="5974"/>
                    <a:pt x="1" y="5974"/>
                  </a:cubicBezTo>
                  <a:cubicBezTo>
                    <a:pt x="1" y="5974"/>
                    <a:pt x="558" y="6068"/>
                    <a:pt x="1061" y="6068"/>
                  </a:cubicBezTo>
                  <a:cubicBezTo>
                    <a:pt x="1312" y="6068"/>
                    <a:pt x="1550" y="6045"/>
                    <a:pt x="1697" y="5974"/>
                  </a:cubicBezTo>
                  <a:cubicBezTo>
                    <a:pt x="2139" y="5744"/>
                    <a:pt x="1114" y="159"/>
                    <a:pt x="1114" y="159"/>
                  </a:cubicBezTo>
                  <a:cubicBezTo>
                    <a:pt x="1001" y="47"/>
                    <a:pt x="879" y="1"/>
                    <a:pt x="758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Google Shape;236;p23">
              <a:extLst>
                <a:ext uri="{FF2B5EF4-FFF2-40B4-BE49-F238E27FC236}">
                  <a16:creationId xmlns:a16="http://schemas.microsoft.com/office/drawing/2014/main" id="{26C96FDE-4E80-49B0-BD9A-19F1BA6B8357}"/>
                </a:ext>
              </a:extLst>
            </p:cNvPr>
            <p:cNvSpPr/>
            <p:nvPr/>
          </p:nvSpPr>
          <p:spPr>
            <a:xfrm>
              <a:off x="-3733293" y="7330755"/>
              <a:ext cx="75119" cy="247979"/>
            </a:xfrm>
            <a:custGeom>
              <a:avLst/>
              <a:gdLst/>
              <a:ahLst/>
              <a:cxnLst/>
              <a:rect l="l" t="t" r="r" b="b"/>
              <a:pathLst>
                <a:path w="1627" h="5371" extrusionOk="0">
                  <a:moveTo>
                    <a:pt x="707" y="0"/>
                  </a:moveTo>
                  <a:cubicBezTo>
                    <a:pt x="466" y="0"/>
                    <a:pt x="301" y="228"/>
                    <a:pt x="301" y="228"/>
                  </a:cubicBezTo>
                  <a:lnTo>
                    <a:pt x="1" y="4929"/>
                  </a:lnTo>
                  <a:cubicBezTo>
                    <a:pt x="1" y="4929"/>
                    <a:pt x="672" y="5371"/>
                    <a:pt x="1114" y="5371"/>
                  </a:cubicBezTo>
                  <a:cubicBezTo>
                    <a:pt x="1627" y="5371"/>
                    <a:pt x="1114" y="228"/>
                    <a:pt x="1114" y="228"/>
                  </a:cubicBezTo>
                  <a:cubicBezTo>
                    <a:pt x="967" y="57"/>
                    <a:pt x="827" y="0"/>
                    <a:pt x="707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Google Shape;237;p23">
              <a:extLst>
                <a:ext uri="{FF2B5EF4-FFF2-40B4-BE49-F238E27FC236}">
                  <a16:creationId xmlns:a16="http://schemas.microsoft.com/office/drawing/2014/main" id="{4D33A6CB-88C2-455F-A8E3-51634CB757F8}"/>
                </a:ext>
              </a:extLst>
            </p:cNvPr>
            <p:cNvSpPr/>
            <p:nvPr/>
          </p:nvSpPr>
          <p:spPr>
            <a:xfrm>
              <a:off x="-3733293" y="7555049"/>
              <a:ext cx="51433" cy="151391"/>
            </a:xfrm>
            <a:custGeom>
              <a:avLst/>
              <a:gdLst/>
              <a:ahLst/>
              <a:cxnLst/>
              <a:rect l="l" t="t" r="r" b="b"/>
              <a:pathLst>
                <a:path w="1114" h="3279" extrusionOk="0">
                  <a:moveTo>
                    <a:pt x="442" y="0"/>
                  </a:moveTo>
                  <a:cubicBezTo>
                    <a:pt x="442" y="0"/>
                    <a:pt x="1" y="2651"/>
                    <a:pt x="142" y="3093"/>
                  </a:cubicBezTo>
                  <a:cubicBezTo>
                    <a:pt x="203" y="3235"/>
                    <a:pt x="359" y="3279"/>
                    <a:pt x="528" y="3279"/>
                  </a:cubicBezTo>
                  <a:cubicBezTo>
                    <a:pt x="803" y="3279"/>
                    <a:pt x="1114" y="3164"/>
                    <a:pt x="1114" y="3164"/>
                  </a:cubicBezTo>
                  <a:lnTo>
                    <a:pt x="1026" y="159"/>
                  </a:lnTo>
                  <a:lnTo>
                    <a:pt x="442" y="0"/>
                  </a:ln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Google Shape;238;p23">
              <a:extLst>
                <a:ext uri="{FF2B5EF4-FFF2-40B4-BE49-F238E27FC236}">
                  <a16:creationId xmlns:a16="http://schemas.microsoft.com/office/drawing/2014/main" id="{E8E923D6-11AF-471C-8985-54F0879717F9}"/>
                </a:ext>
              </a:extLst>
            </p:cNvPr>
            <p:cNvSpPr/>
            <p:nvPr/>
          </p:nvSpPr>
          <p:spPr>
            <a:xfrm>
              <a:off x="-3821432" y="7338696"/>
              <a:ext cx="67778" cy="240038"/>
            </a:xfrm>
            <a:custGeom>
              <a:avLst/>
              <a:gdLst/>
              <a:ahLst/>
              <a:cxnLst/>
              <a:rect l="l" t="t" r="r" b="b"/>
              <a:pathLst>
                <a:path w="1468" h="5199" extrusionOk="0">
                  <a:moveTo>
                    <a:pt x="1110" y="1"/>
                  </a:moveTo>
                  <a:cubicBezTo>
                    <a:pt x="890" y="1"/>
                    <a:pt x="725" y="197"/>
                    <a:pt x="725" y="197"/>
                  </a:cubicBezTo>
                  <a:lnTo>
                    <a:pt x="1" y="4616"/>
                  </a:lnTo>
                  <a:cubicBezTo>
                    <a:pt x="1" y="4616"/>
                    <a:pt x="584" y="5128"/>
                    <a:pt x="1026" y="5199"/>
                  </a:cubicBezTo>
                  <a:cubicBezTo>
                    <a:pt x="1468" y="5199"/>
                    <a:pt x="1468" y="197"/>
                    <a:pt x="1468" y="197"/>
                  </a:cubicBezTo>
                  <a:cubicBezTo>
                    <a:pt x="1344" y="50"/>
                    <a:pt x="1220" y="1"/>
                    <a:pt x="1110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Google Shape;239;p23">
              <a:extLst>
                <a:ext uri="{FF2B5EF4-FFF2-40B4-BE49-F238E27FC236}">
                  <a16:creationId xmlns:a16="http://schemas.microsoft.com/office/drawing/2014/main" id="{5F3B6321-BB8C-45C2-9FAB-FD59F9F0B518}"/>
                </a:ext>
              </a:extLst>
            </p:cNvPr>
            <p:cNvSpPr/>
            <p:nvPr/>
          </p:nvSpPr>
          <p:spPr>
            <a:xfrm>
              <a:off x="-3832005" y="7551771"/>
              <a:ext cx="54711" cy="145620"/>
            </a:xfrm>
            <a:custGeom>
              <a:avLst/>
              <a:gdLst/>
              <a:ahLst/>
              <a:cxnLst/>
              <a:rect l="l" t="t" r="r" b="b"/>
              <a:pathLst>
                <a:path w="1185" h="3154" extrusionOk="0">
                  <a:moveTo>
                    <a:pt x="672" y="1"/>
                  </a:moveTo>
                  <a:cubicBezTo>
                    <a:pt x="672" y="1"/>
                    <a:pt x="0" y="2510"/>
                    <a:pt x="159" y="2881"/>
                  </a:cubicBezTo>
                  <a:cubicBezTo>
                    <a:pt x="194" y="3098"/>
                    <a:pt x="407" y="3153"/>
                    <a:pt x="615" y="3153"/>
                  </a:cubicBezTo>
                  <a:cubicBezTo>
                    <a:pt x="832" y="3153"/>
                    <a:pt x="1043" y="3093"/>
                    <a:pt x="1043" y="3093"/>
                  </a:cubicBezTo>
                  <a:lnTo>
                    <a:pt x="1184" y="230"/>
                  </a:lnTo>
                  <a:lnTo>
                    <a:pt x="672" y="1"/>
                  </a:ln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Google Shape;240;p23">
              <a:extLst>
                <a:ext uri="{FF2B5EF4-FFF2-40B4-BE49-F238E27FC236}">
                  <a16:creationId xmlns:a16="http://schemas.microsoft.com/office/drawing/2014/main" id="{B93B81BA-693D-4B54-92B7-D8B6CF0D2B1F}"/>
                </a:ext>
              </a:extLst>
            </p:cNvPr>
            <p:cNvSpPr/>
            <p:nvPr/>
          </p:nvSpPr>
          <p:spPr>
            <a:xfrm>
              <a:off x="-3882608" y="7346083"/>
              <a:ext cx="61221" cy="195945"/>
            </a:xfrm>
            <a:custGeom>
              <a:avLst/>
              <a:gdLst/>
              <a:ahLst/>
              <a:cxnLst/>
              <a:rect l="l" t="t" r="r" b="b"/>
              <a:pathLst>
                <a:path w="1326" h="4244" extrusionOk="0">
                  <a:moveTo>
                    <a:pt x="996" y="1"/>
                  </a:moveTo>
                  <a:cubicBezTo>
                    <a:pt x="839" y="1"/>
                    <a:pt x="725" y="108"/>
                    <a:pt x="725" y="108"/>
                  </a:cubicBezTo>
                  <a:lnTo>
                    <a:pt x="0" y="3713"/>
                  </a:lnTo>
                  <a:cubicBezTo>
                    <a:pt x="0" y="3713"/>
                    <a:pt x="442" y="4155"/>
                    <a:pt x="813" y="4243"/>
                  </a:cubicBezTo>
                  <a:cubicBezTo>
                    <a:pt x="1096" y="4243"/>
                    <a:pt x="1326" y="179"/>
                    <a:pt x="1326" y="179"/>
                  </a:cubicBezTo>
                  <a:cubicBezTo>
                    <a:pt x="1210" y="43"/>
                    <a:pt x="1095" y="1"/>
                    <a:pt x="996" y="1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Google Shape;241;p23">
              <a:extLst>
                <a:ext uri="{FF2B5EF4-FFF2-40B4-BE49-F238E27FC236}">
                  <a16:creationId xmlns:a16="http://schemas.microsoft.com/office/drawing/2014/main" id="{37B65F33-62B4-4E04-9DEA-13E55434CD88}"/>
                </a:ext>
              </a:extLst>
            </p:cNvPr>
            <p:cNvSpPr/>
            <p:nvPr/>
          </p:nvSpPr>
          <p:spPr>
            <a:xfrm>
              <a:off x="-3896505" y="7517513"/>
              <a:ext cx="51480" cy="117549"/>
            </a:xfrm>
            <a:custGeom>
              <a:avLst/>
              <a:gdLst/>
              <a:ahLst/>
              <a:cxnLst/>
              <a:rect l="l" t="t" r="r" b="b"/>
              <a:pathLst>
                <a:path w="1115" h="2546" extrusionOk="0">
                  <a:moveTo>
                    <a:pt x="673" y="0"/>
                  </a:moveTo>
                  <a:cubicBezTo>
                    <a:pt x="673" y="0"/>
                    <a:pt x="1" y="2068"/>
                    <a:pt x="72" y="2368"/>
                  </a:cubicBezTo>
                  <a:cubicBezTo>
                    <a:pt x="107" y="2510"/>
                    <a:pt x="293" y="2545"/>
                    <a:pt x="469" y="2545"/>
                  </a:cubicBezTo>
                  <a:cubicBezTo>
                    <a:pt x="646" y="2545"/>
                    <a:pt x="814" y="2510"/>
                    <a:pt x="814" y="2510"/>
                  </a:cubicBezTo>
                  <a:lnTo>
                    <a:pt x="1114" y="159"/>
                  </a:lnTo>
                  <a:lnTo>
                    <a:pt x="673" y="0"/>
                  </a:ln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Google Shape;242;p23">
              <a:extLst>
                <a:ext uri="{FF2B5EF4-FFF2-40B4-BE49-F238E27FC236}">
                  <a16:creationId xmlns:a16="http://schemas.microsoft.com/office/drawing/2014/main" id="{D2CD9D60-5442-47EB-9703-BD2F62F27157}"/>
                </a:ext>
              </a:extLst>
            </p:cNvPr>
            <p:cNvSpPr/>
            <p:nvPr/>
          </p:nvSpPr>
          <p:spPr>
            <a:xfrm>
              <a:off x="-3937273" y="7333386"/>
              <a:ext cx="67778" cy="174430"/>
            </a:xfrm>
            <a:custGeom>
              <a:avLst/>
              <a:gdLst/>
              <a:ahLst/>
              <a:cxnLst/>
              <a:rect l="l" t="t" r="r" b="b"/>
              <a:pathLst>
                <a:path w="1468" h="3778" extrusionOk="0">
                  <a:moveTo>
                    <a:pt x="1180" y="0"/>
                  </a:moveTo>
                  <a:cubicBezTo>
                    <a:pt x="1054" y="0"/>
                    <a:pt x="955" y="100"/>
                    <a:pt x="955" y="100"/>
                  </a:cubicBezTo>
                  <a:lnTo>
                    <a:pt x="0" y="3334"/>
                  </a:lnTo>
                  <a:cubicBezTo>
                    <a:pt x="0" y="3334"/>
                    <a:pt x="371" y="3706"/>
                    <a:pt x="672" y="3776"/>
                  </a:cubicBezTo>
                  <a:cubicBezTo>
                    <a:pt x="675" y="3777"/>
                    <a:pt x="677" y="3777"/>
                    <a:pt x="680" y="3777"/>
                  </a:cubicBezTo>
                  <a:cubicBezTo>
                    <a:pt x="965" y="3777"/>
                    <a:pt x="1467" y="242"/>
                    <a:pt x="1467" y="242"/>
                  </a:cubicBezTo>
                  <a:cubicBezTo>
                    <a:pt x="1377" y="54"/>
                    <a:pt x="1272" y="0"/>
                    <a:pt x="1180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Google Shape;243;p23">
              <a:extLst>
                <a:ext uri="{FF2B5EF4-FFF2-40B4-BE49-F238E27FC236}">
                  <a16:creationId xmlns:a16="http://schemas.microsoft.com/office/drawing/2014/main" id="{E92E6322-E2F7-441E-8ADE-52328AE1DE1C}"/>
                </a:ext>
              </a:extLst>
            </p:cNvPr>
            <p:cNvSpPr/>
            <p:nvPr/>
          </p:nvSpPr>
          <p:spPr>
            <a:xfrm>
              <a:off x="-3954402" y="7487318"/>
              <a:ext cx="51433" cy="105683"/>
            </a:xfrm>
            <a:custGeom>
              <a:avLst/>
              <a:gdLst/>
              <a:ahLst/>
              <a:cxnLst/>
              <a:rect l="l" t="t" r="r" b="b"/>
              <a:pathLst>
                <a:path w="1114" h="2289" extrusionOk="0">
                  <a:moveTo>
                    <a:pt x="672" y="0"/>
                  </a:moveTo>
                  <a:cubicBezTo>
                    <a:pt x="672" y="0"/>
                    <a:pt x="0" y="1768"/>
                    <a:pt x="0" y="2068"/>
                  </a:cubicBezTo>
                  <a:cubicBezTo>
                    <a:pt x="47" y="2257"/>
                    <a:pt x="330" y="2288"/>
                    <a:pt x="513" y="2288"/>
                  </a:cubicBezTo>
                  <a:cubicBezTo>
                    <a:pt x="605" y="2288"/>
                    <a:pt x="672" y="2280"/>
                    <a:pt x="672" y="2280"/>
                  </a:cubicBezTo>
                  <a:lnTo>
                    <a:pt x="1114" y="142"/>
                  </a:lnTo>
                  <a:lnTo>
                    <a:pt x="672" y="0"/>
                  </a:ln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Google Shape;244;p23">
              <a:extLst>
                <a:ext uri="{FF2B5EF4-FFF2-40B4-BE49-F238E27FC236}">
                  <a16:creationId xmlns:a16="http://schemas.microsoft.com/office/drawing/2014/main" id="{65833920-B7FD-430E-8D4C-5425D0313DAA}"/>
                </a:ext>
              </a:extLst>
            </p:cNvPr>
            <p:cNvSpPr/>
            <p:nvPr/>
          </p:nvSpPr>
          <p:spPr>
            <a:xfrm>
              <a:off x="-2502809" y="7582797"/>
              <a:ext cx="34304" cy="74288"/>
            </a:xfrm>
            <a:custGeom>
              <a:avLst/>
              <a:gdLst/>
              <a:ahLst/>
              <a:cxnLst/>
              <a:rect l="l" t="t" r="r" b="b"/>
              <a:pathLst>
                <a:path w="743" h="1609" extrusionOk="0">
                  <a:moveTo>
                    <a:pt x="442" y="0"/>
                  </a:moveTo>
                  <a:lnTo>
                    <a:pt x="1" y="142"/>
                  </a:lnTo>
                  <a:cubicBezTo>
                    <a:pt x="1" y="142"/>
                    <a:pt x="230" y="1608"/>
                    <a:pt x="531" y="1608"/>
                  </a:cubicBezTo>
                  <a:cubicBezTo>
                    <a:pt x="743" y="1608"/>
                    <a:pt x="442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Google Shape;245;p23">
              <a:extLst>
                <a:ext uri="{FF2B5EF4-FFF2-40B4-BE49-F238E27FC236}">
                  <a16:creationId xmlns:a16="http://schemas.microsoft.com/office/drawing/2014/main" id="{7C6A1D66-03A9-4803-90E8-D1050246CFB9}"/>
                </a:ext>
              </a:extLst>
            </p:cNvPr>
            <p:cNvSpPr/>
            <p:nvPr/>
          </p:nvSpPr>
          <p:spPr>
            <a:xfrm>
              <a:off x="-3287750" y="1303056"/>
              <a:ext cx="3278" cy="3324"/>
            </a:xfrm>
            <a:custGeom>
              <a:avLst/>
              <a:gdLst/>
              <a:ahLst/>
              <a:cxnLst/>
              <a:rect l="l" t="t" r="r" b="b"/>
              <a:pathLst>
                <a:path w="71" h="72" extrusionOk="0">
                  <a:moveTo>
                    <a:pt x="71" y="1"/>
                  </a:moveTo>
                  <a:lnTo>
                    <a:pt x="71" y="72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Google Shape;246;p23">
              <a:extLst>
                <a:ext uri="{FF2B5EF4-FFF2-40B4-BE49-F238E27FC236}">
                  <a16:creationId xmlns:a16="http://schemas.microsoft.com/office/drawing/2014/main" id="{3C1C6A20-2CD3-47E7-966F-2C6DFC435512}"/>
                </a:ext>
              </a:extLst>
            </p:cNvPr>
            <p:cNvSpPr/>
            <p:nvPr/>
          </p:nvSpPr>
          <p:spPr>
            <a:xfrm>
              <a:off x="-3435798" y="428548"/>
              <a:ext cx="208610" cy="914409"/>
            </a:xfrm>
            <a:custGeom>
              <a:avLst/>
              <a:gdLst/>
              <a:ahLst/>
              <a:cxnLst/>
              <a:rect l="l" t="t" r="r" b="b"/>
              <a:pathLst>
                <a:path w="4419" h="19370" extrusionOk="0">
                  <a:moveTo>
                    <a:pt x="601" y="0"/>
                  </a:moveTo>
                  <a:cubicBezTo>
                    <a:pt x="301" y="371"/>
                    <a:pt x="89" y="742"/>
                    <a:pt x="0" y="1184"/>
                  </a:cubicBezTo>
                  <a:lnTo>
                    <a:pt x="0" y="1326"/>
                  </a:lnTo>
                  <a:cubicBezTo>
                    <a:pt x="0" y="2139"/>
                    <a:pt x="531" y="2952"/>
                    <a:pt x="1184" y="3252"/>
                  </a:cubicBezTo>
                  <a:cubicBezTo>
                    <a:pt x="1856" y="3623"/>
                    <a:pt x="2439" y="3835"/>
                    <a:pt x="2439" y="3835"/>
                  </a:cubicBezTo>
                  <a:cubicBezTo>
                    <a:pt x="2439" y="3835"/>
                    <a:pt x="2581" y="18115"/>
                    <a:pt x="2881" y="18716"/>
                  </a:cubicBezTo>
                  <a:lnTo>
                    <a:pt x="2952" y="18716"/>
                  </a:lnTo>
                  <a:lnTo>
                    <a:pt x="2952" y="18787"/>
                  </a:lnTo>
                  <a:cubicBezTo>
                    <a:pt x="3022" y="18928"/>
                    <a:pt x="3252" y="19158"/>
                    <a:pt x="3394" y="19370"/>
                  </a:cubicBezTo>
                  <a:cubicBezTo>
                    <a:pt x="4419" y="18415"/>
                    <a:pt x="4207" y="7158"/>
                    <a:pt x="4065" y="5161"/>
                  </a:cubicBezTo>
                  <a:cubicBezTo>
                    <a:pt x="3906" y="3093"/>
                    <a:pt x="3765" y="3093"/>
                    <a:pt x="1997" y="2510"/>
                  </a:cubicBezTo>
                  <a:cubicBezTo>
                    <a:pt x="601" y="2068"/>
                    <a:pt x="601" y="672"/>
                    <a:pt x="601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Google Shape;247;p23">
              <a:extLst>
                <a:ext uri="{FF2B5EF4-FFF2-40B4-BE49-F238E27FC236}">
                  <a16:creationId xmlns:a16="http://schemas.microsoft.com/office/drawing/2014/main" id="{95BD9253-06E9-4E07-897F-22C9BFBD5F0B}"/>
                </a:ext>
              </a:extLst>
            </p:cNvPr>
            <p:cNvSpPr/>
            <p:nvPr/>
          </p:nvSpPr>
          <p:spPr>
            <a:xfrm>
              <a:off x="-3131094" y="1303056"/>
              <a:ext cx="3278" cy="6602"/>
            </a:xfrm>
            <a:custGeom>
              <a:avLst/>
              <a:gdLst/>
              <a:ahLst/>
              <a:cxnLst/>
              <a:rect l="l" t="t" r="r" b="b"/>
              <a:pathLst>
                <a:path w="71" h="143" extrusionOk="0"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71" y="1"/>
                  </a:moveTo>
                  <a:cubicBezTo>
                    <a:pt x="71" y="72"/>
                    <a:pt x="71" y="72"/>
                    <a:pt x="0" y="142"/>
                  </a:cubicBezTo>
                  <a:cubicBezTo>
                    <a:pt x="71" y="72"/>
                    <a:pt x="71" y="72"/>
                    <a:pt x="71" y="1"/>
                  </a:cubicBez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close/>
                  <a:moveTo>
                    <a:pt x="71" y="1"/>
                  </a:moveTo>
                  <a:lnTo>
                    <a:pt x="71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Google Shape;248;p23">
              <a:extLst>
                <a:ext uri="{FF2B5EF4-FFF2-40B4-BE49-F238E27FC236}">
                  <a16:creationId xmlns:a16="http://schemas.microsoft.com/office/drawing/2014/main" id="{0E6BBE56-B8F4-4353-BA2A-B9DE843CA695}"/>
                </a:ext>
              </a:extLst>
            </p:cNvPr>
            <p:cNvSpPr/>
            <p:nvPr/>
          </p:nvSpPr>
          <p:spPr>
            <a:xfrm>
              <a:off x="-3213021" y="466929"/>
              <a:ext cx="215266" cy="886887"/>
            </a:xfrm>
            <a:custGeom>
              <a:avLst/>
              <a:gdLst/>
              <a:ahLst/>
              <a:cxnLst/>
              <a:rect l="l" t="t" r="r" b="b"/>
              <a:pathLst>
                <a:path w="4560" h="18787" extrusionOk="0">
                  <a:moveTo>
                    <a:pt x="4418" y="0"/>
                  </a:moveTo>
                  <a:cubicBezTo>
                    <a:pt x="3835" y="513"/>
                    <a:pt x="2580" y="1555"/>
                    <a:pt x="1467" y="1997"/>
                  </a:cubicBezTo>
                  <a:cubicBezTo>
                    <a:pt x="0" y="2580"/>
                    <a:pt x="954" y="4860"/>
                    <a:pt x="1113" y="9650"/>
                  </a:cubicBezTo>
                  <a:cubicBezTo>
                    <a:pt x="1184" y="13326"/>
                    <a:pt x="442" y="16860"/>
                    <a:pt x="954" y="18787"/>
                  </a:cubicBezTo>
                  <a:cubicBezTo>
                    <a:pt x="1184" y="18486"/>
                    <a:pt x="1396" y="18274"/>
                    <a:pt x="1555" y="18044"/>
                  </a:cubicBezTo>
                  <a:cubicBezTo>
                    <a:pt x="1626" y="17974"/>
                    <a:pt x="1626" y="17974"/>
                    <a:pt x="1626" y="17903"/>
                  </a:cubicBezTo>
                  <a:cubicBezTo>
                    <a:pt x="1997" y="17302"/>
                    <a:pt x="2139" y="3022"/>
                    <a:pt x="2139" y="3022"/>
                  </a:cubicBezTo>
                  <a:cubicBezTo>
                    <a:pt x="2139" y="3022"/>
                    <a:pt x="2651" y="2810"/>
                    <a:pt x="3393" y="2439"/>
                  </a:cubicBezTo>
                  <a:cubicBezTo>
                    <a:pt x="3977" y="2139"/>
                    <a:pt x="4560" y="1326"/>
                    <a:pt x="4560" y="513"/>
                  </a:cubicBezTo>
                  <a:lnTo>
                    <a:pt x="4560" y="371"/>
                  </a:lnTo>
                  <a:cubicBezTo>
                    <a:pt x="4489" y="230"/>
                    <a:pt x="4489" y="71"/>
                    <a:pt x="4418" y="0"/>
                  </a:cubicBezTo>
                  <a:close/>
                </a:path>
              </a:pathLst>
            </a:custGeom>
            <a:gradFill>
              <a:gsLst>
                <a:gs pos="0">
                  <a:srgbClr val="E8D8C1"/>
                </a:gs>
                <a:gs pos="100000">
                  <a:srgbClr val="D0B38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Google Shape;249;p23">
              <a:extLst>
                <a:ext uri="{FF2B5EF4-FFF2-40B4-BE49-F238E27FC236}">
                  <a16:creationId xmlns:a16="http://schemas.microsoft.com/office/drawing/2014/main" id="{FDB6BF7E-4E16-40CB-8659-AAA69F1D5B23}"/>
                </a:ext>
              </a:extLst>
            </p:cNvPr>
            <p:cNvSpPr/>
            <p:nvPr/>
          </p:nvSpPr>
          <p:spPr>
            <a:xfrm>
              <a:off x="-3311435" y="2200650"/>
              <a:ext cx="183618" cy="74288"/>
            </a:xfrm>
            <a:custGeom>
              <a:avLst/>
              <a:gdLst/>
              <a:ahLst/>
              <a:cxnLst/>
              <a:rect l="l" t="t" r="r" b="b"/>
              <a:pathLst>
                <a:path w="3977" h="1609" extrusionOk="0">
                  <a:moveTo>
                    <a:pt x="814" y="0"/>
                  </a:moveTo>
                  <a:cubicBezTo>
                    <a:pt x="513" y="0"/>
                    <a:pt x="213" y="0"/>
                    <a:pt x="213" y="442"/>
                  </a:cubicBezTo>
                  <a:cubicBezTo>
                    <a:pt x="213" y="813"/>
                    <a:pt x="1" y="1609"/>
                    <a:pt x="584" y="1609"/>
                  </a:cubicBezTo>
                  <a:lnTo>
                    <a:pt x="3535" y="1609"/>
                  </a:lnTo>
                  <a:cubicBezTo>
                    <a:pt x="3906" y="1609"/>
                    <a:pt x="3977" y="1467"/>
                    <a:pt x="3977" y="1326"/>
                  </a:cubicBezTo>
                  <a:lnTo>
                    <a:pt x="3977" y="283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Google Shape;250;p23">
              <a:extLst>
                <a:ext uri="{FF2B5EF4-FFF2-40B4-BE49-F238E27FC236}">
                  <a16:creationId xmlns:a16="http://schemas.microsoft.com/office/drawing/2014/main" id="{149164B4-05A0-4CBF-9CFF-CE3C680CC6A5}"/>
                </a:ext>
              </a:extLst>
            </p:cNvPr>
            <p:cNvSpPr/>
            <p:nvPr/>
          </p:nvSpPr>
          <p:spPr>
            <a:xfrm>
              <a:off x="-3311435" y="2070912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Google Shape;251;p23">
              <a:extLst>
                <a:ext uri="{FF2B5EF4-FFF2-40B4-BE49-F238E27FC236}">
                  <a16:creationId xmlns:a16="http://schemas.microsoft.com/office/drawing/2014/main" id="{88A028BE-702C-4510-9193-C0FCFE40D139}"/>
                </a:ext>
              </a:extLst>
            </p:cNvPr>
            <p:cNvSpPr/>
            <p:nvPr/>
          </p:nvSpPr>
          <p:spPr>
            <a:xfrm>
              <a:off x="-3311435" y="194195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Google Shape;252;p23">
              <a:extLst>
                <a:ext uri="{FF2B5EF4-FFF2-40B4-BE49-F238E27FC236}">
                  <a16:creationId xmlns:a16="http://schemas.microsoft.com/office/drawing/2014/main" id="{B7707407-10E8-4E69-915D-E8428772CA5E}"/>
                </a:ext>
              </a:extLst>
            </p:cNvPr>
            <p:cNvSpPr/>
            <p:nvPr/>
          </p:nvSpPr>
          <p:spPr>
            <a:xfrm>
              <a:off x="-3311435" y="181305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Google Shape;253;p23">
              <a:extLst>
                <a:ext uri="{FF2B5EF4-FFF2-40B4-BE49-F238E27FC236}">
                  <a16:creationId xmlns:a16="http://schemas.microsoft.com/office/drawing/2014/main" id="{FDC90531-D624-480D-9C22-CB93BCB7A222}"/>
                </a:ext>
              </a:extLst>
            </p:cNvPr>
            <p:cNvSpPr/>
            <p:nvPr/>
          </p:nvSpPr>
          <p:spPr>
            <a:xfrm>
              <a:off x="-3311435" y="1683314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89"/>
                    <a:pt x="213" y="531"/>
                  </a:cubicBezTo>
                  <a:cubicBezTo>
                    <a:pt x="213" y="973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414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Google Shape;254;p23">
              <a:extLst>
                <a:ext uri="{FF2B5EF4-FFF2-40B4-BE49-F238E27FC236}">
                  <a16:creationId xmlns:a16="http://schemas.microsoft.com/office/drawing/2014/main" id="{97A6F8D0-1C8D-4EA5-8381-C28114D872AE}"/>
                </a:ext>
              </a:extLst>
            </p:cNvPr>
            <p:cNvSpPr/>
            <p:nvPr/>
          </p:nvSpPr>
          <p:spPr>
            <a:xfrm>
              <a:off x="-3311435" y="1557639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51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Google Shape;255;p23">
              <a:extLst>
                <a:ext uri="{FF2B5EF4-FFF2-40B4-BE49-F238E27FC236}">
                  <a16:creationId xmlns:a16="http://schemas.microsoft.com/office/drawing/2014/main" id="{0096C82C-73D6-4238-9F28-91786E6FDFEA}"/>
                </a:ext>
              </a:extLst>
            </p:cNvPr>
            <p:cNvSpPr/>
            <p:nvPr/>
          </p:nvSpPr>
          <p:spPr>
            <a:xfrm>
              <a:off x="-3311435" y="1428732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95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Google Shape;256;p23">
              <a:extLst>
                <a:ext uri="{FF2B5EF4-FFF2-40B4-BE49-F238E27FC236}">
                  <a16:creationId xmlns:a16="http://schemas.microsoft.com/office/drawing/2014/main" id="{A0DC178E-E83A-4C39-92FC-5A11922D534D}"/>
                </a:ext>
              </a:extLst>
            </p:cNvPr>
            <p:cNvSpPr/>
            <p:nvPr/>
          </p:nvSpPr>
          <p:spPr>
            <a:xfrm>
              <a:off x="-3328979" y="-55840"/>
              <a:ext cx="230942" cy="40814"/>
            </a:xfrm>
            <a:custGeom>
              <a:avLst/>
              <a:gdLst/>
              <a:ahLst/>
              <a:cxnLst/>
              <a:rect l="l" t="t" r="r" b="b"/>
              <a:pathLst>
                <a:path w="5002" h="884" extrusionOk="0">
                  <a:moveTo>
                    <a:pt x="442" y="0"/>
                  </a:moveTo>
                  <a:cubicBezTo>
                    <a:pt x="212" y="0"/>
                    <a:pt x="0" y="142"/>
                    <a:pt x="0" y="442"/>
                  </a:cubicBezTo>
                  <a:cubicBezTo>
                    <a:pt x="0" y="654"/>
                    <a:pt x="212" y="884"/>
                    <a:pt x="442" y="884"/>
                  </a:cubicBezTo>
                  <a:lnTo>
                    <a:pt x="4560" y="884"/>
                  </a:lnTo>
                  <a:cubicBezTo>
                    <a:pt x="4790" y="884"/>
                    <a:pt x="5002" y="654"/>
                    <a:pt x="5002" y="442"/>
                  </a:cubicBezTo>
                  <a:cubicBezTo>
                    <a:pt x="5002" y="142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Google Shape;257;p23">
              <a:extLst>
                <a:ext uri="{FF2B5EF4-FFF2-40B4-BE49-F238E27FC236}">
                  <a16:creationId xmlns:a16="http://schemas.microsoft.com/office/drawing/2014/main" id="{2A2CF415-1649-4162-B114-4EF5C363EE42}"/>
                </a:ext>
              </a:extLst>
            </p:cNvPr>
            <p:cNvSpPr/>
            <p:nvPr/>
          </p:nvSpPr>
          <p:spPr>
            <a:xfrm>
              <a:off x="-3328979" y="66557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12"/>
                    <a:pt x="0" y="513"/>
                  </a:cubicBezTo>
                  <a:cubicBezTo>
                    <a:pt x="0" y="742"/>
                    <a:pt x="212" y="954"/>
                    <a:pt x="442" y="954"/>
                  </a:cubicBezTo>
                  <a:lnTo>
                    <a:pt x="4560" y="954"/>
                  </a:lnTo>
                  <a:cubicBezTo>
                    <a:pt x="4790" y="954"/>
                    <a:pt x="5002" y="742"/>
                    <a:pt x="5002" y="513"/>
                  </a:cubicBezTo>
                  <a:cubicBezTo>
                    <a:pt x="5002" y="212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Google Shape;258;p23">
              <a:extLst>
                <a:ext uri="{FF2B5EF4-FFF2-40B4-BE49-F238E27FC236}">
                  <a16:creationId xmlns:a16="http://schemas.microsoft.com/office/drawing/2014/main" id="{EEF278F1-AE9E-47C9-8187-8F439CEFC687}"/>
                </a:ext>
              </a:extLst>
            </p:cNvPr>
            <p:cNvSpPr/>
            <p:nvPr/>
          </p:nvSpPr>
          <p:spPr>
            <a:xfrm>
              <a:off x="-3328979" y="195464"/>
              <a:ext cx="230942" cy="44092"/>
            </a:xfrm>
            <a:custGeom>
              <a:avLst/>
              <a:gdLst/>
              <a:ahLst/>
              <a:cxnLst/>
              <a:rect l="l" t="t" r="r" b="b"/>
              <a:pathLst>
                <a:path w="5002" h="955" extrusionOk="0">
                  <a:moveTo>
                    <a:pt x="442" y="0"/>
                  </a:moveTo>
                  <a:cubicBezTo>
                    <a:pt x="212" y="0"/>
                    <a:pt x="0" y="230"/>
                    <a:pt x="0" y="442"/>
                  </a:cubicBezTo>
                  <a:cubicBezTo>
                    <a:pt x="0" y="743"/>
                    <a:pt x="212" y="955"/>
                    <a:pt x="442" y="955"/>
                  </a:cubicBezTo>
                  <a:lnTo>
                    <a:pt x="4560" y="955"/>
                  </a:lnTo>
                  <a:cubicBezTo>
                    <a:pt x="4790" y="955"/>
                    <a:pt x="5002" y="743"/>
                    <a:pt x="5002" y="442"/>
                  </a:cubicBezTo>
                  <a:cubicBezTo>
                    <a:pt x="5002" y="230"/>
                    <a:pt x="4790" y="0"/>
                    <a:pt x="4560" y="0"/>
                  </a:cubicBezTo>
                  <a:close/>
                </a:path>
              </a:pathLst>
            </a:custGeom>
            <a:solidFill>
              <a:srgbClr val="A28A70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Google Shape;259;p23">
              <a:extLst>
                <a:ext uri="{FF2B5EF4-FFF2-40B4-BE49-F238E27FC236}">
                  <a16:creationId xmlns:a16="http://schemas.microsoft.com/office/drawing/2014/main" id="{77C46B83-457C-4373-A4A3-6E44A9A68454}"/>
                </a:ext>
              </a:extLst>
            </p:cNvPr>
            <p:cNvSpPr/>
            <p:nvPr/>
          </p:nvSpPr>
          <p:spPr>
            <a:xfrm>
              <a:off x="-3311850" y="178335"/>
              <a:ext cx="183618" cy="78350"/>
            </a:xfrm>
            <a:custGeom>
              <a:avLst/>
              <a:gdLst/>
              <a:ahLst/>
              <a:cxnLst/>
              <a:rect l="l" t="t" r="r" b="b"/>
              <a:pathLst>
                <a:path w="3977" h="1697" extrusionOk="0">
                  <a:moveTo>
                    <a:pt x="814" y="0"/>
                  </a:moveTo>
                  <a:cubicBezTo>
                    <a:pt x="513" y="0"/>
                    <a:pt x="213" y="89"/>
                    <a:pt x="213" y="442"/>
                  </a:cubicBezTo>
                  <a:cubicBezTo>
                    <a:pt x="213" y="884"/>
                    <a:pt x="1" y="1697"/>
                    <a:pt x="584" y="1697"/>
                  </a:cubicBezTo>
                  <a:lnTo>
                    <a:pt x="3535" y="1697"/>
                  </a:lnTo>
                  <a:cubicBezTo>
                    <a:pt x="3906" y="1697"/>
                    <a:pt x="3977" y="1556"/>
                    <a:pt x="3977" y="1326"/>
                  </a:cubicBezTo>
                  <a:lnTo>
                    <a:pt x="3977" y="301"/>
                  </a:lnTo>
                  <a:cubicBezTo>
                    <a:pt x="3977" y="0"/>
                    <a:pt x="3677" y="0"/>
                    <a:pt x="3235" y="0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Google Shape;260;p23">
              <a:extLst>
                <a:ext uri="{FF2B5EF4-FFF2-40B4-BE49-F238E27FC236}">
                  <a16:creationId xmlns:a16="http://schemas.microsoft.com/office/drawing/2014/main" id="{AB4568E3-F5B5-450D-A541-C6C015F457C0}"/>
                </a:ext>
              </a:extLst>
            </p:cNvPr>
            <p:cNvSpPr/>
            <p:nvPr/>
          </p:nvSpPr>
          <p:spPr>
            <a:xfrm>
              <a:off x="-3311850" y="49382"/>
              <a:ext cx="183618" cy="81675"/>
            </a:xfrm>
            <a:custGeom>
              <a:avLst/>
              <a:gdLst/>
              <a:ahLst/>
              <a:cxnLst/>
              <a:rect l="l" t="t" r="r" b="b"/>
              <a:pathLst>
                <a:path w="3977" h="1769" extrusionOk="0">
                  <a:moveTo>
                    <a:pt x="814" y="1"/>
                  </a:moveTo>
                  <a:cubicBezTo>
                    <a:pt x="513" y="1"/>
                    <a:pt x="213" y="72"/>
                    <a:pt x="213" y="443"/>
                  </a:cubicBezTo>
                  <a:cubicBezTo>
                    <a:pt x="213" y="885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27"/>
                    <a:pt x="3977" y="1397"/>
                  </a:cubicBezTo>
                  <a:lnTo>
                    <a:pt x="3977" y="301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Google Shape;261;p23">
              <a:extLst>
                <a:ext uri="{FF2B5EF4-FFF2-40B4-BE49-F238E27FC236}">
                  <a16:creationId xmlns:a16="http://schemas.microsoft.com/office/drawing/2014/main" id="{15EACA6B-7463-4DF6-8459-5E343B30F4D2}"/>
                </a:ext>
              </a:extLst>
            </p:cNvPr>
            <p:cNvSpPr/>
            <p:nvPr/>
          </p:nvSpPr>
          <p:spPr>
            <a:xfrm>
              <a:off x="-3311850" y="-79525"/>
              <a:ext cx="183618" cy="81629"/>
            </a:xfrm>
            <a:custGeom>
              <a:avLst/>
              <a:gdLst/>
              <a:ahLst/>
              <a:cxnLst/>
              <a:rect l="l" t="t" r="r" b="b"/>
              <a:pathLst>
                <a:path w="3977" h="1768" extrusionOk="0">
                  <a:moveTo>
                    <a:pt x="814" y="1"/>
                  </a:moveTo>
                  <a:cubicBezTo>
                    <a:pt x="513" y="1"/>
                    <a:pt x="213" y="71"/>
                    <a:pt x="213" y="513"/>
                  </a:cubicBezTo>
                  <a:cubicBezTo>
                    <a:pt x="213" y="884"/>
                    <a:pt x="1" y="1768"/>
                    <a:pt x="584" y="1768"/>
                  </a:cubicBezTo>
                  <a:lnTo>
                    <a:pt x="3535" y="1768"/>
                  </a:lnTo>
                  <a:cubicBezTo>
                    <a:pt x="3906" y="1768"/>
                    <a:pt x="3977" y="1609"/>
                    <a:pt x="3977" y="1397"/>
                  </a:cubicBezTo>
                  <a:lnTo>
                    <a:pt x="3977" y="372"/>
                  </a:lnTo>
                  <a:cubicBezTo>
                    <a:pt x="3977" y="1"/>
                    <a:pt x="3677" y="1"/>
                    <a:pt x="3235" y="1"/>
                  </a:cubicBezTo>
                  <a:close/>
                </a:path>
              </a:pathLst>
            </a:custGeom>
            <a:solidFill>
              <a:srgbClr val="E8D8C1"/>
            </a:solidFill>
            <a:ln>
              <a:noFill/>
            </a:ln>
          </p:spPr>
          <p:txBody>
            <a:bodyPr spcFirstLastPara="1" wrap="square" lIns="122027" tIns="122027" rIns="122027" bIns="122027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504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67226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1.8|19.3|19.6|1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3.1|36.7|11.1|9.8"/>
</p:tagLst>
</file>

<file path=ppt/theme/_rels/them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theme1.xml><?xml version="1.0" encoding="utf-8"?>
<a:theme xmlns:a="http://schemas.openxmlformats.org/drawingml/2006/main" name="Anatomy Lesson by Slidesgo">
  <a:themeElements>
    <a:clrScheme name="Simple Light">
      <a:dk1>
        <a:srgbClr val="595959"/>
      </a:dk1>
      <a:lt1>
        <a:srgbClr val="434343"/>
      </a:lt1>
      <a:dk2>
        <a:srgbClr val="F3F3F3"/>
      </a:dk2>
      <a:lt2>
        <a:srgbClr val="E8D8C1"/>
      </a:lt2>
      <a:accent1>
        <a:srgbClr val="D0B38C"/>
      </a:accent1>
      <a:accent2>
        <a:srgbClr val="A28A70"/>
      </a:accent2>
      <a:accent3>
        <a:srgbClr val="F7EECE"/>
      </a:accent3>
      <a:accent4>
        <a:srgbClr val="595959"/>
      </a:accent4>
      <a:accent5>
        <a:srgbClr val="434343"/>
      </a:accent5>
      <a:accent6>
        <a:srgbClr val="D0B38C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6_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7_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8_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9_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0_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1_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2_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3_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19.xml><?xml version="1.0" encoding="utf-8"?>
<a:theme xmlns:a="http://schemas.openxmlformats.org/drawingml/2006/main" name="1_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Notebook Lesson">
  <a:themeElements>
    <a:clrScheme name="Simple Light">
      <a:dk1>
        <a:srgbClr val="595959"/>
      </a:dk1>
      <a:lt1>
        <a:srgbClr val="F1C232"/>
      </a:lt1>
      <a:dk2>
        <a:srgbClr val="595959"/>
      </a:dk2>
      <a:lt2>
        <a:srgbClr val="A8D68C"/>
      </a:lt2>
      <a:accent1>
        <a:srgbClr val="F1C232"/>
      </a:accent1>
      <a:accent2>
        <a:srgbClr val="B44141"/>
      </a:accent2>
      <a:accent3>
        <a:srgbClr val="F1C232"/>
      </a:accent3>
      <a:accent4>
        <a:srgbClr val="DF7070"/>
      </a:accent4>
      <a:accent5>
        <a:srgbClr val="7A9E64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4_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15_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16_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Notebook Lesson">
  <a:themeElements>
    <a:clrScheme name="Simple Light">
      <a:dk1>
        <a:srgbClr val="595959"/>
      </a:dk1>
      <a:lt1>
        <a:srgbClr val="F1C232"/>
      </a:lt1>
      <a:dk2>
        <a:srgbClr val="595959"/>
      </a:dk2>
      <a:lt2>
        <a:srgbClr val="A8D68C"/>
      </a:lt2>
      <a:accent1>
        <a:srgbClr val="F1C232"/>
      </a:accent1>
      <a:accent2>
        <a:srgbClr val="B44141"/>
      </a:accent2>
      <a:accent3>
        <a:srgbClr val="F1C232"/>
      </a:accent3>
      <a:accent4>
        <a:srgbClr val="DF7070"/>
      </a:accent4>
      <a:accent5>
        <a:srgbClr val="7A9E64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4_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5_Blood Transfusion Center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55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1245</Words>
  <Application>Microsoft Office PowerPoint</Application>
  <PresentationFormat>Custom</PresentationFormat>
  <Paragraphs>242</Paragraphs>
  <Slides>48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35</vt:i4>
      </vt:variant>
      <vt:variant>
        <vt:lpstr>Slide Titles</vt:lpstr>
      </vt:variant>
      <vt:variant>
        <vt:i4>48</vt:i4>
      </vt:variant>
    </vt:vector>
  </HeadingPairs>
  <TitlesOfParts>
    <vt:vector size="106" baseType="lpstr">
      <vt:lpstr>Karla</vt:lpstr>
      <vt:lpstr>Calibri</vt:lpstr>
      <vt:lpstr>Roboto Slab</vt:lpstr>
      <vt:lpstr>Anonymous Pro</vt:lpstr>
      <vt:lpstr>Roboto Slab Light</vt:lpstr>
      <vt:lpstr>Century Gothic</vt:lpstr>
      <vt:lpstr>Eras Demi ITC</vt:lpstr>
      <vt:lpstr>Didact Gothic</vt:lpstr>
      <vt:lpstr>Barlow Semi Condensed</vt:lpstr>
      <vt:lpstr>Roboto Condensed</vt:lpstr>
      <vt:lpstr>Coming Soon</vt:lpstr>
      <vt:lpstr>Roboto Mono Regular</vt:lpstr>
      <vt:lpstr>Barlow Semi Condensed SemiBold</vt:lpstr>
      <vt:lpstr>Arial</vt:lpstr>
      <vt:lpstr>Arial Rounded MT Bold</vt:lpstr>
      <vt:lpstr>Roboto Mono</vt:lpstr>
      <vt:lpstr>Wingdings</vt:lpstr>
      <vt:lpstr>Wingdings 2</vt:lpstr>
      <vt:lpstr>Aharoni</vt:lpstr>
      <vt:lpstr>Concert One</vt:lpstr>
      <vt:lpstr>Calibri Light</vt:lpstr>
      <vt:lpstr>Rajdhani</vt:lpstr>
      <vt:lpstr>Comic Sans MS</vt:lpstr>
      <vt:lpstr>Anatomy Lesson by Slidesgo</vt:lpstr>
      <vt:lpstr>Notebook Lesson</vt:lpstr>
      <vt:lpstr>1_Notebook Lesson</vt:lpstr>
      <vt:lpstr>Blood Transfusion Center by Slidesgo</vt:lpstr>
      <vt:lpstr>1_Blood Transfusion Center by Slidesgo</vt:lpstr>
      <vt:lpstr>2_Blood Transfusion Center by Slidesgo</vt:lpstr>
      <vt:lpstr>3_Blood Transfusion Center by Slidesgo</vt:lpstr>
      <vt:lpstr>4_Blood Transfusion Center by Slidesgo</vt:lpstr>
      <vt:lpstr>5_Blood Transfusion Center by Slidesgo</vt:lpstr>
      <vt:lpstr>6_Blood Transfusion Center by Slidesgo</vt:lpstr>
      <vt:lpstr>7_Blood Transfusion Center by Slidesgo</vt:lpstr>
      <vt:lpstr>8_Blood Transfusion Center by Slidesgo</vt:lpstr>
      <vt:lpstr>9_Blood Transfusion Center by Slidesgo</vt:lpstr>
      <vt:lpstr>10_Blood Transfusion Center by Slidesgo</vt:lpstr>
      <vt:lpstr>11_Blood Transfusion Center by Slidesgo</vt:lpstr>
      <vt:lpstr>12_Blood Transfusion Center by Slidesgo</vt:lpstr>
      <vt:lpstr>13_Blood Transfusion Center by Slidesgo</vt:lpstr>
      <vt:lpstr>Quotable</vt:lpstr>
      <vt:lpstr>1_Quotable</vt:lpstr>
      <vt:lpstr>14_Blood Transfusion Center by Slidesgo</vt:lpstr>
      <vt:lpstr>15_Blood Transfusion Center by Slidesgo</vt:lpstr>
      <vt:lpstr>16_Blood Transfusion Center by Slidesgo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Unit 2: Manusia</vt:lpstr>
      <vt:lpstr>01. </vt:lpstr>
      <vt:lpstr>01. Sistem Rangka Manusia Dan Fungsinya</vt:lpstr>
      <vt:lpstr>PowerPoint Presentation</vt:lpstr>
      <vt:lpstr>PowerPoint Presentation</vt:lpstr>
      <vt:lpstr>Tengkorak</vt:lpstr>
      <vt:lpstr>Tulang Rusuk </vt:lpstr>
      <vt:lpstr>Tulang Belakang</vt:lpstr>
      <vt:lpstr>Tulang Tangan Dan Tulang Kaki</vt:lpstr>
      <vt:lpstr>PowerPoint Presentation</vt:lpstr>
      <vt:lpstr>Kedudukan Sendi</vt:lpstr>
      <vt:lpstr>Contoh:</vt:lpstr>
      <vt:lpstr>Contoh:</vt:lpstr>
      <vt:lpstr>PowerPoint Presentation</vt:lpstr>
      <vt:lpstr>PowerPoint Presentation</vt:lpstr>
      <vt:lpstr>Sekian,  Terima Kasih</vt:lpstr>
      <vt:lpstr>Unit 2: Manusia</vt:lpstr>
      <vt:lpstr>01. </vt:lpstr>
      <vt:lpstr>01. Sistem Peredaran Darah Manusia</vt:lpstr>
      <vt:lpstr>1. Sistem Peredaran Darah Manusia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Laluan Peredaran Darah Manusia</vt:lpstr>
      <vt:lpstr>PowerPoint Presentation</vt:lpstr>
      <vt:lpstr>PowerPoint Presentation</vt:lpstr>
      <vt:lpstr>PowerPoint Presentation</vt:lpstr>
      <vt:lpstr>PowerPoint Presentation</vt:lpstr>
      <vt:lpstr>3. Kepentingan Sistem Peredaran Darah</vt:lpstr>
      <vt:lpstr>Kepentingan Sistem Peredaran Darah</vt:lpstr>
      <vt:lpstr>Sekian, terima kasih!</vt:lpstr>
      <vt:lpstr>Unit 2: Manusia </vt:lpstr>
      <vt:lpstr>01. </vt:lpstr>
      <vt:lpstr>01. Perkaitan Antara Sistem Di Dalam Tubuh Manusia</vt:lpstr>
      <vt:lpstr>1. Perkaitan Antara Sistem Di Dalam Tubuh Manusia</vt:lpstr>
      <vt:lpstr>PowerPoint Presentation</vt:lpstr>
      <vt:lpstr>2. Kepentingan Penjagaan Semua Sistem Di Dalam Tubuh Manusia</vt:lpstr>
      <vt:lpstr>Situasi 1: Obesiti</vt:lpstr>
      <vt:lpstr>Situasi 2: Merokok</vt:lpstr>
      <vt:lpstr>Situasi 3: Kemalangan</vt:lpstr>
      <vt:lpstr>Situasi 4: Sembelit</vt:lpstr>
      <vt:lpstr>3. Memelihara Sistem Di Dalam Tubuh Manusia</vt:lpstr>
      <vt:lpstr>PowerPoint Presentation</vt:lpstr>
      <vt:lpstr>SEKIAN, 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2: Manusia</dc:title>
  <dc:creator>FARIS</dc:creator>
  <cp:lastModifiedBy>Madihah Rehana binti Ku Othman</cp:lastModifiedBy>
  <cp:revision>2</cp:revision>
  <dcterms:modified xsi:type="dcterms:W3CDTF">2023-07-15T12:57:24Z</dcterms:modified>
</cp:coreProperties>
</file>